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 id="2147483658" r:id="rId2"/>
  </p:sldMasterIdLst>
  <p:notesMasterIdLst>
    <p:notesMasterId r:id="rId34"/>
  </p:notesMasterIdLst>
  <p:handoutMasterIdLst>
    <p:handoutMasterId r:id="rId35"/>
  </p:handoutMasterIdLst>
  <p:sldIdLst>
    <p:sldId id="274" r:id="rId3"/>
    <p:sldId id="280" r:id="rId4"/>
    <p:sldId id="278" r:id="rId5"/>
    <p:sldId id="275" r:id="rId6"/>
    <p:sldId id="259" r:id="rId7"/>
    <p:sldId id="283" r:id="rId8"/>
    <p:sldId id="284" r:id="rId9"/>
    <p:sldId id="281" r:id="rId10"/>
    <p:sldId id="282" r:id="rId11"/>
    <p:sldId id="286" r:id="rId12"/>
    <p:sldId id="287" r:id="rId13"/>
    <p:sldId id="288" r:id="rId14"/>
    <p:sldId id="289" r:id="rId15"/>
    <p:sldId id="290" r:id="rId16"/>
    <p:sldId id="302" r:id="rId17"/>
    <p:sldId id="303" r:id="rId18"/>
    <p:sldId id="304" r:id="rId19"/>
    <p:sldId id="292" r:id="rId20"/>
    <p:sldId id="293" r:id="rId21"/>
    <p:sldId id="291" r:id="rId22"/>
    <p:sldId id="294" r:id="rId23"/>
    <p:sldId id="295" r:id="rId24"/>
    <p:sldId id="296" r:id="rId25"/>
    <p:sldId id="297" r:id="rId26"/>
    <p:sldId id="270" r:id="rId27"/>
    <p:sldId id="298" r:id="rId28"/>
    <p:sldId id="299" r:id="rId29"/>
    <p:sldId id="300" r:id="rId30"/>
    <p:sldId id="277" r:id="rId31"/>
    <p:sldId id="301" r:id="rId32"/>
    <p:sldId id="273" r:id="rId33"/>
  </p:sldIdLst>
  <p:sldSz cx="12192000" cy="6858000"/>
  <p:notesSz cx="6858000" cy="9144000"/>
  <p:embeddedFontLst>
    <p:embeddedFont>
      <p:font typeface="Roboto" panose="02000000000000000000" pitchFamily="2" charset="0"/>
      <p:bold r:id="rId36"/>
    </p:embeddedFont>
    <p:embeddedFont>
      <p:font typeface="等线" panose="02010600030101010101" pitchFamily="2" charset="-122"/>
      <p:regular r:id="rId37"/>
      <p:bold r:id="rId38"/>
    </p:embeddedFont>
    <p:embeddedFont>
      <p:font typeface="等线 Light" panose="02010600030101010101" pitchFamily="2" charset="-122"/>
      <p:regular r:id="rId39"/>
    </p:embeddedFont>
    <p:embeddedFont>
      <p:font typeface="微软雅黑" panose="020B0503020204020204" pitchFamily="34" charset="-122"/>
      <p:regular r:id="rId40"/>
      <p:bold r:id="rId41"/>
    </p:embeddedFont>
    <p:embeddedFont>
      <p:font typeface="微软雅黑 Light" panose="020B0502040204020203" pitchFamily="34" charset="-122"/>
      <p:regular r:id="rId42"/>
    </p:embeddedFont>
  </p:embeddedFontLst>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28">
          <p15:clr>
            <a:srgbClr val="A4A3A4"/>
          </p15:clr>
        </p15:guide>
        <p15:guide id="2" pos="370">
          <p15:clr>
            <a:srgbClr val="A4A3A4"/>
          </p15:clr>
        </p15:guide>
        <p15:guide id="3" pos="7265">
          <p15:clr>
            <a:srgbClr val="A4A3A4"/>
          </p15:clr>
        </p15:guide>
        <p15:guide id="4" orient="horz" pos="215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4097"/>
    <a:srgbClr val="015CA4"/>
    <a:srgbClr val="007CC2"/>
    <a:srgbClr val="DAD065"/>
    <a:srgbClr val="DABB65"/>
    <a:srgbClr val="DAA965"/>
    <a:srgbClr val="F8FCFE"/>
    <a:srgbClr val="8A0000"/>
    <a:srgbClr val="066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7" autoAdjust="0"/>
    <p:restoredTop sz="97149" autoAdjust="0"/>
  </p:normalViewPr>
  <p:slideViewPr>
    <p:cSldViewPr snapToGrid="0" showGuides="1">
      <p:cViewPr varScale="1">
        <p:scale>
          <a:sx n="110" d="100"/>
          <a:sy n="110" d="100"/>
        </p:scale>
        <p:origin x="504" y="108"/>
      </p:cViewPr>
      <p:guideLst>
        <p:guide pos="3828"/>
        <p:guide pos="370"/>
        <p:guide pos="7265"/>
        <p:guide orient="horz" pos="2159"/>
      </p:guideLst>
    </p:cSldViewPr>
  </p:slideViewPr>
  <p:outlineViewPr>
    <p:cViewPr>
      <p:scale>
        <a:sx n="100" d="100"/>
        <a:sy n="100" d="100"/>
      </p:scale>
      <p:origin x="0" y="0"/>
    </p:cViewPr>
  </p:outlineViewPr>
  <p:notesTextViewPr>
    <p:cViewPr>
      <p:scale>
        <a:sx n="125" d="100"/>
        <a:sy n="125" d="100"/>
      </p:scale>
      <p:origin x="0" y="0"/>
    </p:cViewPr>
  </p:notesTextViewPr>
  <p:sorterViewPr>
    <p:cViewPr>
      <p:scale>
        <a:sx n="50" d="100"/>
        <a:sy n="50" d="100"/>
      </p:scale>
      <p:origin x="0" y="0"/>
    </p:cViewPr>
  </p:sorterViewPr>
  <p:notesViewPr>
    <p:cSldViewPr snapToGrid="0">
      <p:cViewPr varScale="1">
        <p:scale>
          <a:sx n="110" d="100"/>
          <a:sy n="110" d="100"/>
        </p:scale>
        <p:origin x="3785" y="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43" Type="http://schemas.openxmlformats.org/officeDocument/2006/relationships/tags" Target="tags/tag1.xml"/><Relationship Id="rId4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hyperlink" Target="https://www.af.mil/News/Article-Display/Article/2268590/air-force-chief-data-office-announces-first-datathon/" TargetMode="External"/><Relationship Id="rId2" Type="http://schemas.openxmlformats.org/officeDocument/2006/relationships/hyperlink" Target="https://pslam.mit.edu/" TargetMode="External"/><Relationship Id="rId1" Type="http://schemas.openxmlformats.org/officeDocument/2006/relationships/hyperlink" Target="https://sites.google.com/view/rainforest-challenge#h.tev8i9ez1kms"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https://sevir.mit.edu/about" TargetMode="External"/><Relationship Id="rId2" Type="http://schemas.openxmlformats.org/officeDocument/2006/relationships/hyperlink" Target="https://dcc.mit.edu/" TargetMode="External"/><Relationship Id="rId1" Type="http://schemas.openxmlformats.org/officeDocument/2006/relationships/hyperlink" Target="https://maneuver-id.mit.edu/" TargetMode="External"/></Relationships>
</file>

<file path=ppt/diagrams/_rels/data3.xml.rels><?xml version="1.0" encoding="UTF-8" standalone="yes"?>
<Relationships xmlns="http://schemas.openxmlformats.org/package/2006/relationships"><Relationship Id="rId3" Type="http://schemas.openxmlformats.org/officeDocument/2006/relationships/hyperlink" Target="https://rfchallenge.mit.edu/" TargetMode="External"/><Relationship Id="rId2" Type="http://schemas.openxmlformats.org/officeDocument/2006/relationships/hyperlink" Target="https://magnav.mit.edu/" TargetMode="External"/><Relationship Id="rId1" Type="http://schemas.openxmlformats.org/officeDocument/2006/relationships/hyperlink" Target="https://afwerxchallenge.com/datathon"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af.mil/News/Article-Display/Article/2268590/air-force-chief-data-office-announces-first-datathon/" TargetMode="External"/><Relationship Id="rId2" Type="http://schemas.openxmlformats.org/officeDocument/2006/relationships/hyperlink" Target="https://sites.google.com/view/rainforest-challenge#h.tev8i9ez1kms" TargetMode="External"/><Relationship Id="rId1" Type="http://schemas.openxmlformats.org/officeDocument/2006/relationships/hyperlink" Target="https://pslam.mit.edu/"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sevir.mit.edu/about" TargetMode="External"/><Relationship Id="rId2" Type="http://schemas.openxmlformats.org/officeDocument/2006/relationships/hyperlink" Target="https://maneuver-id.mit.edu/" TargetMode="External"/><Relationship Id="rId1" Type="http://schemas.openxmlformats.org/officeDocument/2006/relationships/hyperlink" Target="https://dcc.mit.edu/"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rfchallenge.mit.edu/" TargetMode="External"/><Relationship Id="rId2" Type="http://schemas.openxmlformats.org/officeDocument/2006/relationships/hyperlink" Target="https://magnav.mit.edu/" TargetMode="External"/><Relationship Id="rId1" Type="http://schemas.openxmlformats.org/officeDocument/2006/relationships/hyperlink" Target="https://afwerxchallenge.com/datatho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B6233-5EC0-4E7C-A1DA-8679120388E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88D37958-F193-4A19-8F1B-412580611636}">
      <dgm:prSet/>
      <dgm:spPr/>
      <dgm:t>
        <a:bodyPr/>
        <a:lstStyle/>
        <a:p>
          <a:r>
            <a:rPr lang="zh-CN" altLang="en-US" dirty="0"/>
            <a:t>安全决策自监督</a:t>
          </a:r>
          <a:endParaRPr lang="zh-CN" dirty="0"/>
        </a:p>
      </dgm:t>
    </dgm:pt>
    <dgm:pt modelId="{BDE25BF3-6375-407A-836F-A4998EDB8877}" type="parTrans" cxnId="{FDD80536-E968-4682-AD5C-E5F8661C1E82}">
      <dgm:prSet/>
      <dgm:spPr/>
      <dgm:t>
        <a:bodyPr/>
        <a:lstStyle/>
        <a:p>
          <a:endParaRPr lang="zh-CN" altLang="en-US"/>
        </a:p>
      </dgm:t>
    </dgm:pt>
    <dgm:pt modelId="{4429A6EF-3265-4A7A-A19A-40F6DEB39C65}" type="sibTrans" cxnId="{FDD80536-E968-4682-AD5C-E5F8661C1E82}">
      <dgm:prSet/>
      <dgm:spPr/>
      <dgm:t>
        <a:bodyPr/>
        <a:lstStyle/>
        <a:p>
          <a:endParaRPr lang="zh-CN" altLang="en-US"/>
        </a:p>
      </dgm:t>
    </dgm:pt>
    <dgm:pt modelId="{09C75123-29B5-4129-B8FC-055229172864}">
      <dgm:prSet/>
      <dgm:spPr/>
      <dgm:t>
        <a:bodyPr/>
        <a:lstStyle/>
        <a:p>
          <a:r>
            <a:rPr lang="zh-CN" altLang="en-US" dirty="0"/>
            <a:t>开发用于增强和放大人类决策的算法和工具，使介质能够感知其环境，识别短期风险，对其操作者以及其他合作和对抗的介质的意图和行为进行推理，以确定最佳行动方案。</a:t>
          </a:r>
          <a:endParaRPr lang="zh-CN" dirty="0"/>
        </a:p>
      </dgm:t>
    </dgm:pt>
    <dgm:pt modelId="{3727A58B-CB1B-44C2-9B03-A199BB6FF619}" type="parTrans" cxnId="{6791B94C-5259-448C-8A63-E519C1391228}">
      <dgm:prSet/>
      <dgm:spPr/>
      <dgm:t>
        <a:bodyPr/>
        <a:lstStyle/>
        <a:p>
          <a:endParaRPr lang="zh-CN" altLang="en-US"/>
        </a:p>
      </dgm:t>
    </dgm:pt>
    <dgm:pt modelId="{CFB4549D-8335-4113-AD24-1AD10D4F0B59}" type="sibTrans" cxnId="{6791B94C-5259-448C-8A63-E519C1391228}">
      <dgm:prSet/>
      <dgm:spPr/>
      <dgm:t>
        <a:bodyPr/>
        <a:lstStyle/>
        <a:p>
          <a:endParaRPr lang="zh-CN" altLang="en-US"/>
        </a:p>
      </dgm:t>
    </dgm:pt>
    <dgm:pt modelId="{4406E326-910D-40C8-9462-723C506C49EA}">
      <dgm:prSet/>
      <dgm:spPr/>
      <dgm:t>
        <a:bodyPr/>
        <a:lstStyle/>
        <a:p>
          <a:endParaRPr lang="zh-CN" dirty="0"/>
        </a:p>
      </dgm:t>
    </dgm:pt>
    <dgm:pt modelId="{58FC5912-7A0A-4D9F-983D-DDE450C37409}" type="parTrans" cxnId="{0B0D5332-201E-42F4-A063-7F9ACC5FD2A7}">
      <dgm:prSet/>
      <dgm:spPr/>
      <dgm:t>
        <a:bodyPr/>
        <a:lstStyle/>
        <a:p>
          <a:endParaRPr lang="zh-CN" altLang="en-US"/>
        </a:p>
      </dgm:t>
    </dgm:pt>
    <dgm:pt modelId="{19D80502-B35E-4B76-AA3B-3CE8A5C15C79}" type="sibTrans" cxnId="{0B0D5332-201E-42F4-A063-7F9ACC5FD2A7}">
      <dgm:prSet/>
      <dgm:spPr/>
      <dgm:t>
        <a:bodyPr/>
        <a:lstStyle/>
        <a:p>
          <a:endParaRPr lang="zh-CN" altLang="en-US"/>
        </a:p>
      </dgm:t>
    </dgm:pt>
    <dgm:pt modelId="{8DAC18F5-F79A-4ABD-86D8-A39B959DD912}">
      <dgm:prSet/>
      <dgm:spPr/>
      <dgm:t>
        <a:bodyPr/>
        <a:lstStyle/>
        <a:p>
          <a:r>
            <a:rPr lang="zh-CN" altLang="en-US" dirty="0"/>
            <a:t>基于</a:t>
          </a:r>
          <a:r>
            <a:rPr lang="en-US" altLang="zh-CN" dirty="0"/>
            <a:t>VR</a:t>
          </a:r>
          <a:r>
            <a:rPr lang="zh-CN" altLang="en-US" dirty="0"/>
            <a:t>和</a:t>
          </a:r>
          <a:r>
            <a:rPr lang="en-US" altLang="zh-CN" dirty="0"/>
            <a:t>AR</a:t>
          </a:r>
          <a:r>
            <a:rPr lang="zh-CN" altLang="en-US" dirty="0"/>
            <a:t>的迁移学习</a:t>
          </a:r>
          <a:endParaRPr lang="zh-CN" dirty="0"/>
        </a:p>
      </dgm:t>
    </dgm:pt>
    <dgm:pt modelId="{2B9CDD8A-4405-4746-B1DD-57F6AB4495AA}" type="parTrans" cxnId="{30FE709B-1E30-4248-8F0F-FAD7AD4E2A74}">
      <dgm:prSet/>
      <dgm:spPr/>
      <dgm:t>
        <a:bodyPr/>
        <a:lstStyle/>
        <a:p>
          <a:endParaRPr lang="zh-CN" altLang="en-US"/>
        </a:p>
      </dgm:t>
    </dgm:pt>
    <dgm:pt modelId="{F932FDA9-F82E-4922-9D30-41BAADCBFF23}" type="sibTrans" cxnId="{30FE709B-1E30-4248-8F0F-FAD7AD4E2A74}">
      <dgm:prSet/>
      <dgm:spPr/>
      <dgm:t>
        <a:bodyPr/>
        <a:lstStyle/>
        <a:p>
          <a:endParaRPr lang="zh-CN" altLang="en-US"/>
        </a:p>
      </dgm:t>
    </dgm:pt>
    <dgm:pt modelId="{D929A4F9-CD8A-4E97-A395-A400BFCDA0F0}">
      <dgm:prSet/>
      <dgm:spPr/>
      <dgm:t>
        <a:bodyPr/>
        <a:lstStyle/>
        <a:p>
          <a:r>
            <a:rPr lang="zh-CN" altLang="en-US" dirty="0"/>
            <a:t>挑战赛：</a:t>
          </a:r>
          <a:r>
            <a:rPr lang="en-US" b="0" i="0" dirty="0" err="1">
              <a:hlinkClick xmlns:r="http://schemas.openxmlformats.org/officeDocument/2006/relationships" r:id="rId1"/>
            </a:rPr>
            <a:t>MultiEarth</a:t>
          </a:r>
          <a:r>
            <a:rPr lang="en-US" b="0" i="0" dirty="0">
              <a:hlinkClick xmlns:r="http://schemas.openxmlformats.org/officeDocument/2006/relationships" r:id="rId1"/>
            </a:rPr>
            <a:t> 2022 Challenge</a:t>
          </a:r>
          <a:endParaRPr lang="zh-CN" b="0" dirty="0"/>
        </a:p>
      </dgm:t>
    </dgm:pt>
    <dgm:pt modelId="{DE5A3CA6-6344-44AB-8B2A-BC3060E0EE80}" type="parTrans" cxnId="{10361193-9DFF-44FA-ABD3-8662DE660342}">
      <dgm:prSet/>
      <dgm:spPr/>
      <dgm:t>
        <a:bodyPr/>
        <a:lstStyle/>
        <a:p>
          <a:endParaRPr lang="zh-CN" altLang="en-US"/>
        </a:p>
      </dgm:t>
    </dgm:pt>
    <dgm:pt modelId="{3CDE5F3F-6A1E-4AA4-A452-206EC23AE73C}" type="sibTrans" cxnId="{10361193-9DFF-44FA-ABD3-8662DE660342}">
      <dgm:prSet/>
      <dgm:spPr/>
      <dgm:t>
        <a:bodyPr/>
        <a:lstStyle/>
        <a:p>
          <a:endParaRPr lang="zh-CN" altLang="en-US"/>
        </a:p>
      </dgm:t>
    </dgm:pt>
    <dgm:pt modelId="{CBD8E067-A13D-453A-9A65-F02545D5C969}">
      <dgm:prSet/>
      <dgm:spPr/>
      <dgm:t>
        <a:bodyPr/>
        <a:lstStyle/>
        <a:p>
          <a:r>
            <a:rPr lang="zh-CN" altLang="en-US" b="0" i="0" dirty="0"/>
            <a:t>合成孔径雷达（</a:t>
          </a:r>
          <a:r>
            <a:rPr lang="en-US" altLang="zh-CN" b="0" i="0" dirty="0"/>
            <a:t>SAR</a:t>
          </a:r>
          <a:r>
            <a:rPr lang="zh-CN" altLang="en-US" b="0" i="0" dirty="0"/>
            <a:t>）的多模态视觉</a:t>
          </a:r>
          <a:endParaRPr lang="zh-CN" b="0" dirty="0"/>
        </a:p>
      </dgm:t>
    </dgm:pt>
    <dgm:pt modelId="{9414F9F7-26EE-4853-8560-795694B2AA0C}" type="parTrans" cxnId="{4917CE3F-F072-459D-95F9-0F9A4EB7343A}">
      <dgm:prSet/>
      <dgm:spPr/>
      <dgm:t>
        <a:bodyPr/>
        <a:lstStyle/>
        <a:p>
          <a:endParaRPr lang="zh-CN" altLang="en-US"/>
        </a:p>
      </dgm:t>
    </dgm:pt>
    <dgm:pt modelId="{B53B37C2-7ED6-47C7-ADD9-FE3100E0D8A1}" type="sibTrans" cxnId="{4917CE3F-F072-459D-95F9-0F9A4EB7343A}">
      <dgm:prSet/>
      <dgm:spPr/>
      <dgm:t>
        <a:bodyPr/>
        <a:lstStyle/>
        <a:p>
          <a:endParaRPr lang="zh-CN" altLang="en-US"/>
        </a:p>
      </dgm:t>
    </dgm:pt>
    <dgm:pt modelId="{129D5088-4041-494C-9D9F-DDE0347EC17F}">
      <dgm:prSet/>
      <dgm:spPr/>
      <dgm:t>
        <a:bodyPr/>
        <a:lstStyle/>
        <a:p>
          <a:r>
            <a:rPr lang="zh-CN" altLang="en-US" dirty="0"/>
            <a:t>开发一种新的框架和算法类，</a:t>
          </a:r>
          <a:r>
            <a:rPr lang="zh-CN" altLang="en-US" b="0" i="0" dirty="0"/>
            <a:t>使无人机系统能够在模拟器环境中学习复杂的多智能体行为，然后将他们的知识从模拟无缝转移到现实世界的现场环境。</a:t>
          </a:r>
          <a:endParaRPr lang="zh-CN" dirty="0"/>
        </a:p>
      </dgm:t>
    </dgm:pt>
    <dgm:pt modelId="{1E8308F7-31BA-4E63-993A-B3810F24CE41}" type="parTrans" cxnId="{9605D6A9-0367-4EF3-8B8B-4D607C430478}">
      <dgm:prSet/>
      <dgm:spPr/>
      <dgm:t>
        <a:bodyPr/>
        <a:lstStyle/>
        <a:p>
          <a:endParaRPr lang="zh-CN" altLang="en-US"/>
        </a:p>
      </dgm:t>
    </dgm:pt>
    <dgm:pt modelId="{F8A2174C-DD4A-46CE-8C71-A730E59BE4F6}" type="sibTrans" cxnId="{9605D6A9-0367-4EF3-8B8B-4D607C430478}">
      <dgm:prSet/>
      <dgm:spPr/>
      <dgm:t>
        <a:bodyPr/>
        <a:lstStyle/>
        <a:p>
          <a:endParaRPr lang="zh-CN" altLang="en-US"/>
        </a:p>
      </dgm:t>
    </dgm:pt>
    <dgm:pt modelId="{20459897-C61A-439B-9D9C-3C9E17679B73}">
      <dgm:prSet/>
      <dgm:spPr/>
      <dgm:t>
        <a:bodyPr/>
        <a:lstStyle/>
        <a:p>
          <a:r>
            <a:rPr lang="zh-CN" altLang="en-US" dirty="0"/>
            <a:t>挑战赛：</a:t>
          </a:r>
          <a:r>
            <a:rPr lang="zh-CN" altLang="en-US" b="0" i="0" dirty="0"/>
            <a:t>披萨同时定位和映射挑战（</a:t>
          </a:r>
          <a:r>
            <a:rPr lang="en-US" b="0" i="0" dirty="0">
              <a:hlinkClick xmlns:r="http://schemas.openxmlformats.org/officeDocument/2006/relationships" r:id="rId2"/>
            </a:rPr>
            <a:t>Pizza Simultaneous Localization and Mapping Challenge</a:t>
          </a:r>
          <a:r>
            <a:rPr lang="zh-CN" altLang="en-US" b="0" i="0" dirty="0"/>
            <a:t>）</a:t>
          </a:r>
          <a:endParaRPr lang="zh-CN" dirty="0"/>
        </a:p>
      </dgm:t>
    </dgm:pt>
    <dgm:pt modelId="{92E1A193-AE91-4410-9E85-9FAD38E7D76D}" type="parTrans" cxnId="{C3CFD028-127D-43DA-8085-6704EF28F6DE}">
      <dgm:prSet/>
      <dgm:spPr/>
      <dgm:t>
        <a:bodyPr/>
        <a:lstStyle/>
        <a:p>
          <a:endParaRPr lang="zh-CN" altLang="en-US"/>
        </a:p>
      </dgm:t>
    </dgm:pt>
    <dgm:pt modelId="{A659FEF9-C476-4CCE-BC3D-FC3F56CBBF44}" type="sibTrans" cxnId="{C3CFD028-127D-43DA-8085-6704EF28F6DE}">
      <dgm:prSet/>
      <dgm:spPr/>
      <dgm:t>
        <a:bodyPr/>
        <a:lstStyle/>
        <a:p>
          <a:endParaRPr lang="zh-CN" altLang="en-US"/>
        </a:p>
      </dgm:t>
    </dgm:pt>
    <dgm:pt modelId="{CF33E174-A490-4C02-8EEA-170D4E2C6DAA}">
      <dgm:prSet/>
      <dgm:spPr/>
      <dgm:t>
        <a:bodyPr/>
        <a:lstStyle/>
        <a:p>
          <a:r>
            <a:rPr lang="zh-CN" altLang="en-US" dirty="0"/>
            <a:t>通过利用来自相关模态（</a:t>
          </a:r>
          <a:r>
            <a:rPr lang="en-US" altLang="zh-CN" dirty="0"/>
            <a:t>EO/IR, LiDAR, MODIS</a:t>
          </a:r>
          <a:r>
            <a:rPr lang="zh-CN" altLang="en-US" dirty="0"/>
            <a:t>），模拟数据和基于物理的模型的补充信息，提高</a:t>
          </a:r>
          <a:r>
            <a:rPr lang="en-US" altLang="zh-CN" dirty="0"/>
            <a:t>SAR</a:t>
          </a:r>
          <a:r>
            <a:rPr lang="zh-CN" altLang="en-US" dirty="0"/>
            <a:t>图像的人类可解释性，</a:t>
          </a:r>
          <a:r>
            <a:rPr lang="en-US" altLang="zh-CN" dirty="0"/>
            <a:t>SAR</a:t>
          </a:r>
          <a:r>
            <a:rPr lang="zh-CN" altLang="en-US" dirty="0"/>
            <a:t>目标检测和自动目标识别（</a:t>
          </a:r>
          <a:r>
            <a:rPr lang="en-US" altLang="zh-CN" dirty="0"/>
            <a:t>ATR</a:t>
          </a:r>
          <a:r>
            <a:rPr lang="zh-CN" altLang="en-US" dirty="0"/>
            <a:t>）的性能。</a:t>
          </a:r>
          <a:endParaRPr lang="zh-CN" b="0" dirty="0"/>
        </a:p>
      </dgm:t>
    </dgm:pt>
    <dgm:pt modelId="{26BFBE11-7128-4643-97DD-A0C9FFF26E41}" type="parTrans" cxnId="{0CDDE2BC-AD39-4A86-A73C-BCD4CC5BB0D8}">
      <dgm:prSet/>
      <dgm:spPr/>
      <dgm:t>
        <a:bodyPr/>
        <a:lstStyle/>
        <a:p>
          <a:endParaRPr lang="zh-CN" altLang="en-US"/>
        </a:p>
      </dgm:t>
    </dgm:pt>
    <dgm:pt modelId="{4DA390CD-015F-4522-9BA4-13FE220B54BE}" type="sibTrans" cxnId="{0CDDE2BC-AD39-4A86-A73C-BCD4CC5BB0D8}">
      <dgm:prSet/>
      <dgm:spPr/>
      <dgm:t>
        <a:bodyPr/>
        <a:lstStyle/>
        <a:p>
          <a:endParaRPr lang="zh-CN" altLang="en-US"/>
        </a:p>
      </dgm:t>
    </dgm:pt>
    <dgm:pt modelId="{D4C747AE-7338-4918-A279-220E45334D46}">
      <dgm:prSet/>
      <dgm:spPr/>
      <dgm:t>
        <a:bodyPr/>
        <a:lstStyle/>
        <a:p>
          <a:r>
            <a:rPr lang="en-US" altLang="zh-CN" b="0" dirty="0"/>
            <a:t>AI</a:t>
          </a:r>
          <a:r>
            <a:rPr lang="zh-CN" altLang="en-US" b="0" dirty="0"/>
            <a:t>辅助优化训练时间表</a:t>
          </a:r>
          <a:endParaRPr lang="zh-CN" b="0" dirty="0"/>
        </a:p>
      </dgm:t>
    </dgm:pt>
    <dgm:pt modelId="{A4A0D339-9A98-41C2-9BA5-B3915EFE7BF7}" type="parTrans" cxnId="{E2D3CF2A-8BCE-4173-A672-26625B05AC8F}">
      <dgm:prSet/>
      <dgm:spPr/>
      <dgm:t>
        <a:bodyPr/>
        <a:lstStyle/>
        <a:p>
          <a:endParaRPr lang="zh-CN" altLang="en-US"/>
        </a:p>
      </dgm:t>
    </dgm:pt>
    <dgm:pt modelId="{B07C0326-A858-4C6F-83C3-3DF0A611167F}" type="sibTrans" cxnId="{E2D3CF2A-8BCE-4173-A672-26625B05AC8F}">
      <dgm:prSet/>
      <dgm:spPr/>
      <dgm:t>
        <a:bodyPr/>
        <a:lstStyle/>
        <a:p>
          <a:endParaRPr lang="zh-CN" altLang="en-US"/>
        </a:p>
      </dgm:t>
    </dgm:pt>
    <dgm:pt modelId="{D3B41CEA-8FA4-4A2C-8B46-6E3404E2E91B}">
      <dgm:prSet/>
      <dgm:spPr/>
      <dgm:t>
        <a:bodyPr/>
        <a:lstStyle/>
        <a:p>
          <a:r>
            <a:rPr lang="zh-CN" altLang="en-US" dirty="0"/>
            <a:t>实现飞机飞行调度的自动化，以提高调度效率和在存在不确定性时的稳健性。</a:t>
          </a:r>
          <a:endParaRPr lang="zh-CN" b="0" dirty="0"/>
        </a:p>
      </dgm:t>
    </dgm:pt>
    <dgm:pt modelId="{4225BDC3-090C-4D51-A34E-B14350D071E0}" type="parTrans" cxnId="{2226B4BC-8A16-4DD5-BA73-78918260D0DD}">
      <dgm:prSet/>
      <dgm:spPr/>
      <dgm:t>
        <a:bodyPr/>
        <a:lstStyle/>
        <a:p>
          <a:endParaRPr lang="zh-CN" altLang="en-US"/>
        </a:p>
      </dgm:t>
    </dgm:pt>
    <dgm:pt modelId="{9F4F7459-8548-4511-A492-C66C2EE90235}" type="sibTrans" cxnId="{2226B4BC-8A16-4DD5-BA73-78918260D0DD}">
      <dgm:prSet/>
      <dgm:spPr/>
      <dgm:t>
        <a:bodyPr/>
        <a:lstStyle/>
        <a:p>
          <a:endParaRPr lang="zh-CN" altLang="en-US"/>
        </a:p>
      </dgm:t>
    </dgm:pt>
    <dgm:pt modelId="{96901A13-FA1B-46E9-905F-8213EB92C70A}">
      <dgm:prSet/>
      <dgm:spPr/>
      <dgm:t>
        <a:bodyPr/>
        <a:lstStyle/>
        <a:p>
          <a:r>
            <a:rPr lang="zh-CN" altLang="en-US" b="0" dirty="0"/>
            <a:t>挑战赛：冰球挑战赛（</a:t>
          </a:r>
          <a:r>
            <a:rPr lang="en-US" b="0" i="0" dirty="0" err="1">
              <a:hlinkClick xmlns:r="http://schemas.openxmlformats.org/officeDocument/2006/relationships" r:id="rId3"/>
            </a:rPr>
            <a:t>Puckboard</a:t>
          </a:r>
          <a:r>
            <a:rPr lang="en-US" b="0" i="0" dirty="0">
              <a:hlinkClick xmlns:r="http://schemas.openxmlformats.org/officeDocument/2006/relationships" r:id="rId3"/>
            </a:rPr>
            <a:t> Challenge</a:t>
          </a:r>
          <a:r>
            <a:rPr lang="zh-CN" altLang="en-US" b="0" dirty="0"/>
            <a:t>）</a:t>
          </a:r>
          <a:endParaRPr lang="zh-CN" b="0" dirty="0"/>
        </a:p>
      </dgm:t>
    </dgm:pt>
    <dgm:pt modelId="{F6361DC9-71F0-4B6C-9A60-3B94DD2FD102}" type="parTrans" cxnId="{26E841D0-A0DA-4E93-A29D-CD73B99F7131}">
      <dgm:prSet/>
      <dgm:spPr/>
      <dgm:t>
        <a:bodyPr/>
        <a:lstStyle/>
        <a:p>
          <a:endParaRPr lang="zh-CN" altLang="en-US"/>
        </a:p>
      </dgm:t>
    </dgm:pt>
    <dgm:pt modelId="{46828CA7-7629-4CE9-BEF2-E18B5B156031}" type="sibTrans" cxnId="{26E841D0-A0DA-4E93-A29D-CD73B99F7131}">
      <dgm:prSet/>
      <dgm:spPr/>
      <dgm:t>
        <a:bodyPr/>
        <a:lstStyle/>
        <a:p>
          <a:endParaRPr lang="zh-CN" altLang="en-US"/>
        </a:p>
      </dgm:t>
    </dgm:pt>
    <dgm:pt modelId="{97429345-6EC5-402C-8303-74B4677E2C8A}" type="pres">
      <dgm:prSet presAssocID="{3F7B6233-5EC0-4E7C-A1DA-8679120388E2}" presName="vert0" presStyleCnt="0">
        <dgm:presLayoutVars>
          <dgm:dir/>
          <dgm:animOne val="branch"/>
          <dgm:animLvl val="lvl"/>
        </dgm:presLayoutVars>
      </dgm:prSet>
      <dgm:spPr/>
    </dgm:pt>
    <dgm:pt modelId="{5A8EF414-8D21-486B-A8BF-0DEB784C2F8F}" type="pres">
      <dgm:prSet presAssocID="{88D37958-F193-4A19-8F1B-412580611636}" presName="thickLine" presStyleLbl="alignNode1" presStyleIdx="0" presStyleCnt="4"/>
      <dgm:spPr/>
    </dgm:pt>
    <dgm:pt modelId="{3F80CD0D-B259-4B20-BA4C-FF70C1D35966}" type="pres">
      <dgm:prSet presAssocID="{88D37958-F193-4A19-8F1B-412580611636}" presName="horz1" presStyleCnt="0"/>
      <dgm:spPr/>
    </dgm:pt>
    <dgm:pt modelId="{FF70FEFD-A498-453F-9D53-54F8EDAD2E98}" type="pres">
      <dgm:prSet presAssocID="{88D37958-F193-4A19-8F1B-412580611636}" presName="tx1" presStyleLbl="revTx" presStyleIdx="0" presStyleCnt="12"/>
      <dgm:spPr/>
    </dgm:pt>
    <dgm:pt modelId="{C4BA1BE7-E221-4412-8C5F-48C4E5787789}" type="pres">
      <dgm:prSet presAssocID="{88D37958-F193-4A19-8F1B-412580611636}" presName="vert1" presStyleCnt="0"/>
      <dgm:spPr/>
    </dgm:pt>
    <dgm:pt modelId="{4CF12CBF-3F3E-43A8-84D4-C5D01CBBE393}" type="pres">
      <dgm:prSet presAssocID="{09C75123-29B5-4129-B8FC-055229172864}" presName="vertSpace2a" presStyleCnt="0"/>
      <dgm:spPr/>
    </dgm:pt>
    <dgm:pt modelId="{0FE01347-D28E-4947-A595-F70377539EDE}" type="pres">
      <dgm:prSet presAssocID="{09C75123-29B5-4129-B8FC-055229172864}" presName="horz2" presStyleCnt="0"/>
      <dgm:spPr/>
    </dgm:pt>
    <dgm:pt modelId="{3684D22C-080C-468B-AE4C-DA516CAA83BD}" type="pres">
      <dgm:prSet presAssocID="{09C75123-29B5-4129-B8FC-055229172864}" presName="horzSpace2" presStyleCnt="0"/>
      <dgm:spPr/>
    </dgm:pt>
    <dgm:pt modelId="{0D3DA778-9E8A-48D0-88BE-BE46C57F20C8}" type="pres">
      <dgm:prSet presAssocID="{09C75123-29B5-4129-B8FC-055229172864}" presName="tx2" presStyleLbl="revTx" presStyleIdx="1" presStyleCnt="12"/>
      <dgm:spPr/>
    </dgm:pt>
    <dgm:pt modelId="{CFBE3174-D52E-4E66-8BEF-5B531203BD85}" type="pres">
      <dgm:prSet presAssocID="{09C75123-29B5-4129-B8FC-055229172864}" presName="vert2" presStyleCnt="0"/>
      <dgm:spPr/>
    </dgm:pt>
    <dgm:pt modelId="{18B89154-5EAE-4F70-B9D6-1DECCF6C183C}" type="pres">
      <dgm:prSet presAssocID="{4406E326-910D-40C8-9462-723C506C49EA}" presName="horz3" presStyleCnt="0"/>
      <dgm:spPr/>
    </dgm:pt>
    <dgm:pt modelId="{56EED6DB-7608-4382-84DC-C41E6A945AD4}" type="pres">
      <dgm:prSet presAssocID="{4406E326-910D-40C8-9462-723C506C49EA}" presName="horzSpace3" presStyleCnt="0"/>
      <dgm:spPr/>
    </dgm:pt>
    <dgm:pt modelId="{781F338D-D2F3-4F3A-A6B4-45C067F6C08A}" type="pres">
      <dgm:prSet presAssocID="{4406E326-910D-40C8-9462-723C506C49EA}" presName="tx3" presStyleLbl="revTx" presStyleIdx="2" presStyleCnt="12"/>
      <dgm:spPr/>
    </dgm:pt>
    <dgm:pt modelId="{B7D9D58A-5E0E-4A32-A554-4F250C5A1174}" type="pres">
      <dgm:prSet presAssocID="{4406E326-910D-40C8-9462-723C506C49EA}" presName="vert3" presStyleCnt="0"/>
      <dgm:spPr/>
    </dgm:pt>
    <dgm:pt modelId="{D27A0EFB-210F-4129-9D5F-F632E92565AB}" type="pres">
      <dgm:prSet presAssocID="{09C75123-29B5-4129-B8FC-055229172864}" presName="thinLine2b" presStyleLbl="callout" presStyleIdx="0" presStyleCnt="4"/>
      <dgm:spPr/>
    </dgm:pt>
    <dgm:pt modelId="{0A10D5EE-C25C-4AC6-B7CE-84C7CBAC1923}" type="pres">
      <dgm:prSet presAssocID="{09C75123-29B5-4129-B8FC-055229172864}" presName="vertSpace2b" presStyleCnt="0"/>
      <dgm:spPr/>
    </dgm:pt>
    <dgm:pt modelId="{7CD97C37-0CDE-4662-BF66-9EAD408406A4}" type="pres">
      <dgm:prSet presAssocID="{8DAC18F5-F79A-4ABD-86D8-A39B959DD912}" presName="thickLine" presStyleLbl="alignNode1" presStyleIdx="1" presStyleCnt="4"/>
      <dgm:spPr/>
    </dgm:pt>
    <dgm:pt modelId="{AA00E2D0-0903-4F75-96C6-40A7A10E59B3}" type="pres">
      <dgm:prSet presAssocID="{8DAC18F5-F79A-4ABD-86D8-A39B959DD912}" presName="horz1" presStyleCnt="0"/>
      <dgm:spPr/>
    </dgm:pt>
    <dgm:pt modelId="{5BE768B4-2135-4F63-AA64-BB8756B428E0}" type="pres">
      <dgm:prSet presAssocID="{8DAC18F5-F79A-4ABD-86D8-A39B959DD912}" presName="tx1" presStyleLbl="revTx" presStyleIdx="3" presStyleCnt="12"/>
      <dgm:spPr/>
    </dgm:pt>
    <dgm:pt modelId="{08090C51-7ED8-4B97-87C1-EE472F29DB52}" type="pres">
      <dgm:prSet presAssocID="{8DAC18F5-F79A-4ABD-86D8-A39B959DD912}" presName="vert1" presStyleCnt="0"/>
      <dgm:spPr/>
    </dgm:pt>
    <dgm:pt modelId="{D6EE43F9-3C58-4316-A125-B7097F829CF9}" type="pres">
      <dgm:prSet presAssocID="{129D5088-4041-494C-9D9F-DDE0347EC17F}" presName="vertSpace2a" presStyleCnt="0"/>
      <dgm:spPr/>
    </dgm:pt>
    <dgm:pt modelId="{52C563AD-C7C7-4112-BFD5-55C62D85EDFA}" type="pres">
      <dgm:prSet presAssocID="{129D5088-4041-494C-9D9F-DDE0347EC17F}" presName="horz2" presStyleCnt="0"/>
      <dgm:spPr/>
    </dgm:pt>
    <dgm:pt modelId="{250DC036-8DE0-4006-B5B0-910F35930E34}" type="pres">
      <dgm:prSet presAssocID="{129D5088-4041-494C-9D9F-DDE0347EC17F}" presName="horzSpace2" presStyleCnt="0"/>
      <dgm:spPr/>
    </dgm:pt>
    <dgm:pt modelId="{FE1A8F0C-5B5E-432A-AC16-E235806186C4}" type="pres">
      <dgm:prSet presAssocID="{129D5088-4041-494C-9D9F-DDE0347EC17F}" presName="tx2" presStyleLbl="revTx" presStyleIdx="4" presStyleCnt="12"/>
      <dgm:spPr/>
    </dgm:pt>
    <dgm:pt modelId="{6FF77D10-BE1E-4E6D-BE22-3AB11F4CD46A}" type="pres">
      <dgm:prSet presAssocID="{129D5088-4041-494C-9D9F-DDE0347EC17F}" presName="vert2" presStyleCnt="0"/>
      <dgm:spPr/>
    </dgm:pt>
    <dgm:pt modelId="{A41EB176-4D7D-4861-9528-7261C1E50C7C}" type="pres">
      <dgm:prSet presAssocID="{20459897-C61A-439B-9D9C-3C9E17679B73}" presName="horz3" presStyleCnt="0"/>
      <dgm:spPr/>
    </dgm:pt>
    <dgm:pt modelId="{7C4C195E-C971-4B86-8227-7182D00F8EAF}" type="pres">
      <dgm:prSet presAssocID="{20459897-C61A-439B-9D9C-3C9E17679B73}" presName="horzSpace3" presStyleCnt="0"/>
      <dgm:spPr/>
    </dgm:pt>
    <dgm:pt modelId="{F4CA5001-B0F9-4D23-9CF1-C3AAC85142E5}" type="pres">
      <dgm:prSet presAssocID="{20459897-C61A-439B-9D9C-3C9E17679B73}" presName="tx3" presStyleLbl="revTx" presStyleIdx="5" presStyleCnt="12"/>
      <dgm:spPr/>
    </dgm:pt>
    <dgm:pt modelId="{A5CC8C96-9507-4E00-8C74-7A0C773C4138}" type="pres">
      <dgm:prSet presAssocID="{20459897-C61A-439B-9D9C-3C9E17679B73}" presName="vert3" presStyleCnt="0"/>
      <dgm:spPr/>
    </dgm:pt>
    <dgm:pt modelId="{CA303579-CEB4-4409-9E0F-32E2D0B899AF}" type="pres">
      <dgm:prSet presAssocID="{129D5088-4041-494C-9D9F-DDE0347EC17F}" presName="thinLine2b" presStyleLbl="callout" presStyleIdx="1" presStyleCnt="4"/>
      <dgm:spPr/>
    </dgm:pt>
    <dgm:pt modelId="{551C0C18-C537-4B6D-AFA9-15F8F910DFFF}" type="pres">
      <dgm:prSet presAssocID="{129D5088-4041-494C-9D9F-DDE0347EC17F}" presName="vertSpace2b" presStyleCnt="0"/>
      <dgm:spPr/>
    </dgm:pt>
    <dgm:pt modelId="{4DF67A04-E8D7-4175-9600-2D3D29F4EA11}" type="pres">
      <dgm:prSet presAssocID="{CBD8E067-A13D-453A-9A65-F02545D5C969}" presName="thickLine" presStyleLbl="alignNode1" presStyleIdx="2" presStyleCnt="4"/>
      <dgm:spPr/>
    </dgm:pt>
    <dgm:pt modelId="{10AB6498-15CA-4601-A15F-712301FFC28C}" type="pres">
      <dgm:prSet presAssocID="{CBD8E067-A13D-453A-9A65-F02545D5C969}" presName="horz1" presStyleCnt="0"/>
      <dgm:spPr/>
    </dgm:pt>
    <dgm:pt modelId="{4E17CCD4-C56F-4EBF-9D24-1A4024975B80}" type="pres">
      <dgm:prSet presAssocID="{CBD8E067-A13D-453A-9A65-F02545D5C969}" presName="tx1" presStyleLbl="revTx" presStyleIdx="6" presStyleCnt="12"/>
      <dgm:spPr/>
    </dgm:pt>
    <dgm:pt modelId="{78691ACC-69BA-4533-95E9-69A1E5D98542}" type="pres">
      <dgm:prSet presAssocID="{CBD8E067-A13D-453A-9A65-F02545D5C969}" presName="vert1" presStyleCnt="0"/>
      <dgm:spPr/>
    </dgm:pt>
    <dgm:pt modelId="{50B25D61-C972-48F7-AB6F-1E4606794EC9}" type="pres">
      <dgm:prSet presAssocID="{CF33E174-A490-4C02-8EEA-170D4E2C6DAA}" presName="vertSpace2a" presStyleCnt="0"/>
      <dgm:spPr/>
    </dgm:pt>
    <dgm:pt modelId="{11B79A75-D4B3-448B-9CEA-2703951CDEAE}" type="pres">
      <dgm:prSet presAssocID="{CF33E174-A490-4C02-8EEA-170D4E2C6DAA}" presName="horz2" presStyleCnt="0"/>
      <dgm:spPr/>
    </dgm:pt>
    <dgm:pt modelId="{1837D6AF-C360-452F-AF80-6B51F766E54F}" type="pres">
      <dgm:prSet presAssocID="{CF33E174-A490-4C02-8EEA-170D4E2C6DAA}" presName="horzSpace2" presStyleCnt="0"/>
      <dgm:spPr/>
    </dgm:pt>
    <dgm:pt modelId="{B60212BE-8A4E-4918-9BAA-471742748738}" type="pres">
      <dgm:prSet presAssocID="{CF33E174-A490-4C02-8EEA-170D4E2C6DAA}" presName="tx2" presStyleLbl="revTx" presStyleIdx="7" presStyleCnt="12"/>
      <dgm:spPr/>
    </dgm:pt>
    <dgm:pt modelId="{7E9574D7-44F3-435A-B3A1-8B5AAA32DC94}" type="pres">
      <dgm:prSet presAssocID="{CF33E174-A490-4C02-8EEA-170D4E2C6DAA}" presName="vert2" presStyleCnt="0"/>
      <dgm:spPr/>
    </dgm:pt>
    <dgm:pt modelId="{429953C2-2583-4AB4-B5EC-A4D13D740235}" type="pres">
      <dgm:prSet presAssocID="{D929A4F9-CD8A-4E97-A395-A400BFCDA0F0}" presName="horz3" presStyleCnt="0"/>
      <dgm:spPr/>
    </dgm:pt>
    <dgm:pt modelId="{22403ED6-1533-42CC-B576-65D2D501BC81}" type="pres">
      <dgm:prSet presAssocID="{D929A4F9-CD8A-4E97-A395-A400BFCDA0F0}" presName="horzSpace3" presStyleCnt="0"/>
      <dgm:spPr/>
    </dgm:pt>
    <dgm:pt modelId="{24A9B9A2-0143-4BD6-A575-7D6EAD65E2F0}" type="pres">
      <dgm:prSet presAssocID="{D929A4F9-CD8A-4E97-A395-A400BFCDA0F0}" presName="tx3" presStyleLbl="revTx" presStyleIdx="8" presStyleCnt="12"/>
      <dgm:spPr/>
    </dgm:pt>
    <dgm:pt modelId="{2621A551-7799-4D86-BAE7-E6E8F4A64D0C}" type="pres">
      <dgm:prSet presAssocID="{D929A4F9-CD8A-4E97-A395-A400BFCDA0F0}" presName="vert3" presStyleCnt="0"/>
      <dgm:spPr/>
    </dgm:pt>
    <dgm:pt modelId="{4AFB6CA5-B2AC-4C4B-9158-99C9A4C0CF7F}" type="pres">
      <dgm:prSet presAssocID="{CF33E174-A490-4C02-8EEA-170D4E2C6DAA}" presName="thinLine2b" presStyleLbl="callout" presStyleIdx="2" presStyleCnt="4"/>
      <dgm:spPr/>
    </dgm:pt>
    <dgm:pt modelId="{E12715BB-5AC8-4C3A-9821-9C9F4DE0847E}" type="pres">
      <dgm:prSet presAssocID="{CF33E174-A490-4C02-8EEA-170D4E2C6DAA}" presName="vertSpace2b" presStyleCnt="0"/>
      <dgm:spPr/>
    </dgm:pt>
    <dgm:pt modelId="{A845A1F1-7551-42E2-B027-703DCC8232BC}" type="pres">
      <dgm:prSet presAssocID="{D4C747AE-7338-4918-A279-220E45334D46}" presName="thickLine" presStyleLbl="alignNode1" presStyleIdx="3" presStyleCnt="4"/>
      <dgm:spPr/>
    </dgm:pt>
    <dgm:pt modelId="{D09F3B62-9458-494C-B94D-42C9E5E10FBF}" type="pres">
      <dgm:prSet presAssocID="{D4C747AE-7338-4918-A279-220E45334D46}" presName="horz1" presStyleCnt="0"/>
      <dgm:spPr/>
    </dgm:pt>
    <dgm:pt modelId="{4304B5B8-7C36-44C6-A3BC-44AF12E74FF6}" type="pres">
      <dgm:prSet presAssocID="{D4C747AE-7338-4918-A279-220E45334D46}" presName="tx1" presStyleLbl="revTx" presStyleIdx="9" presStyleCnt="12"/>
      <dgm:spPr/>
    </dgm:pt>
    <dgm:pt modelId="{7784FE48-2C74-4780-8E96-736CF173CE27}" type="pres">
      <dgm:prSet presAssocID="{D4C747AE-7338-4918-A279-220E45334D46}" presName="vert1" presStyleCnt="0"/>
      <dgm:spPr/>
    </dgm:pt>
    <dgm:pt modelId="{B2D0C192-7701-457A-B85A-D1EBF3965495}" type="pres">
      <dgm:prSet presAssocID="{D3B41CEA-8FA4-4A2C-8B46-6E3404E2E91B}" presName="vertSpace2a" presStyleCnt="0"/>
      <dgm:spPr/>
    </dgm:pt>
    <dgm:pt modelId="{26B5CFAA-4D1E-489B-BAC5-4A569BB46BFA}" type="pres">
      <dgm:prSet presAssocID="{D3B41CEA-8FA4-4A2C-8B46-6E3404E2E91B}" presName="horz2" presStyleCnt="0"/>
      <dgm:spPr/>
    </dgm:pt>
    <dgm:pt modelId="{2029A64E-D3CD-4803-B292-070300FE9604}" type="pres">
      <dgm:prSet presAssocID="{D3B41CEA-8FA4-4A2C-8B46-6E3404E2E91B}" presName="horzSpace2" presStyleCnt="0"/>
      <dgm:spPr/>
    </dgm:pt>
    <dgm:pt modelId="{076975BC-053E-4FC3-BFD1-8CE341D17B91}" type="pres">
      <dgm:prSet presAssocID="{D3B41CEA-8FA4-4A2C-8B46-6E3404E2E91B}" presName="tx2" presStyleLbl="revTx" presStyleIdx="10" presStyleCnt="12"/>
      <dgm:spPr/>
    </dgm:pt>
    <dgm:pt modelId="{5DA4FAC9-3457-45A3-AA6A-165D4FE162AC}" type="pres">
      <dgm:prSet presAssocID="{D3B41CEA-8FA4-4A2C-8B46-6E3404E2E91B}" presName="vert2" presStyleCnt="0"/>
      <dgm:spPr/>
    </dgm:pt>
    <dgm:pt modelId="{A3FDFA02-6668-49B6-9060-822C2408CE26}" type="pres">
      <dgm:prSet presAssocID="{96901A13-FA1B-46E9-905F-8213EB92C70A}" presName="horz3" presStyleCnt="0"/>
      <dgm:spPr/>
    </dgm:pt>
    <dgm:pt modelId="{EEEA714F-2C9F-4712-872A-1543568BA799}" type="pres">
      <dgm:prSet presAssocID="{96901A13-FA1B-46E9-905F-8213EB92C70A}" presName="horzSpace3" presStyleCnt="0"/>
      <dgm:spPr/>
    </dgm:pt>
    <dgm:pt modelId="{A9E5D5EE-E8A0-4C4C-AF7A-817946815DDF}" type="pres">
      <dgm:prSet presAssocID="{96901A13-FA1B-46E9-905F-8213EB92C70A}" presName="tx3" presStyleLbl="revTx" presStyleIdx="11" presStyleCnt="12"/>
      <dgm:spPr/>
    </dgm:pt>
    <dgm:pt modelId="{7F0317EB-86A4-4B48-B9CD-2CC152D65633}" type="pres">
      <dgm:prSet presAssocID="{96901A13-FA1B-46E9-905F-8213EB92C70A}" presName="vert3" presStyleCnt="0"/>
      <dgm:spPr/>
    </dgm:pt>
    <dgm:pt modelId="{45905383-8B95-41A6-9163-43A30473DF3F}" type="pres">
      <dgm:prSet presAssocID="{D3B41CEA-8FA4-4A2C-8B46-6E3404E2E91B}" presName="thinLine2b" presStyleLbl="callout" presStyleIdx="3" presStyleCnt="4"/>
      <dgm:spPr/>
    </dgm:pt>
    <dgm:pt modelId="{B646251A-11F3-4A89-92F5-8FF1730D919F}" type="pres">
      <dgm:prSet presAssocID="{D3B41CEA-8FA4-4A2C-8B46-6E3404E2E91B}" presName="vertSpace2b" presStyleCnt="0"/>
      <dgm:spPr/>
    </dgm:pt>
  </dgm:ptLst>
  <dgm:cxnLst>
    <dgm:cxn modelId="{C3CFD028-127D-43DA-8085-6704EF28F6DE}" srcId="{129D5088-4041-494C-9D9F-DDE0347EC17F}" destId="{20459897-C61A-439B-9D9C-3C9E17679B73}" srcOrd="0" destOrd="0" parTransId="{92E1A193-AE91-4410-9E85-9FAD38E7D76D}" sibTransId="{A659FEF9-C476-4CCE-BC3D-FC3F56CBBF44}"/>
    <dgm:cxn modelId="{E2D3CF2A-8BCE-4173-A672-26625B05AC8F}" srcId="{3F7B6233-5EC0-4E7C-A1DA-8679120388E2}" destId="{D4C747AE-7338-4918-A279-220E45334D46}" srcOrd="3" destOrd="0" parTransId="{A4A0D339-9A98-41C2-9BA5-B3915EFE7BF7}" sibTransId="{B07C0326-A858-4C6F-83C3-3DF0A611167F}"/>
    <dgm:cxn modelId="{6BEFAF2C-3D4E-49A3-8D2C-4E13A325051B}" type="presOf" srcId="{D4C747AE-7338-4918-A279-220E45334D46}" destId="{4304B5B8-7C36-44C6-A3BC-44AF12E74FF6}" srcOrd="0" destOrd="0" presId="urn:microsoft.com/office/officeart/2008/layout/LinedList"/>
    <dgm:cxn modelId="{0B0D5332-201E-42F4-A063-7F9ACC5FD2A7}" srcId="{09C75123-29B5-4129-B8FC-055229172864}" destId="{4406E326-910D-40C8-9462-723C506C49EA}" srcOrd="0" destOrd="0" parTransId="{58FC5912-7A0A-4D9F-983D-DDE450C37409}" sibTransId="{19D80502-B35E-4B76-AA3B-3CE8A5C15C79}"/>
    <dgm:cxn modelId="{FDD80536-E968-4682-AD5C-E5F8661C1E82}" srcId="{3F7B6233-5EC0-4E7C-A1DA-8679120388E2}" destId="{88D37958-F193-4A19-8F1B-412580611636}" srcOrd="0" destOrd="0" parTransId="{BDE25BF3-6375-407A-836F-A4998EDB8877}" sibTransId="{4429A6EF-3265-4A7A-A19A-40F6DEB39C65}"/>
    <dgm:cxn modelId="{8A818137-E96B-4866-80EC-CA8A1DDF974D}" type="presOf" srcId="{D3B41CEA-8FA4-4A2C-8B46-6E3404E2E91B}" destId="{076975BC-053E-4FC3-BFD1-8CE341D17B91}" srcOrd="0" destOrd="0" presId="urn:microsoft.com/office/officeart/2008/layout/LinedList"/>
    <dgm:cxn modelId="{4917CE3F-F072-459D-95F9-0F9A4EB7343A}" srcId="{3F7B6233-5EC0-4E7C-A1DA-8679120388E2}" destId="{CBD8E067-A13D-453A-9A65-F02545D5C969}" srcOrd="2" destOrd="0" parTransId="{9414F9F7-26EE-4853-8560-795694B2AA0C}" sibTransId="{B53B37C2-7ED6-47C7-ADD9-FE3100E0D8A1}"/>
    <dgm:cxn modelId="{0474695D-5544-4FEF-A1C2-72EEB8352D98}" type="presOf" srcId="{129D5088-4041-494C-9D9F-DDE0347EC17F}" destId="{FE1A8F0C-5B5E-432A-AC16-E235806186C4}" srcOrd="0" destOrd="0" presId="urn:microsoft.com/office/officeart/2008/layout/LinedList"/>
    <dgm:cxn modelId="{0DE6B05E-79F6-44CE-A207-70C5CD006ED0}" type="presOf" srcId="{3F7B6233-5EC0-4E7C-A1DA-8679120388E2}" destId="{97429345-6EC5-402C-8303-74B4677E2C8A}" srcOrd="0" destOrd="0" presId="urn:microsoft.com/office/officeart/2008/layout/LinedList"/>
    <dgm:cxn modelId="{3785FD61-2401-48BB-B7A1-15177E6BC96B}" type="presOf" srcId="{8DAC18F5-F79A-4ABD-86D8-A39B959DD912}" destId="{5BE768B4-2135-4F63-AA64-BB8756B428E0}" srcOrd="0" destOrd="0" presId="urn:microsoft.com/office/officeart/2008/layout/LinedList"/>
    <dgm:cxn modelId="{6791B94C-5259-448C-8A63-E519C1391228}" srcId="{88D37958-F193-4A19-8F1B-412580611636}" destId="{09C75123-29B5-4129-B8FC-055229172864}" srcOrd="0" destOrd="0" parTransId="{3727A58B-CB1B-44C2-9B03-A199BB6FF619}" sibTransId="{CFB4549D-8335-4113-AD24-1AD10D4F0B59}"/>
    <dgm:cxn modelId="{59F2AB52-11FA-4C6C-B3AC-6428717436EB}" type="presOf" srcId="{CBD8E067-A13D-453A-9A65-F02545D5C969}" destId="{4E17CCD4-C56F-4EBF-9D24-1A4024975B80}" srcOrd="0" destOrd="0" presId="urn:microsoft.com/office/officeart/2008/layout/LinedList"/>
    <dgm:cxn modelId="{10361193-9DFF-44FA-ABD3-8662DE660342}" srcId="{CF33E174-A490-4C02-8EEA-170D4E2C6DAA}" destId="{D929A4F9-CD8A-4E97-A395-A400BFCDA0F0}" srcOrd="0" destOrd="0" parTransId="{DE5A3CA6-6344-44AB-8B2A-BC3060E0EE80}" sibTransId="{3CDE5F3F-6A1E-4AA4-A452-206EC23AE73C}"/>
    <dgm:cxn modelId="{7A247A98-49C9-4FAC-980C-1AA9AB44C4D0}" type="presOf" srcId="{20459897-C61A-439B-9D9C-3C9E17679B73}" destId="{F4CA5001-B0F9-4D23-9CF1-C3AAC85142E5}" srcOrd="0" destOrd="0" presId="urn:microsoft.com/office/officeart/2008/layout/LinedList"/>
    <dgm:cxn modelId="{30FE709B-1E30-4248-8F0F-FAD7AD4E2A74}" srcId="{3F7B6233-5EC0-4E7C-A1DA-8679120388E2}" destId="{8DAC18F5-F79A-4ABD-86D8-A39B959DD912}" srcOrd="1" destOrd="0" parTransId="{2B9CDD8A-4405-4746-B1DD-57F6AB4495AA}" sibTransId="{F932FDA9-F82E-4922-9D30-41BAADCBFF23}"/>
    <dgm:cxn modelId="{B81D999C-48AE-4B03-A659-66AF8511FD70}" type="presOf" srcId="{CF33E174-A490-4C02-8EEA-170D4E2C6DAA}" destId="{B60212BE-8A4E-4918-9BAA-471742748738}" srcOrd="0" destOrd="0" presId="urn:microsoft.com/office/officeart/2008/layout/LinedList"/>
    <dgm:cxn modelId="{9605D6A9-0367-4EF3-8B8B-4D607C430478}" srcId="{8DAC18F5-F79A-4ABD-86D8-A39B959DD912}" destId="{129D5088-4041-494C-9D9F-DDE0347EC17F}" srcOrd="0" destOrd="0" parTransId="{1E8308F7-31BA-4E63-993A-B3810F24CE41}" sibTransId="{F8A2174C-DD4A-46CE-8C71-A730E59BE4F6}"/>
    <dgm:cxn modelId="{76440CB8-8779-4DD4-943A-078EF4B69A2A}" type="presOf" srcId="{D929A4F9-CD8A-4E97-A395-A400BFCDA0F0}" destId="{24A9B9A2-0143-4BD6-A575-7D6EAD65E2F0}" srcOrd="0" destOrd="0" presId="urn:microsoft.com/office/officeart/2008/layout/LinedList"/>
    <dgm:cxn modelId="{02F638B9-2A77-468A-AF98-686671AA19E1}" type="presOf" srcId="{88D37958-F193-4A19-8F1B-412580611636}" destId="{FF70FEFD-A498-453F-9D53-54F8EDAD2E98}" srcOrd="0" destOrd="0" presId="urn:microsoft.com/office/officeart/2008/layout/LinedList"/>
    <dgm:cxn modelId="{2226B4BC-8A16-4DD5-BA73-78918260D0DD}" srcId="{D4C747AE-7338-4918-A279-220E45334D46}" destId="{D3B41CEA-8FA4-4A2C-8B46-6E3404E2E91B}" srcOrd="0" destOrd="0" parTransId="{4225BDC3-090C-4D51-A34E-B14350D071E0}" sibTransId="{9F4F7459-8548-4511-A492-C66C2EE90235}"/>
    <dgm:cxn modelId="{0CDDE2BC-AD39-4A86-A73C-BCD4CC5BB0D8}" srcId="{CBD8E067-A13D-453A-9A65-F02545D5C969}" destId="{CF33E174-A490-4C02-8EEA-170D4E2C6DAA}" srcOrd="0" destOrd="0" parTransId="{26BFBE11-7128-4643-97DD-A0C9FFF26E41}" sibTransId="{4DA390CD-015F-4522-9BA4-13FE220B54BE}"/>
    <dgm:cxn modelId="{26883FC9-9387-44FB-B1A4-C95B52673110}" type="presOf" srcId="{4406E326-910D-40C8-9462-723C506C49EA}" destId="{781F338D-D2F3-4F3A-A6B4-45C067F6C08A}" srcOrd="0" destOrd="0" presId="urn:microsoft.com/office/officeart/2008/layout/LinedList"/>
    <dgm:cxn modelId="{26E841D0-A0DA-4E93-A29D-CD73B99F7131}" srcId="{D3B41CEA-8FA4-4A2C-8B46-6E3404E2E91B}" destId="{96901A13-FA1B-46E9-905F-8213EB92C70A}" srcOrd="0" destOrd="0" parTransId="{F6361DC9-71F0-4B6C-9A60-3B94DD2FD102}" sibTransId="{46828CA7-7629-4CE9-BEF2-E18B5B156031}"/>
    <dgm:cxn modelId="{31D234E2-C4CF-4C94-B2C4-940CD0A4A392}" type="presOf" srcId="{09C75123-29B5-4129-B8FC-055229172864}" destId="{0D3DA778-9E8A-48D0-88BE-BE46C57F20C8}" srcOrd="0" destOrd="0" presId="urn:microsoft.com/office/officeart/2008/layout/LinedList"/>
    <dgm:cxn modelId="{4CD3A9F9-ED0B-48CA-B34A-709A9B0F33B5}" type="presOf" srcId="{96901A13-FA1B-46E9-905F-8213EB92C70A}" destId="{A9E5D5EE-E8A0-4C4C-AF7A-817946815DDF}" srcOrd="0" destOrd="0" presId="urn:microsoft.com/office/officeart/2008/layout/LinedList"/>
    <dgm:cxn modelId="{3560C1A5-6BEF-430A-90EB-230FBF1DD458}" type="presParOf" srcId="{97429345-6EC5-402C-8303-74B4677E2C8A}" destId="{5A8EF414-8D21-486B-A8BF-0DEB784C2F8F}" srcOrd="0" destOrd="0" presId="urn:microsoft.com/office/officeart/2008/layout/LinedList"/>
    <dgm:cxn modelId="{A399B53C-AC5C-48C4-A303-31C5A0D6D49D}" type="presParOf" srcId="{97429345-6EC5-402C-8303-74B4677E2C8A}" destId="{3F80CD0D-B259-4B20-BA4C-FF70C1D35966}" srcOrd="1" destOrd="0" presId="urn:microsoft.com/office/officeart/2008/layout/LinedList"/>
    <dgm:cxn modelId="{C805C5EA-2CB6-4B2A-AD31-06793A5CC003}" type="presParOf" srcId="{3F80CD0D-B259-4B20-BA4C-FF70C1D35966}" destId="{FF70FEFD-A498-453F-9D53-54F8EDAD2E98}" srcOrd="0" destOrd="0" presId="urn:microsoft.com/office/officeart/2008/layout/LinedList"/>
    <dgm:cxn modelId="{7C28B235-CF3A-49EA-86B9-B37013AE0736}" type="presParOf" srcId="{3F80CD0D-B259-4B20-BA4C-FF70C1D35966}" destId="{C4BA1BE7-E221-4412-8C5F-48C4E5787789}" srcOrd="1" destOrd="0" presId="urn:microsoft.com/office/officeart/2008/layout/LinedList"/>
    <dgm:cxn modelId="{283C769B-3B5E-40DE-BB0E-391594A7F827}" type="presParOf" srcId="{C4BA1BE7-E221-4412-8C5F-48C4E5787789}" destId="{4CF12CBF-3F3E-43A8-84D4-C5D01CBBE393}" srcOrd="0" destOrd="0" presId="urn:microsoft.com/office/officeart/2008/layout/LinedList"/>
    <dgm:cxn modelId="{4CDC1FC0-E276-4E3E-8DEC-97BD64BDEB79}" type="presParOf" srcId="{C4BA1BE7-E221-4412-8C5F-48C4E5787789}" destId="{0FE01347-D28E-4947-A595-F70377539EDE}" srcOrd="1" destOrd="0" presId="urn:microsoft.com/office/officeart/2008/layout/LinedList"/>
    <dgm:cxn modelId="{A4E41756-221F-43ED-8D3B-F4670C3AD2D9}" type="presParOf" srcId="{0FE01347-D28E-4947-A595-F70377539EDE}" destId="{3684D22C-080C-468B-AE4C-DA516CAA83BD}" srcOrd="0" destOrd="0" presId="urn:microsoft.com/office/officeart/2008/layout/LinedList"/>
    <dgm:cxn modelId="{A424E255-2621-4CC1-9F74-9B41C252089C}" type="presParOf" srcId="{0FE01347-D28E-4947-A595-F70377539EDE}" destId="{0D3DA778-9E8A-48D0-88BE-BE46C57F20C8}" srcOrd="1" destOrd="0" presId="urn:microsoft.com/office/officeart/2008/layout/LinedList"/>
    <dgm:cxn modelId="{BE747C4B-4A04-4D6E-8841-ED617392CF0A}" type="presParOf" srcId="{0FE01347-D28E-4947-A595-F70377539EDE}" destId="{CFBE3174-D52E-4E66-8BEF-5B531203BD85}" srcOrd="2" destOrd="0" presId="urn:microsoft.com/office/officeart/2008/layout/LinedList"/>
    <dgm:cxn modelId="{01F538ED-BA58-4008-93A4-496EE58B6FF5}" type="presParOf" srcId="{CFBE3174-D52E-4E66-8BEF-5B531203BD85}" destId="{18B89154-5EAE-4F70-B9D6-1DECCF6C183C}" srcOrd="0" destOrd="0" presId="urn:microsoft.com/office/officeart/2008/layout/LinedList"/>
    <dgm:cxn modelId="{7135B06B-2D90-42D6-B3DC-11C9824FCEF8}" type="presParOf" srcId="{18B89154-5EAE-4F70-B9D6-1DECCF6C183C}" destId="{56EED6DB-7608-4382-84DC-C41E6A945AD4}" srcOrd="0" destOrd="0" presId="urn:microsoft.com/office/officeart/2008/layout/LinedList"/>
    <dgm:cxn modelId="{712912FE-F1EC-417F-963E-C61ED58603E3}" type="presParOf" srcId="{18B89154-5EAE-4F70-B9D6-1DECCF6C183C}" destId="{781F338D-D2F3-4F3A-A6B4-45C067F6C08A}" srcOrd="1" destOrd="0" presId="urn:microsoft.com/office/officeart/2008/layout/LinedList"/>
    <dgm:cxn modelId="{C32AC1BE-8364-4BDD-8C73-3C4C73B0608F}" type="presParOf" srcId="{18B89154-5EAE-4F70-B9D6-1DECCF6C183C}" destId="{B7D9D58A-5E0E-4A32-A554-4F250C5A1174}" srcOrd="2" destOrd="0" presId="urn:microsoft.com/office/officeart/2008/layout/LinedList"/>
    <dgm:cxn modelId="{D410A954-C524-4057-B14D-7A7B1C60C8A1}" type="presParOf" srcId="{C4BA1BE7-E221-4412-8C5F-48C4E5787789}" destId="{D27A0EFB-210F-4129-9D5F-F632E92565AB}" srcOrd="2" destOrd="0" presId="urn:microsoft.com/office/officeart/2008/layout/LinedList"/>
    <dgm:cxn modelId="{B24044E1-8691-42B3-BE3B-4BD845ABE4DE}" type="presParOf" srcId="{C4BA1BE7-E221-4412-8C5F-48C4E5787789}" destId="{0A10D5EE-C25C-4AC6-B7CE-84C7CBAC1923}" srcOrd="3" destOrd="0" presId="urn:microsoft.com/office/officeart/2008/layout/LinedList"/>
    <dgm:cxn modelId="{C71AE60E-0281-4B3E-9E3B-336E882DEF3F}" type="presParOf" srcId="{97429345-6EC5-402C-8303-74B4677E2C8A}" destId="{7CD97C37-0CDE-4662-BF66-9EAD408406A4}" srcOrd="2" destOrd="0" presId="urn:microsoft.com/office/officeart/2008/layout/LinedList"/>
    <dgm:cxn modelId="{8EDA6217-985C-42E1-A74A-3F31858A639D}" type="presParOf" srcId="{97429345-6EC5-402C-8303-74B4677E2C8A}" destId="{AA00E2D0-0903-4F75-96C6-40A7A10E59B3}" srcOrd="3" destOrd="0" presId="urn:microsoft.com/office/officeart/2008/layout/LinedList"/>
    <dgm:cxn modelId="{322B135D-3A90-487A-B407-F8421F34993D}" type="presParOf" srcId="{AA00E2D0-0903-4F75-96C6-40A7A10E59B3}" destId="{5BE768B4-2135-4F63-AA64-BB8756B428E0}" srcOrd="0" destOrd="0" presId="urn:microsoft.com/office/officeart/2008/layout/LinedList"/>
    <dgm:cxn modelId="{C21D8D4E-252C-4F2D-9E1B-DE9207DE3124}" type="presParOf" srcId="{AA00E2D0-0903-4F75-96C6-40A7A10E59B3}" destId="{08090C51-7ED8-4B97-87C1-EE472F29DB52}" srcOrd="1" destOrd="0" presId="urn:microsoft.com/office/officeart/2008/layout/LinedList"/>
    <dgm:cxn modelId="{B88C5726-FCF3-4FB3-B772-2BA7D9CFDFC3}" type="presParOf" srcId="{08090C51-7ED8-4B97-87C1-EE472F29DB52}" destId="{D6EE43F9-3C58-4316-A125-B7097F829CF9}" srcOrd="0" destOrd="0" presId="urn:microsoft.com/office/officeart/2008/layout/LinedList"/>
    <dgm:cxn modelId="{AE338E46-BED8-415F-9BBF-438E6B27387F}" type="presParOf" srcId="{08090C51-7ED8-4B97-87C1-EE472F29DB52}" destId="{52C563AD-C7C7-4112-BFD5-55C62D85EDFA}" srcOrd="1" destOrd="0" presId="urn:microsoft.com/office/officeart/2008/layout/LinedList"/>
    <dgm:cxn modelId="{C05D3C2E-FE50-478B-AB12-EA257FC01851}" type="presParOf" srcId="{52C563AD-C7C7-4112-BFD5-55C62D85EDFA}" destId="{250DC036-8DE0-4006-B5B0-910F35930E34}" srcOrd="0" destOrd="0" presId="urn:microsoft.com/office/officeart/2008/layout/LinedList"/>
    <dgm:cxn modelId="{5164E0AD-7318-4BE3-9643-A3E2A6061DBB}" type="presParOf" srcId="{52C563AD-C7C7-4112-BFD5-55C62D85EDFA}" destId="{FE1A8F0C-5B5E-432A-AC16-E235806186C4}" srcOrd="1" destOrd="0" presId="urn:microsoft.com/office/officeart/2008/layout/LinedList"/>
    <dgm:cxn modelId="{9A19AEF5-1AE0-41E6-BE19-45B31CC76D19}" type="presParOf" srcId="{52C563AD-C7C7-4112-BFD5-55C62D85EDFA}" destId="{6FF77D10-BE1E-4E6D-BE22-3AB11F4CD46A}" srcOrd="2" destOrd="0" presId="urn:microsoft.com/office/officeart/2008/layout/LinedList"/>
    <dgm:cxn modelId="{0F9A7E20-9A3C-4584-8447-4A2B444BC49D}" type="presParOf" srcId="{6FF77D10-BE1E-4E6D-BE22-3AB11F4CD46A}" destId="{A41EB176-4D7D-4861-9528-7261C1E50C7C}" srcOrd="0" destOrd="0" presId="urn:microsoft.com/office/officeart/2008/layout/LinedList"/>
    <dgm:cxn modelId="{34C086B1-C711-4685-A533-ECC6C04B180F}" type="presParOf" srcId="{A41EB176-4D7D-4861-9528-7261C1E50C7C}" destId="{7C4C195E-C971-4B86-8227-7182D00F8EAF}" srcOrd="0" destOrd="0" presId="urn:microsoft.com/office/officeart/2008/layout/LinedList"/>
    <dgm:cxn modelId="{73E409D8-5614-441C-8089-3DDC29E7D081}" type="presParOf" srcId="{A41EB176-4D7D-4861-9528-7261C1E50C7C}" destId="{F4CA5001-B0F9-4D23-9CF1-C3AAC85142E5}" srcOrd="1" destOrd="0" presId="urn:microsoft.com/office/officeart/2008/layout/LinedList"/>
    <dgm:cxn modelId="{6AF1A12A-38E5-4123-AD99-2ED1327380DD}" type="presParOf" srcId="{A41EB176-4D7D-4861-9528-7261C1E50C7C}" destId="{A5CC8C96-9507-4E00-8C74-7A0C773C4138}" srcOrd="2" destOrd="0" presId="urn:microsoft.com/office/officeart/2008/layout/LinedList"/>
    <dgm:cxn modelId="{DFF7C8AA-1BCE-4F7E-8F78-1128922297FE}" type="presParOf" srcId="{08090C51-7ED8-4B97-87C1-EE472F29DB52}" destId="{CA303579-CEB4-4409-9E0F-32E2D0B899AF}" srcOrd="2" destOrd="0" presId="urn:microsoft.com/office/officeart/2008/layout/LinedList"/>
    <dgm:cxn modelId="{C4615440-6F71-43CC-A496-A3FDAC96CDBA}" type="presParOf" srcId="{08090C51-7ED8-4B97-87C1-EE472F29DB52}" destId="{551C0C18-C537-4B6D-AFA9-15F8F910DFFF}" srcOrd="3" destOrd="0" presId="urn:microsoft.com/office/officeart/2008/layout/LinedList"/>
    <dgm:cxn modelId="{FCD7B110-6FAE-42FF-BF91-010D506949AD}" type="presParOf" srcId="{97429345-6EC5-402C-8303-74B4677E2C8A}" destId="{4DF67A04-E8D7-4175-9600-2D3D29F4EA11}" srcOrd="4" destOrd="0" presId="urn:microsoft.com/office/officeart/2008/layout/LinedList"/>
    <dgm:cxn modelId="{EA69306E-2917-4127-8618-67352DA84457}" type="presParOf" srcId="{97429345-6EC5-402C-8303-74B4677E2C8A}" destId="{10AB6498-15CA-4601-A15F-712301FFC28C}" srcOrd="5" destOrd="0" presId="urn:microsoft.com/office/officeart/2008/layout/LinedList"/>
    <dgm:cxn modelId="{486F54D4-8FF9-4978-81CA-3427FD80EE27}" type="presParOf" srcId="{10AB6498-15CA-4601-A15F-712301FFC28C}" destId="{4E17CCD4-C56F-4EBF-9D24-1A4024975B80}" srcOrd="0" destOrd="0" presId="urn:microsoft.com/office/officeart/2008/layout/LinedList"/>
    <dgm:cxn modelId="{B634C76C-711C-49E5-A789-5A92561EB2B2}" type="presParOf" srcId="{10AB6498-15CA-4601-A15F-712301FFC28C}" destId="{78691ACC-69BA-4533-95E9-69A1E5D98542}" srcOrd="1" destOrd="0" presId="urn:microsoft.com/office/officeart/2008/layout/LinedList"/>
    <dgm:cxn modelId="{583A00DE-02AA-4C93-A095-88F38BC6073C}" type="presParOf" srcId="{78691ACC-69BA-4533-95E9-69A1E5D98542}" destId="{50B25D61-C972-48F7-AB6F-1E4606794EC9}" srcOrd="0" destOrd="0" presId="urn:microsoft.com/office/officeart/2008/layout/LinedList"/>
    <dgm:cxn modelId="{EFE7CFC5-8DD3-4C55-A193-9DC437C49263}" type="presParOf" srcId="{78691ACC-69BA-4533-95E9-69A1E5D98542}" destId="{11B79A75-D4B3-448B-9CEA-2703951CDEAE}" srcOrd="1" destOrd="0" presId="urn:microsoft.com/office/officeart/2008/layout/LinedList"/>
    <dgm:cxn modelId="{BFB93F9B-5C36-4D24-8523-7D968DFC26B2}" type="presParOf" srcId="{11B79A75-D4B3-448B-9CEA-2703951CDEAE}" destId="{1837D6AF-C360-452F-AF80-6B51F766E54F}" srcOrd="0" destOrd="0" presId="urn:microsoft.com/office/officeart/2008/layout/LinedList"/>
    <dgm:cxn modelId="{B84CA49D-475E-49B0-8743-E9B8D8F398C7}" type="presParOf" srcId="{11B79A75-D4B3-448B-9CEA-2703951CDEAE}" destId="{B60212BE-8A4E-4918-9BAA-471742748738}" srcOrd="1" destOrd="0" presId="urn:microsoft.com/office/officeart/2008/layout/LinedList"/>
    <dgm:cxn modelId="{E2DE307E-5BEE-41D2-A873-E03E0A84341D}" type="presParOf" srcId="{11B79A75-D4B3-448B-9CEA-2703951CDEAE}" destId="{7E9574D7-44F3-435A-B3A1-8B5AAA32DC94}" srcOrd="2" destOrd="0" presId="urn:microsoft.com/office/officeart/2008/layout/LinedList"/>
    <dgm:cxn modelId="{F6F37678-B022-49C8-BB83-9A03BF4490A2}" type="presParOf" srcId="{7E9574D7-44F3-435A-B3A1-8B5AAA32DC94}" destId="{429953C2-2583-4AB4-B5EC-A4D13D740235}" srcOrd="0" destOrd="0" presId="urn:microsoft.com/office/officeart/2008/layout/LinedList"/>
    <dgm:cxn modelId="{BE6520C5-24C8-46BE-B58E-300542C14E2A}" type="presParOf" srcId="{429953C2-2583-4AB4-B5EC-A4D13D740235}" destId="{22403ED6-1533-42CC-B576-65D2D501BC81}" srcOrd="0" destOrd="0" presId="urn:microsoft.com/office/officeart/2008/layout/LinedList"/>
    <dgm:cxn modelId="{DCDEC454-C0CD-482F-B43D-A633F9AC28E1}" type="presParOf" srcId="{429953C2-2583-4AB4-B5EC-A4D13D740235}" destId="{24A9B9A2-0143-4BD6-A575-7D6EAD65E2F0}" srcOrd="1" destOrd="0" presId="urn:microsoft.com/office/officeart/2008/layout/LinedList"/>
    <dgm:cxn modelId="{99C6980E-37D7-4264-903F-C11D3283B301}" type="presParOf" srcId="{429953C2-2583-4AB4-B5EC-A4D13D740235}" destId="{2621A551-7799-4D86-BAE7-E6E8F4A64D0C}" srcOrd="2" destOrd="0" presId="urn:microsoft.com/office/officeart/2008/layout/LinedList"/>
    <dgm:cxn modelId="{379BBD2A-80BD-47F9-8A77-C6AF9D819E69}" type="presParOf" srcId="{78691ACC-69BA-4533-95E9-69A1E5D98542}" destId="{4AFB6CA5-B2AC-4C4B-9158-99C9A4C0CF7F}" srcOrd="2" destOrd="0" presId="urn:microsoft.com/office/officeart/2008/layout/LinedList"/>
    <dgm:cxn modelId="{C4165315-60AA-49D2-A2BE-66F1ADEB989D}" type="presParOf" srcId="{78691ACC-69BA-4533-95E9-69A1E5D98542}" destId="{E12715BB-5AC8-4C3A-9821-9C9F4DE0847E}" srcOrd="3" destOrd="0" presId="urn:microsoft.com/office/officeart/2008/layout/LinedList"/>
    <dgm:cxn modelId="{C783331B-B58C-4283-97A7-0918EBFF5E77}" type="presParOf" srcId="{97429345-6EC5-402C-8303-74B4677E2C8A}" destId="{A845A1F1-7551-42E2-B027-703DCC8232BC}" srcOrd="6" destOrd="0" presId="urn:microsoft.com/office/officeart/2008/layout/LinedList"/>
    <dgm:cxn modelId="{8A10FCEB-8725-497A-A3EB-C1604E6DCC46}" type="presParOf" srcId="{97429345-6EC5-402C-8303-74B4677E2C8A}" destId="{D09F3B62-9458-494C-B94D-42C9E5E10FBF}" srcOrd="7" destOrd="0" presId="urn:microsoft.com/office/officeart/2008/layout/LinedList"/>
    <dgm:cxn modelId="{4D352E9F-A807-498A-92DB-46B8518E0054}" type="presParOf" srcId="{D09F3B62-9458-494C-B94D-42C9E5E10FBF}" destId="{4304B5B8-7C36-44C6-A3BC-44AF12E74FF6}" srcOrd="0" destOrd="0" presId="urn:microsoft.com/office/officeart/2008/layout/LinedList"/>
    <dgm:cxn modelId="{5260275E-DAF9-435A-ABFE-5C51A0195455}" type="presParOf" srcId="{D09F3B62-9458-494C-B94D-42C9E5E10FBF}" destId="{7784FE48-2C74-4780-8E96-736CF173CE27}" srcOrd="1" destOrd="0" presId="urn:microsoft.com/office/officeart/2008/layout/LinedList"/>
    <dgm:cxn modelId="{3EA25870-224C-4EB8-BA7D-C2E00B381118}" type="presParOf" srcId="{7784FE48-2C74-4780-8E96-736CF173CE27}" destId="{B2D0C192-7701-457A-B85A-D1EBF3965495}" srcOrd="0" destOrd="0" presId="urn:microsoft.com/office/officeart/2008/layout/LinedList"/>
    <dgm:cxn modelId="{6E615AC4-69D0-4661-B6A7-607D34A5EF41}" type="presParOf" srcId="{7784FE48-2C74-4780-8E96-736CF173CE27}" destId="{26B5CFAA-4D1E-489B-BAC5-4A569BB46BFA}" srcOrd="1" destOrd="0" presId="urn:microsoft.com/office/officeart/2008/layout/LinedList"/>
    <dgm:cxn modelId="{DFF7976A-2CC6-4249-AF2A-3C61CA16B375}" type="presParOf" srcId="{26B5CFAA-4D1E-489B-BAC5-4A569BB46BFA}" destId="{2029A64E-D3CD-4803-B292-070300FE9604}" srcOrd="0" destOrd="0" presId="urn:microsoft.com/office/officeart/2008/layout/LinedList"/>
    <dgm:cxn modelId="{8FD26213-432E-4292-A847-EC2818DEAB89}" type="presParOf" srcId="{26B5CFAA-4D1E-489B-BAC5-4A569BB46BFA}" destId="{076975BC-053E-4FC3-BFD1-8CE341D17B91}" srcOrd="1" destOrd="0" presId="urn:microsoft.com/office/officeart/2008/layout/LinedList"/>
    <dgm:cxn modelId="{0AC5F767-A393-41F6-807C-C81C3BBAAC48}" type="presParOf" srcId="{26B5CFAA-4D1E-489B-BAC5-4A569BB46BFA}" destId="{5DA4FAC9-3457-45A3-AA6A-165D4FE162AC}" srcOrd="2" destOrd="0" presId="urn:microsoft.com/office/officeart/2008/layout/LinedList"/>
    <dgm:cxn modelId="{2FE6FF13-AB62-4D76-8E91-146F59A8F94E}" type="presParOf" srcId="{5DA4FAC9-3457-45A3-AA6A-165D4FE162AC}" destId="{A3FDFA02-6668-49B6-9060-822C2408CE26}" srcOrd="0" destOrd="0" presId="urn:microsoft.com/office/officeart/2008/layout/LinedList"/>
    <dgm:cxn modelId="{0380D035-D5A0-419C-A29B-173C1D41049E}" type="presParOf" srcId="{A3FDFA02-6668-49B6-9060-822C2408CE26}" destId="{EEEA714F-2C9F-4712-872A-1543568BA799}" srcOrd="0" destOrd="0" presId="urn:microsoft.com/office/officeart/2008/layout/LinedList"/>
    <dgm:cxn modelId="{A9634EB2-9769-440B-ABCB-0736610CBD4C}" type="presParOf" srcId="{A3FDFA02-6668-49B6-9060-822C2408CE26}" destId="{A9E5D5EE-E8A0-4C4C-AF7A-817946815DDF}" srcOrd="1" destOrd="0" presId="urn:microsoft.com/office/officeart/2008/layout/LinedList"/>
    <dgm:cxn modelId="{5F698D44-073F-47FE-8117-E791FB395B1C}" type="presParOf" srcId="{A3FDFA02-6668-49B6-9060-822C2408CE26}" destId="{7F0317EB-86A4-4B48-B9CD-2CC152D65633}" srcOrd="2" destOrd="0" presId="urn:microsoft.com/office/officeart/2008/layout/LinedList"/>
    <dgm:cxn modelId="{EA918D77-430B-4D78-A8F3-F5DA80068A7F}" type="presParOf" srcId="{7784FE48-2C74-4780-8E96-736CF173CE27}" destId="{45905383-8B95-41A6-9163-43A30473DF3F}" srcOrd="2" destOrd="0" presId="urn:microsoft.com/office/officeart/2008/layout/LinedList"/>
    <dgm:cxn modelId="{1175F116-7203-4CF7-80BD-0FD3F46530F6}" type="presParOf" srcId="{7784FE48-2C74-4780-8E96-736CF173CE27}" destId="{B646251A-11F3-4A89-92F5-8FF1730D919F}"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en-US" altLang="en-US" b="0" i="0" dirty="0"/>
            <a:t>AI</a:t>
          </a:r>
          <a:r>
            <a:rPr lang="zh-CN" altLang="en-US" b="0" i="0" dirty="0"/>
            <a:t>加速器自然语言处理项目旨在推进平面</a:t>
          </a:r>
          <a:r>
            <a:rPr lang="en-US" altLang="en-US" b="0" i="0" dirty="0"/>
            <a:t>/</a:t>
          </a:r>
          <a:r>
            <a:rPr lang="zh-CN" altLang="en-US" b="0" i="0" dirty="0"/>
            <a:t>文本图像数据和空军任务上的对话介质、知识表示和预测算法。</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b="0" i="0" dirty="0"/>
            <a:t>通过对话交互和知识提取来推进</a:t>
          </a:r>
          <a:r>
            <a:rPr lang="en-US" altLang="en-US" b="0" i="0" dirty="0"/>
            <a:t>AI</a:t>
          </a:r>
          <a:r>
            <a:rPr lang="zh-CN" altLang="en-US" b="0" i="0" dirty="0"/>
            <a:t>社区，以实现开放域对话并进入非结构化信息。</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2"/>
      <dgm:spPr/>
    </dgm:pt>
    <dgm:pt modelId="{F0EB6568-D53E-4597-B07D-E4A228C71AE5}" type="pres">
      <dgm:prSet presAssocID="{D0174A3A-BE94-45A6-BDC8-FFE0E2D11A44}" presName="parentText" presStyleLbl="node1" presStyleIdx="0" presStyleCnt="2">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2">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2"/>
      <dgm:spPr/>
    </dgm:pt>
    <dgm:pt modelId="{2AF2EA06-99FE-4532-AC25-B0247B048B28}" type="pres">
      <dgm:prSet presAssocID="{4E519BCE-A9C8-4BE2-90B4-D9A84CFAEF0D}" presName="parentText" presStyleLbl="node1" presStyleIdx="1" presStyleCnt="2">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2">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b="0" i="0" dirty="0"/>
            <a:t>面向外语的</a:t>
          </a:r>
          <a:r>
            <a:rPr lang="en-US" altLang="en-US" b="0" i="0" dirty="0"/>
            <a:t>AI</a:t>
          </a:r>
          <a:r>
            <a:rPr lang="zh-CN" altLang="en-US" b="0" i="0" dirty="0"/>
            <a:t>加速器自然语言处理项目侧重于构建个性化的外语教育框架，其中包括要获取的语言知识的模型。</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b="0" i="0" dirty="0"/>
            <a:t>这项工作利用了当前的外语，由学习者在课程作业的各个阶段根据预期的知识水平量身定制，并设定了标准化的能力测试措施。该模型将有助于个性化学习体验，并阐明学习成果何时和</a:t>
          </a:r>
          <a:r>
            <a:rPr lang="en-US" altLang="en-US" b="0" i="0" dirty="0"/>
            <a:t>/</a:t>
          </a:r>
          <a:r>
            <a:rPr lang="zh-CN" altLang="en-US" b="0" i="0" dirty="0"/>
            <a:t>或在哪里对学生不利。</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2"/>
      <dgm:spPr/>
    </dgm:pt>
    <dgm:pt modelId="{F0EB6568-D53E-4597-B07D-E4A228C71AE5}" type="pres">
      <dgm:prSet presAssocID="{D0174A3A-BE94-45A6-BDC8-FFE0E2D11A44}" presName="parentText" presStyleLbl="node1" presStyleIdx="0" presStyleCnt="2">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2">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2"/>
      <dgm:spPr/>
    </dgm:pt>
    <dgm:pt modelId="{2AF2EA06-99FE-4532-AC25-B0247B048B28}" type="pres">
      <dgm:prSet presAssocID="{4E519BCE-A9C8-4BE2-90B4-D9A84CFAEF0D}" presName="parentText" presStyleLbl="node1" presStyleIdx="1" presStyleCnt="2">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2">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b="0" i="0" dirty="0"/>
            <a:t>地球智能（</a:t>
          </a:r>
          <a:r>
            <a:rPr lang="en-US" altLang="en-US" b="0" i="0" dirty="0"/>
            <a:t>EI</a:t>
          </a:r>
          <a:r>
            <a:rPr lang="zh-CN" altLang="en-US" b="0" i="0" dirty="0"/>
            <a:t>）天气和气候引擎包括一个新颖的</a:t>
          </a:r>
          <a:r>
            <a:rPr lang="en-US" altLang="en-US" b="0" i="0" dirty="0"/>
            <a:t>AI</a:t>
          </a:r>
          <a:r>
            <a:rPr lang="zh-CN" altLang="en-US" b="0" i="0" dirty="0"/>
            <a:t>测试平台，以支持空军的快速、有效的决策以及长期的战略规划和行动。目标是开发一个平台，提供全球规模、高分辨率的地球天气和气候数据以及可视化，以更好地为政府和商业的政策决策者和领导人提供信息。</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en-US" altLang="zh-CN" b="0" i="0" dirty="0"/>
            <a:t>EI</a:t>
          </a:r>
          <a:r>
            <a:rPr lang="zh-CN" altLang="en-US" b="0" i="0" dirty="0"/>
            <a:t>引擎将为美国空军提供改进的异常检测算法</a:t>
          </a:r>
          <a:r>
            <a:rPr lang="en-US" altLang="zh-CN" b="0" i="0" dirty="0"/>
            <a:t>;</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97B82E35-FC9C-4F39-938A-9AD44C54C121}">
      <dgm:prSet/>
      <dgm:spPr/>
      <dgm:t>
        <a:bodyPr/>
        <a:lstStyle/>
        <a:p>
          <a:r>
            <a:rPr lang="zh-CN" altLang="en-US" dirty="0"/>
            <a:t>挑战赛：</a:t>
          </a:r>
          <a:r>
            <a:rPr lang="en-US" b="0" i="0" dirty="0"/>
            <a:t>SEVIR: Weather Challenge</a:t>
          </a:r>
          <a:endParaRPr lang="zh-CN" b="0" dirty="0"/>
        </a:p>
      </dgm:t>
    </dgm:pt>
    <dgm:pt modelId="{F049E61C-BCEB-43FF-9351-B525199FA1A6}" type="parTrans" cxnId="{18FA75C8-6E0C-4503-9EFE-FDC1384F64F1}">
      <dgm:prSet/>
      <dgm:spPr/>
      <dgm:t>
        <a:bodyPr/>
        <a:lstStyle/>
        <a:p>
          <a:endParaRPr lang="zh-CN" altLang="en-US"/>
        </a:p>
      </dgm:t>
    </dgm:pt>
    <dgm:pt modelId="{033218CC-7A1B-4784-B176-8893768879FD}" type="sibTrans" cxnId="{18FA75C8-6E0C-4503-9EFE-FDC1384F64F1}">
      <dgm:prSet/>
      <dgm:spPr/>
      <dgm:t>
        <a:bodyPr/>
        <a:lstStyle/>
        <a:p>
          <a:endParaRPr lang="zh-CN" altLang="en-US"/>
        </a:p>
      </dgm:t>
    </dgm:pt>
    <dgm:pt modelId="{B8F2A3D8-0FF7-4F74-96DB-6948E8EFE774}">
      <dgm:prSet/>
      <dgm:spPr/>
      <dgm:t>
        <a:bodyPr/>
        <a:lstStyle/>
        <a:p>
          <a:r>
            <a:rPr lang="zh-CN" altLang="en-US" dirty="0"/>
            <a:t>这项人工智能挑战的目标是建立</a:t>
          </a:r>
          <a:r>
            <a:rPr lang="en-US" altLang="zh-CN" dirty="0"/>
            <a:t>baseline</a:t>
          </a:r>
          <a:r>
            <a:rPr lang="zh-CN" altLang="en-US" dirty="0"/>
            <a:t>并推进天气临近预报领域的最新技术。数据集中每个输入都表示一个小时中天气雷达测量得到的雷达图像序列。这些序列中每个序列的相关目标是在接下来的一小时内观察到的雷达序列。</a:t>
          </a:r>
          <a:r>
            <a:rPr lang="zh-CN" altLang="en-US" b="0" i="0" dirty="0"/>
            <a:t>目的是开发一种使用输入来估计输出序列的算法。</a:t>
          </a:r>
          <a:endParaRPr lang="zh-CN" b="0" dirty="0"/>
        </a:p>
      </dgm:t>
    </dgm:pt>
    <dgm:pt modelId="{789E856F-8E3B-41B5-8FEF-66D4FE7F9A06}" type="parTrans" cxnId="{88CD3695-30EB-459C-98A1-C5E43FB55F0A}">
      <dgm:prSet/>
      <dgm:spPr/>
      <dgm:t>
        <a:bodyPr/>
        <a:lstStyle/>
        <a:p>
          <a:endParaRPr lang="zh-CN" altLang="en-US"/>
        </a:p>
      </dgm:t>
    </dgm:pt>
    <dgm:pt modelId="{E09493A4-5CFF-4813-814B-02E4FF368278}" type="sibTrans" cxnId="{88CD3695-30EB-459C-98A1-C5E43FB55F0A}">
      <dgm:prSet/>
      <dgm:spPr/>
      <dgm:t>
        <a:bodyPr/>
        <a:lstStyle/>
        <a:p>
          <a:endParaRPr lang="zh-CN" altLang="en-US"/>
        </a:p>
      </dgm:t>
    </dgm:pt>
    <dgm:pt modelId="{3269C6C5-9317-4504-A9D6-ABA2D760C05C}">
      <dgm:prSet/>
      <dgm:spPr/>
      <dgm:t>
        <a:bodyPr/>
        <a:lstStyle/>
        <a:p>
          <a:r>
            <a:rPr lang="zh-CN" altLang="en-US" b="0" i="0" dirty="0"/>
            <a:t>改进了特派团行动的即时天气预报</a:t>
          </a:r>
          <a:r>
            <a:rPr lang="en-US" altLang="zh-CN" b="0" i="0" dirty="0"/>
            <a:t>;</a:t>
          </a:r>
          <a:endParaRPr lang="zh-CN" dirty="0"/>
        </a:p>
      </dgm:t>
    </dgm:pt>
    <dgm:pt modelId="{4BE54B25-5529-47DF-8BFA-6A214974EC58}" type="parTrans" cxnId="{242FD19E-CBE3-4953-B50C-8002163494BB}">
      <dgm:prSet/>
      <dgm:spPr/>
      <dgm:t>
        <a:bodyPr/>
        <a:lstStyle/>
        <a:p>
          <a:endParaRPr lang="zh-CN" altLang="en-US"/>
        </a:p>
      </dgm:t>
    </dgm:pt>
    <dgm:pt modelId="{0D28DD00-8AD5-4891-B3A1-753CF5F78785}" type="sibTrans" cxnId="{242FD19E-CBE3-4953-B50C-8002163494BB}">
      <dgm:prSet/>
      <dgm:spPr/>
      <dgm:t>
        <a:bodyPr/>
        <a:lstStyle/>
        <a:p>
          <a:endParaRPr lang="zh-CN" altLang="en-US"/>
        </a:p>
      </dgm:t>
    </dgm:pt>
    <dgm:pt modelId="{AAA23C0F-E755-4FB2-B091-51F78ACBEB93}">
      <dgm:prSet/>
      <dgm:spPr/>
      <dgm:t>
        <a:bodyPr/>
        <a:lstStyle/>
        <a:p>
          <a:r>
            <a:rPr lang="zh-CN" altLang="en-US" b="0" i="0" dirty="0"/>
            <a:t>对集中式地球情报数据的关键远程访问</a:t>
          </a:r>
          <a:r>
            <a:rPr lang="en-US" altLang="zh-CN" b="0" i="0" dirty="0"/>
            <a:t>;</a:t>
          </a:r>
          <a:endParaRPr lang="zh-CN" dirty="0"/>
        </a:p>
      </dgm:t>
    </dgm:pt>
    <dgm:pt modelId="{3FD11545-BF7A-49D6-99B6-2B4DFE6C64DA}" type="parTrans" cxnId="{1971C1C7-0E50-4D2A-B63E-9522BD774457}">
      <dgm:prSet/>
      <dgm:spPr/>
      <dgm:t>
        <a:bodyPr/>
        <a:lstStyle/>
        <a:p>
          <a:endParaRPr lang="zh-CN" altLang="en-US"/>
        </a:p>
      </dgm:t>
    </dgm:pt>
    <dgm:pt modelId="{A5514381-519F-4C66-B853-4E4D36FE499A}" type="sibTrans" cxnId="{1971C1C7-0E50-4D2A-B63E-9522BD774457}">
      <dgm:prSet/>
      <dgm:spPr/>
      <dgm:t>
        <a:bodyPr/>
        <a:lstStyle/>
        <a:p>
          <a:endParaRPr lang="zh-CN" altLang="en-US"/>
        </a:p>
      </dgm:t>
    </dgm:pt>
    <dgm:pt modelId="{2B98EBD4-1296-4E37-8E97-3FEF58D607AC}">
      <dgm:prSet/>
      <dgm:spPr/>
      <dgm:t>
        <a:bodyPr/>
        <a:lstStyle/>
        <a:p>
          <a:r>
            <a:rPr lang="zh-CN" altLang="en-US" b="0" i="0" dirty="0"/>
            <a:t>直观的可视化地球天气，用于任务支持</a:t>
          </a:r>
          <a:r>
            <a:rPr lang="en-US" altLang="zh-CN" b="0" i="0" dirty="0"/>
            <a:t>;</a:t>
          </a:r>
          <a:endParaRPr lang="zh-CN" dirty="0"/>
        </a:p>
      </dgm:t>
    </dgm:pt>
    <dgm:pt modelId="{1CA61179-7B06-4167-9D3A-DB62C77D229D}" type="parTrans" cxnId="{CAF6F4E1-8908-40F3-8D4C-119E7938E4A5}">
      <dgm:prSet/>
      <dgm:spPr/>
      <dgm:t>
        <a:bodyPr/>
        <a:lstStyle/>
        <a:p>
          <a:endParaRPr lang="zh-CN" altLang="en-US"/>
        </a:p>
      </dgm:t>
    </dgm:pt>
    <dgm:pt modelId="{70D58B40-3082-4CF0-AD6E-8547AC0B81A2}" type="sibTrans" cxnId="{CAF6F4E1-8908-40F3-8D4C-119E7938E4A5}">
      <dgm:prSet/>
      <dgm:spPr/>
      <dgm:t>
        <a:bodyPr/>
        <a:lstStyle/>
        <a:p>
          <a:endParaRPr lang="zh-CN" altLang="en-US"/>
        </a:p>
      </dgm:t>
    </dgm:pt>
    <dgm:pt modelId="{37F75FD4-EDAB-44AA-AB36-1EF350620BE6}">
      <dgm:prSet/>
      <dgm:spPr/>
      <dgm:t>
        <a:bodyPr/>
        <a:lstStyle/>
        <a:p>
          <a:r>
            <a:rPr lang="zh-CN" altLang="en-US" b="0" i="0" dirty="0"/>
            <a:t>受气候变化影响的战略位置识别，以加强资源分配。</a:t>
          </a:r>
          <a:endParaRPr lang="zh-CN" dirty="0"/>
        </a:p>
      </dgm:t>
    </dgm:pt>
    <dgm:pt modelId="{7191E8FC-ECB1-46B1-A34B-158484345A0F}" type="parTrans" cxnId="{8F3FE0DE-44FC-4D6C-A1C3-7277C820464F}">
      <dgm:prSet/>
      <dgm:spPr/>
      <dgm:t>
        <a:bodyPr/>
        <a:lstStyle/>
        <a:p>
          <a:endParaRPr lang="zh-CN" altLang="en-US"/>
        </a:p>
      </dgm:t>
    </dgm:pt>
    <dgm:pt modelId="{FE7EBCA2-2A06-42BD-B800-1187AA13E5E7}" type="sibTrans" cxnId="{8F3FE0DE-44FC-4D6C-A1C3-7277C820464F}">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3"/>
      <dgm:spPr/>
    </dgm:pt>
    <dgm:pt modelId="{F0EB6568-D53E-4597-B07D-E4A228C71AE5}" type="pres">
      <dgm:prSet presAssocID="{D0174A3A-BE94-45A6-BDC8-FFE0E2D11A44}" presName="parentText" presStyleLbl="node1" presStyleIdx="0" presStyleCnt="3">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3">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3"/>
      <dgm:spPr/>
    </dgm:pt>
    <dgm:pt modelId="{2AF2EA06-99FE-4532-AC25-B0247B048B28}" type="pres">
      <dgm:prSet presAssocID="{4E519BCE-A9C8-4BE2-90B4-D9A84CFAEF0D}" presName="parentText" presStyleLbl="node1" presStyleIdx="1" presStyleCnt="3">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3">
        <dgm:presLayoutVars>
          <dgm:bulletEnabled val="1"/>
        </dgm:presLayoutVars>
      </dgm:prSet>
      <dgm:spPr/>
    </dgm:pt>
    <dgm:pt modelId="{979BAFD9-63AA-457C-9051-4301CE813827}" type="pres">
      <dgm:prSet presAssocID="{8A6BFC2E-596B-45AE-A4C5-4E4C37D155F2}" presName="spaceBetweenRectangles" presStyleCnt="0"/>
      <dgm:spPr/>
    </dgm:pt>
    <dgm:pt modelId="{35DD973F-498B-4588-AF62-CDF20916760C}" type="pres">
      <dgm:prSet presAssocID="{97B82E35-FC9C-4F39-938A-9AD44C54C121}" presName="parentLin" presStyleCnt="0"/>
      <dgm:spPr/>
    </dgm:pt>
    <dgm:pt modelId="{0E5C7457-5CE4-41E9-8BD9-1A145E326B10}" type="pres">
      <dgm:prSet presAssocID="{97B82E35-FC9C-4F39-938A-9AD44C54C121}" presName="parentLeftMargin" presStyleLbl="node1" presStyleIdx="1" presStyleCnt="3"/>
      <dgm:spPr/>
    </dgm:pt>
    <dgm:pt modelId="{766CB31B-4620-4285-8AC4-8C31BFFC767A}" type="pres">
      <dgm:prSet presAssocID="{97B82E35-FC9C-4F39-938A-9AD44C54C121}" presName="parentText" presStyleLbl="node1" presStyleIdx="2" presStyleCnt="3">
        <dgm:presLayoutVars>
          <dgm:chMax val="0"/>
          <dgm:bulletEnabled val="1"/>
        </dgm:presLayoutVars>
      </dgm:prSet>
      <dgm:spPr/>
    </dgm:pt>
    <dgm:pt modelId="{6C691C41-B293-429E-A141-E8454C8779C3}" type="pres">
      <dgm:prSet presAssocID="{97B82E35-FC9C-4F39-938A-9AD44C54C121}" presName="negativeSpace" presStyleCnt="0"/>
      <dgm:spPr/>
    </dgm:pt>
    <dgm:pt modelId="{6E5E47B3-2625-400F-8386-DE16466BD035}" type="pres">
      <dgm:prSet presAssocID="{97B82E35-FC9C-4F39-938A-9AD44C54C121}" presName="childText" presStyleLbl="conFgAcc1" presStyleIdx="2" presStyleCnt="3">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6142021A-79F2-4A03-8BBB-38B31B601709}" type="presOf" srcId="{3269C6C5-9317-4504-A9D6-ABA2D760C05C}" destId="{F8BABC72-4598-4836-A498-7AF7059ED253}" srcOrd="0" destOrd="3" presId="urn:microsoft.com/office/officeart/2005/8/layout/list1"/>
    <dgm:cxn modelId="{AD75F135-D6BF-40C4-9C70-C16EA337A255}" type="presOf" srcId="{37F75FD4-EDAB-44AA-AB36-1EF350620BE6}" destId="{F8BABC72-4598-4836-A498-7AF7059ED253}" srcOrd="0" destOrd="4" presId="urn:microsoft.com/office/officeart/2005/8/layout/list1"/>
    <dgm:cxn modelId="{EEBDB23C-5A38-47DB-8EAC-DF7483302868}" type="presOf" srcId="{B8F2A3D8-0FF7-4F74-96DB-6948E8EFE774}" destId="{6E5E47B3-2625-400F-8386-DE16466BD035}" srcOrd="0" destOrd="0" presId="urn:microsoft.com/office/officeart/2005/8/layout/list1"/>
    <dgm:cxn modelId="{1AB9CD3D-2ADA-426C-AAD1-07C0FF88D8A7}" type="presOf" srcId="{97B82E35-FC9C-4F39-938A-9AD44C54C121}" destId="{766CB31B-4620-4285-8AC4-8C31BFFC767A}" srcOrd="1" destOrd="0" presId="urn:microsoft.com/office/officeart/2005/8/layout/list1"/>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88CD3695-30EB-459C-98A1-C5E43FB55F0A}" srcId="{97B82E35-FC9C-4F39-938A-9AD44C54C121}" destId="{B8F2A3D8-0FF7-4F74-96DB-6948E8EFE774}" srcOrd="0" destOrd="0" parTransId="{789E856F-8E3B-41B5-8FEF-66D4FE7F9A06}" sibTransId="{E09493A4-5CFF-4813-814B-02E4FF368278}"/>
    <dgm:cxn modelId="{242FD19E-CBE3-4953-B50C-8002163494BB}" srcId="{4E519BCE-A9C8-4BE2-90B4-D9A84CFAEF0D}" destId="{3269C6C5-9317-4504-A9D6-ABA2D760C05C}" srcOrd="3" destOrd="0" parTransId="{4BE54B25-5529-47DF-8BFA-6A214974EC58}" sibTransId="{0D28DD00-8AD5-4891-B3A1-753CF5F78785}"/>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1971C1C7-0E50-4D2A-B63E-9522BD774457}" srcId="{4E519BCE-A9C8-4BE2-90B4-D9A84CFAEF0D}" destId="{AAA23C0F-E755-4FB2-B091-51F78ACBEB93}" srcOrd="1" destOrd="0" parTransId="{3FD11545-BF7A-49D6-99B6-2B4DFE6C64DA}" sibTransId="{A5514381-519F-4C66-B853-4E4D36FE499A}"/>
    <dgm:cxn modelId="{18FA75C8-6E0C-4503-9EFE-FDC1384F64F1}" srcId="{8B247032-4149-4643-B94E-33A4A44465BC}" destId="{97B82E35-FC9C-4F39-938A-9AD44C54C121}" srcOrd="2" destOrd="0" parTransId="{F049E61C-BCEB-43FF-9351-B525199FA1A6}" sibTransId="{033218CC-7A1B-4784-B176-8893768879FD}"/>
    <dgm:cxn modelId="{629851D7-B5B9-447F-8277-B1B622945C7B}" type="presOf" srcId="{4E519BCE-A9C8-4BE2-90B4-D9A84CFAEF0D}" destId="{22666F2C-CF0D-4C31-B168-FD3C22EBA569}" srcOrd="0" destOrd="0" presId="urn:microsoft.com/office/officeart/2005/8/layout/list1"/>
    <dgm:cxn modelId="{8F3FE0DE-44FC-4D6C-A1C3-7277C820464F}" srcId="{4E519BCE-A9C8-4BE2-90B4-D9A84CFAEF0D}" destId="{37F75FD4-EDAB-44AA-AB36-1EF350620BE6}" srcOrd="4" destOrd="0" parTransId="{7191E8FC-ECB1-46B1-A34B-158484345A0F}" sibTransId="{FE7EBCA2-2A06-42BD-B800-1187AA13E5E7}"/>
    <dgm:cxn modelId="{A45936DF-E8BD-4DD7-92F9-3B402A90FF87}" srcId="{D0174A3A-BE94-45A6-BDC8-FFE0E2D11A44}" destId="{94FBFB75-82F6-46A7-A820-9C5F5A170E0B}" srcOrd="0" destOrd="0" parTransId="{C611C785-8530-4214-B628-91F3047BDC3C}" sibTransId="{F04C42D0-BB42-4D01-9332-DF9BFB722BD1}"/>
    <dgm:cxn modelId="{CAF6F4E1-8908-40F3-8D4C-119E7938E4A5}" srcId="{4E519BCE-A9C8-4BE2-90B4-D9A84CFAEF0D}" destId="{2B98EBD4-1296-4E37-8E97-3FEF58D607AC}" srcOrd="2" destOrd="0" parTransId="{1CA61179-7B06-4167-9D3A-DB62C77D229D}" sibTransId="{70D58B40-3082-4CF0-AD6E-8547AC0B81A2}"/>
    <dgm:cxn modelId="{D3E46AE2-0080-44A4-805D-499C89F19D06}" srcId="{8B247032-4149-4643-B94E-33A4A44465BC}" destId="{D0174A3A-BE94-45A6-BDC8-FFE0E2D11A44}" srcOrd="0" destOrd="0" parTransId="{5812FB05-8D05-4F1F-AE3C-39FD260A7792}" sibTransId="{16ED31AC-1253-4042-9455-9624E5B36912}"/>
    <dgm:cxn modelId="{F355BEE8-B7B4-4BF1-821C-C818686DBA00}" type="presOf" srcId="{2B98EBD4-1296-4E37-8E97-3FEF58D607AC}" destId="{F8BABC72-4598-4836-A498-7AF7059ED253}" srcOrd="0" destOrd="2" presId="urn:microsoft.com/office/officeart/2005/8/layout/list1"/>
    <dgm:cxn modelId="{0161B4ED-C712-4E3F-A7F0-CD59991F0393}" type="presOf" srcId="{AAA23C0F-E755-4FB2-B091-51F78ACBEB93}" destId="{F8BABC72-4598-4836-A498-7AF7059ED253}" srcOrd="0" destOrd="1" presId="urn:microsoft.com/office/officeart/2005/8/layout/list1"/>
    <dgm:cxn modelId="{8037ACF6-EEF1-447A-BF4C-0A7C3F617393}" type="presOf" srcId="{97B82E35-FC9C-4F39-938A-9AD44C54C121}" destId="{0E5C7457-5CE4-41E9-8BD9-1A145E326B10}" srcOrd="0" destOrd="0" presId="urn:microsoft.com/office/officeart/2005/8/layout/list1"/>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 modelId="{C4BC8B72-41A6-40EA-B6D5-DEABC1F4B568}" type="presParOf" srcId="{C92C2421-AC32-4080-B068-D423312E6EBC}" destId="{979BAFD9-63AA-457C-9051-4301CE813827}" srcOrd="7" destOrd="0" presId="urn:microsoft.com/office/officeart/2005/8/layout/list1"/>
    <dgm:cxn modelId="{DFE67FB7-CDC5-42EE-9871-D577D9E23D44}" type="presParOf" srcId="{C92C2421-AC32-4080-B068-D423312E6EBC}" destId="{35DD973F-498B-4588-AF62-CDF20916760C}" srcOrd="8" destOrd="0" presId="urn:microsoft.com/office/officeart/2005/8/layout/list1"/>
    <dgm:cxn modelId="{32764E5A-F0FF-4B08-B6EF-DC6BDD635700}" type="presParOf" srcId="{35DD973F-498B-4588-AF62-CDF20916760C}" destId="{0E5C7457-5CE4-41E9-8BD9-1A145E326B10}" srcOrd="0" destOrd="0" presId="urn:microsoft.com/office/officeart/2005/8/layout/list1"/>
    <dgm:cxn modelId="{678DA1FA-E140-484A-974E-7959880BCE29}" type="presParOf" srcId="{35DD973F-498B-4588-AF62-CDF20916760C}" destId="{766CB31B-4620-4285-8AC4-8C31BFFC767A}" srcOrd="1" destOrd="0" presId="urn:microsoft.com/office/officeart/2005/8/layout/list1"/>
    <dgm:cxn modelId="{473A08C1-1ECE-4234-BED6-CC1D20864308}" type="presParOf" srcId="{C92C2421-AC32-4080-B068-D423312E6EBC}" destId="{6C691C41-B293-429E-A141-E8454C8779C3}" srcOrd="9" destOrd="0" presId="urn:microsoft.com/office/officeart/2005/8/layout/list1"/>
    <dgm:cxn modelId="{3215B333-D49C-4B5F-A7B8-AFDE88DF8E24}" type="presParOf" srcId="{C92C2421-AC32-4080-B068-D423312E6EBC}" destId="{6E5E47B3-2625-400F-8386-DE16466BD0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dirty="0"/>
            <a:t>尽管机器学习性能强大，但我们仍不了解它们是如何或为什么得出结论的。因此我们需要加强机器学习的可解释性来提高我们部署和维护机器学习系统的能力。</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zh-CN" b="0" i="0" dirty="0"/>
            <a:t>将机器学习和人机交互方法相结合，使实际用户的可操作性成为主要目标。目</a:t>
          </a:r>
          <a:r>
            <a:rPr lang="zh-CN" altLang="en-US" b="0" i="0" dirty="0"/>
            <a:t>的</a:t>
          </a:r>
          <a:r>
            <a:rPr lang="zh-CN" altLang="zh-CN" b="0" i="0" dirty="0"/>
            <a:t>是确定可解释的机器学习的标准，这将使模型的开发具有人为和任务对齐的数据表示和决策界面成为可能。</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2"/>
      <dgm:spPr/>
    </dgm:pt>
    <dgm:pt modelId="{F0EB6568-D53E-4597-B07D-E4A228C71AE5}" type="pres">
      <dgm:prSet presAssocID="{D0174A3A-BE94-45A6-BDC8-FFE0E2D11A44}" presName="parentText" presStyleLbl="node1" presStyleIdx="0" presStyleCnt="2">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2">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2"/>
      <dgm:spPr/>
    </dgm:pt>
    <dgm:pt modelId="{2AF2EA06-99FE-4532-AC25-B0247B048B28}" type="pres">
      <dgm:prSet presAssocID="{4E519BCE-A9C8-4BE2-90B4-D9A84CFAEF0D}" presName="parentText" presStyleLbl="node1" presStyleIdx="1" presStyleCnt="2">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2">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dirty="0"/>
            <a:t>人工智能技术依赖于收集大量数据集和严格的手动标注。如何使用少部分数据集来完成机器学习任务是一项挑战。</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zh-CN" b="0" i="0" dirty="0"/>
            <a:t>迁移学习通过利用机器看到的过去数据来解决未来的问题，仅使用</a:t>
          </a:r>
          <a:r>
            <a:rPr lang="zh-CN" altLang="en-US" b="0" i="0" dirty="0"/>
            <a:t>少量</a:t>
          </a:r>
          <a:r>
            <a:rPr lang="zh-CN" altLang="zh-CN" b="0" i="0" dirty="0"/>
            <a:t>带</a:t>
          </a:r>
          <a:r>
            <a:rPr lang="zh-CN" altLang="en-US" b="0" i="0" dirty="0"/>
            <a:t>标签</a:t>
          </a:r>
          <a:r>
            <a:rPr lang="zh-CN" altLang="zh-CN" b="0" i="0" dirty="0"/>
            <a:t>的</a:t>
          </a:r>
          <a:r>
            <a:rPr lang="zh-CN" altLang="en-US" b="0" i="0" dirty="0"/>
            <a:t>数据</a:t>
          </a:r>
          <a:r>
            <a:rPr lang="zh-CN" altLang="zh-CN" b="0" i="0" dirty="0"/>
            <a:t>，为这些问题提供了解决方案。这项研究侧重于迁移学习中的挑战，旨在开发能够从根本上从多个异构任务中学习的算法，实现不同任务之间更广泛的转移</a:t>
          </a:r>
          <a:r>
            <a:rPr lang="zh-CN" altLang="en-US" b="0" i="0" dirty="0"/>
            <a:t>而不仅仅局限于具有高相关性的任务</a:t>
          </a:r>
          <a:r>
            <a:rPr lang="zh-CN" altLang="zh-CN" b="0" i="0" dirty="0"/>
            <a:t>。</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2"/>
      <dgm:spPr/>
    </dgm:pt>
    <dgm:pt modelId="{F0EB6568-D53E-4597-B07D-E4A228C71AE5}" type="pres">
      <dgm:prSet presAssocID="{D0174A3A-BE94-45A6-BDC8-FFE0E2D11A44}" presName="parentText" presStyleLbl="node1" presStyleIdx="0" presStyleCnt="2">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2">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2"/>
      <dgm:spPr/>
    </dgm:pt>
    <dgm:pt modelId="{2AF2EA06-99FE-4532-AC25-B0247B048B28}" type="pres">
      <dgm:prSet presAssocID="{4E519BCE-A9C8-4BE2-90B4-D9A84CFAEF0D}" presName="parentText" presStyleLbl="node1" presStyleIdx="1" presStyleCnt="2">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2">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dirty="0"/>
            <a:t>当数据输入或任务目标与算法训练期间遇到的数据输入或任务目标发生变化时，许多现有的</a:t>
          </a:r>
          <a:r>
            <a:rPr lang="en-US" altLang="zh-CN" dirty="0"/>
            <a:t>ML</a:t>
          </a:r>
          <a:r>
            <a:rPr lang="zh-CN" altLang="en-US" dirty="0"/>
            <a:t>算法经常会灾难性地失败。这种可靠性的缺乏加上现代</a:t>
          </a:r>
          <a:r>
            <a:rPr lang="en-US" altLang="zh-CN" dirty="0"/>
            <a:t>ML</a:t>
          </a:r>
          <a:r>
            <a:rPr lang="zh-CN" altLang="en-US" dirty="0"/>
            <a:t>技术的不透明性，使得不可能在关键任务环境中自信地部署机器学习系统。此外，模型无法适应不断变化的环境，这意味着每当环境发生变化时，都需要模型重新调整。因此模型的稳定性需要得到提高。</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dirty="0"/>
            <a:t>强大的</a:t>
          </a:r>
          <a:r>
            <a:rPr lang="en-US" altLang="zh-CN" dirty="0"/>
            <a:t>AI</a:t>
          </a:r>
          <a:r>
            <a:rPr lang="zh-CN" altLang="en-US" dirty="0"/>
            <a:t>开发环境（</a:t>
          </a:r>
          <a:r>
            <a:rPr lang="en-US" altLang="zh-CN" dirty="0"/>
            <a:t>RAIDEN</a:t>
          </a:r>
          <a:r>
            <a:rPr lang="zh-CN" altLang="en-US" dirty="0"/>
            <a:t>）能有效提高机器学习的可靠性、多功能性和适应性。</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2"/>
      <dgm:spPr/>
    </dgm:pt>
    <dgm:pt modelId="{F0EB6568-D53E-4597-B07D-E4A228C71AE5}" type="pres">
      <dgm:prSet presAssocID="{D0174A3A-BE94-45A6-BDC8-FFE0E2D11A44}" presName="parentText" presStyleLbl="node1" presStyleIdx="0" presStyleCnt="2">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2">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2"/>
      <dgm:spPr/>
    </dgm:pt>
    <dgm:pt modelId="{2AF2EA06-99FE-4532-AC25-B0247B048B28}" type="pres">
      <dgm:prSet presAssocID="{4E519BCE-A9C8-4BE2-90B4-D9A84CFAEF0D}" presName="parentText" presStyleLbl="node1" presStyleIdx="1" presStyleCnt="2">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2">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dirty="0"/>
            <a:t>开发和测试基于</a:t>
          </a:r>
          <a:r>
            <a:rPr lang="en-US" altLang="en-US" dirty="0"/>
            <a:t>AI</a:t>
          </a:r>
          <a:r>
            <a:rPr lang="zh-CN" altLang="en-US" dirty="0"/>
            <a:t>的多模态生理传感器融合方法，以实现客观性能预测和优化。</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b="0" i="0" dirty="0"/>
            <a:t>利用沉浸式虚拟环境来培训飞行员，并衡量绩效预测因素。</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97B82E35-FC9C-4F39-938A-9AD44C54C121}">
      <dgm:prSet/>
      <dgm:spPr/>
      <dgm:t>
        <a:bodyPr/>
        <a:lstStyle/>
        <a:p>
          <a:r>
            <a:rPr lang="zh-CN" altLang="en-US" dirty="0"/>
            <a:t>挑战赛：</a:t>
          </a:r>
          <a:r>
            <a:rPr lang="en-US" altLang="zh-CN" b="0" i="0" dirty="0" err="1"/>
            <a:t>CogPilot</a:t>
          </a:r>
          <a:r>
            <a:rPr lang="en-US" altLang="zh-CN" b="0" i="0" dirty="0"/>
            <a:t> Data Challenge</a:t>
          </a:r>
          <a:endParaRPr lang="zh-CN" dirty="0"/>
        </a:p>
      </dgm:t>
    </dgm:pt>
    <dgm:pt modelId="{F049E61C-BCEB-43FF-9351-B525199FA1A6}" type="parTrans" cxnId="{18FA75C8-6E0C-4503-9EFE-FDC1384F64F1}">
      <dgm:prSet/>
      <dgm:spPr/>
      <dgm:t>
        <a:bodyPr/>
        <a:lstStyle/>
        <a:p>
          <a:endParaRPr lang="zh-CN" altLang="en-US"/>
        </a:p>
      </dgm:t>
    </dgm:pt>
    <dgm:pt modelId="{033218CC-7A1B-4784-B176-8893768879FD}" type="sibTrans" cxnId="{18FA75C8-6E0C-4503-9EFE-FDC1384F64F1}">
      <dgm:prSet/>
      <dgm:spPr/>
      <dgm:t>
        <a:bodyPr/>
        <a:lstStyle/>
        <a:p>
          <a:endParaRPr lang="zh-CN" altLang="en-US"/>
        </a:p>
      </dgm:t>
    </dgm:pt>
    <dgm:pt modelId="{B8F2A3D8-0FF7-4F74-96DB-6948E8EFE774}">
      <dgm:prSet/>
      <dgm:spPr/>
      <dgm:t>
        <a:bodyPr/>
        <a:lstStyle/>
        <a:p>
          <a:r>
            <a:rPr lang="en-US" altLang="zh-CN" b="0" i="0" dirty="0"/>
            <a:t>Task1</a:t>
          </a:r>
          <a:r>
            <a:rPr lang="zh-CN" altLang="en-US" b="0" i="0" dirty="0"/>
            <a:t>：仅根据生理指标，预测正在执行的飞行难度级别</a:t>
          </a:r>
          <a:endParaRPr lang="zh-CN" b="0" dirty="0"/>
        </a:p>
      </dgm:t>
    </dgm:pt>
    <dgm:pt modelId="{789E856F-8E3B-41B5-8FEF-66D4FE7F9A06}" type="parTrans" cxnId="{88CD3695-30EB-459C-98A1-C5E43FB55F0A}">
      <dgm:prSet/>
      <dgm:spPr/>
      <dgm:t>
        <a:bodyPr/>
        <a:lstStyle/>
        <a:p>
          <a:endParaRPr lang="zh-CN" altLang="en-US"/>
        </a:p>
      </dgm:t>
    </dgm:pt>
    <dgm:pt modelId="{E09493A4-5CFF-4813-814B-02E4FF368278}" type="sibTrans" cxnId="{88CD3695-30EB-459C-98A1-C5E43FB55F0A}">
      <dgm:prSet/>
      <dgm:spPr/>
      <dgm:t>
        <a:bodyPr/>
        <a:lstStyle/>
        <a:p>
          <a:endParaRPr lang="zh-CN" altLang="en-US"/>
        </a:p>
      </dgm:t>
    </dgm:pt>
    <dgm:pt modelId="{438DC022-3D25-422B-81EF-29ED07F3A8C0}">
      <dgm:prSet/>
      <dgm:spPr/>
      <dgm:t>
        <a:bodyPr/>
        <a:lstStyle/>
        <a:p>
          <a:r>
            <a:rPr lang="en-US" altLang="zh-CN" b="0" dirty="0"/>
            <a:t>Task2</a:t>
          </a:r>
          <a:r>
            <a:rPr lang="zh-CN" altLang="en-US" b="0" dirty="0"/>
            <a:t>：</a:t>
          </a:r>
          <a:r>
            <a:rPr lang="zh-CN" altLang="en-US" b="0" i="0" dirty="0"/>
            <a:t>预测飞行性能误差 </a:t>
          </a:r>
          <a:r>
            <a:rPr lang="en-US" altLang="zh-CN" b="0" i="0" dirty="0"/>
            <a:t>- </a:t>
          </a:r>
          <a:r>
            <a:rPr lang="zh-CN" altLang="en-US" b="0" i="0" dirty="0"/>
            <a:t>与所需垂直航迹、水平航迹和空速的偏差量</a:t>
          </a:r>
          <a:endParaRPr lang="zh-CN" b="0" dirty="0"/>
        </a:p>
      </dgm:t>
    </dgm:pt>
    <dgm:pt modelId="{B625F27F-BC52-4BB9-A32A-A6C8455A470C}" type="parTrans" cxnId="{D832893F-E446-44C6-835D-E5FC2714DC25}">
      <dgm:prSet/>
      <dgm:spPr/>
      <dgm:t>
        <a:bodyPr/>
        <a:lstStyle/>
        <a:p>
          <a:endParaRPr lang="zh-CN" altLang="en-US"/>
        </a:p>
      </dgm:t>
    </dgm:pt>
    <dgm:pt modelId="{672D9EBA-3119-4F3E-8FA6-81C53A3C505A}" type="sibTrans" cxnId="{D832893F-E446-44C6-835D-E5FC2714DC25}">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3"/>
      <dgm:spPr/>
    </dgm:pt>
    <dgm:pt modelId="{F0EB6568-D53E-4597-B07D-E4A228C71AE5}" type="pres">
      <dgm:prSet presAssocID="{D0174A3A-BE94-45A6-BDC8-FFE0E2D11A44}" presName="parentText" presStyleLbl="node1" presStyleIdx="0" presStyleCnt="3">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3">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3"/>
      <dgm:spPr/>
    </dgm:pt>
    <dgm:pt modelId="{2AF2EA06-99FE-4532-AC25-B0247B048B28}" type="pres">
      <dgm:prSet presAssocID="{4E519BCE-A9C8-4BE2-90B4-D9A84CFAEF0D}" presName="parentText" presStyleLbl="node1" presStyleIdx="1" presStyleCnt="3">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3">
        <dgm:presLayoutVars>
          <dgm:bulletEnabled val="1"/>
        </dgm:presLayoutVars>
      </dgm:prSet>
      <dgm:spPr/>
    </dgm:pt>
    <dgm:pt modelId="{979BAFD9-63AA-457C-9051-4301CE813827}" type="pres">
      <dgm:prSet presAssocID="{8A6BFC2E-596B-45AE-A4C5-4E4C37D155F2}" presName="spaceBetweenRectangles" presStyleCnt="0"/>
      <dgm:spPr/>
    </dgm:pt>
    <dgm:pt modelId="{35DD973F-498B-4588-AF62-CDF20916760C}" type="pres">
      <dgm:prSet presAssocID="{97B82E35-FC9C-4F39-938A-9AD44C54C121}" presName="parentLin" presStyleCnt="0"/>
      <dgm:spPr/>
    </dgm:pt>
    <dgm:pt modelId="{0E5C7457-5CE4-41E9-8BD9-1A145E326B10}" type="pres">
      <dgm:prSet presAssocID="{97B82E35-FC9C-4F39-938A-9AD44C54C121}" presName="parentLeftMargin" presStyleLbl="node1" presStyleIdx="1" presStyleCnt="3"/>
      <dgm:spPr/>
    </dgm:pt>
    <dgm:pt modelId="{766CB31B-4620-4285-8AC4-8C31BFFC767A}" type="pres">
      <dgm:prSet presAssocID="{97B82E35-FC9C-4F39-938A-9AD44C54C121}" presName="parentText" presStyleLbl="node1" presStyleIdx="2" presStyleCnt="3">
        <dgm:presLayoutVars>
          <dgm:chMax val="0"/>
          <dgm:bulletEnabled val="1"/>
        </dgm:presLayoutVars>
      </dgm:prSet>
      <dgm:spPr/>
    </dgm:pt>
    <dgm:pt modelId="{6C691C41-B293-429E-A141-E8454C8779C3}" type="pres">
      <dgm:prSet presAssocID="{97B82E35-FC9C-4F39-938A-9AD44C54C121}" presName="negativeSpace" presStyleCnt="0"/>
      <dgm:spPr/>
    </dgm:pt>
    <dgm:pt modelId="{6E5E47B3-2625-400F-8386-DE16466BD035}" type="pres">
      <dgm:prSet presAssocID="{97B82E35-FC9C-4F39-938A-9AD44C54C121}" presName="childText" presStyleLbl="conFgAcc1" presStyleIdx="2" presStyleCnt="3">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55E63214-3D57-45E4-8056-FEC272632E74}" type="presOf" srcId="{438DC022-3D25-422B-81EF-29ED07F3A8C0}" destId="{6E5E47B3-2625-400F-8386-DE16466BD035}" srcOrd="0" destOrd="1" presId="urn:microsoft.com/office/officeart/2005/8/layout/list1"/>
    <dgm:cxn modelId="{EEBDB23C-5A38-47DB-8EAC-DF7483302868}" type="presOf" srcId="{B8F2A3D8-0FF7-4F74-96DB-6948E8EFE774}" destId="{6E5E47B3-2625-400F-8386-DE16466BD035}" srcOrd="0" destOrd="0" presId="urn:microsoft.com/office/officeart/2005/8/layout/list1"/>
    <dgm:cxn modelId="{1AB9CD3D-2ADA-426C-AAD1-07C0FF88D8A7}" type="presOf" srcId="{97B82E35-FC9C-4F39-938A-9AD44C54C121}" destId="{766CB31B-4620-4285-8AC4-8C31BFFC767A}" srcOrd="1" destOrd="0" presId="urn:microsoft.com/office/officeart/2005/8/layout/list1"/>
    <dgm:cxn modelId="{D832893F-E446-44C6-835D-E5FC2714DC25}" srcId="{97B82E35-FC9C-4F39-938A-9AD44C54C121}" destId="{438DC022-3D25-422B-81EF-29ED07F3A8C0}" srcOrd="1" destOrd="0" parTransId="{B625F27F-BC52-4BB9-A32A-A6C8455A470C}" sibTransId="{672D9EBA-3119-4F3E-8FA6-81C53A3C505A}"/>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88CD3695-30EB-459C-98A1-C5E43FB55F0A}" srcId="{97B82E35-FC9C-4F39-938A-9AD44C54C121}" destId="{B8F2A3D8-0FF7-4F74-96DB-6948E8EFE774}" srcOrd="0" destOrd="0" parTransId="{789E856F-8E3B-41B5-8FEF-66D4FE7F9A06}" sibTransId="{E09493A4-5CFF-4813-814B-02E4FF368278}"/>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18FA75C8-6E0C-4503-9EFE-FDC1384F64F1}" srcId="{8B247032-4149-4643-B94E-33A4A44465BC}" destId="{97B82E35-FC9C-4F39-938A-9AD44C54C121}" srcOrd="2" destOrd="0" parTransId="{F049E61C-BCEB-43FF-9351-B525199FA1A6}" sibTransId="{033218CC-7A1B-4784-B176-8893768879FD}"/>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8037ACF6-EEF1-447A-BF4C-0A7C3F617393}" type="presOf" srcId="{97B82E35-FC9C-4F39-938A-9AD44C54C121}" destId="{0E5C7457-5CE4-41E9-8BD9-1A145E326B10}" srcOrd="0" destOrd="0" presId="urn:microsoft.com/office/officeart/2005/8/layout/list1"/>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 modelId="{C4BC8B72-41A6-40EA-B6D5-DEABC1F4B568}" type="presParOf" srcId="{C92C2421-AC32-4080-B068-D423312E6EBC}" destId="{979BAFD9-63AA-457C-9051-4301CE813827}" srcOrd="7" destOrd="0" presId="urn:microsoft.com/office/officeart/2005/8/layout/list1"/>
    <dgm:cxn modelId="{DFE67FB7-CDC5-42EE-9871-D577D9E23D44}" type="presParOf" srcId="{C92C2421-AC32-4080-B068-D423312E6EBC}" destId="{35DD973F-498B-4588-AF62-CDF20916760C}" srcOrd="8" destOrd="0" presId="urn:microsoft.com/office/officeart/2005/8/layout/list1"/>
    <dgm:cxn modelId="{32764E5A-F0FF-4B08-B6EF-DC6BDD635700}" type="presParOf" srcId="{35DD973F-498B-4588-AF62-CDF20916760C}" destId="{0E5C7457-5CE4-41E9-8BD9-1A145E326B10}" srcOrd="0" destOrd="0" presId="urn:microsoft.com/office/officeart/2005/8/layout/list1"/>
    <dgm:cxn modelId="{678DA1FA-E140-484A-974E-7959880BCE29}" type="presParOf" srcId="{35DD973F-498B-4588-AF62-CDF20916760C}" destId="{766CB31B-4620-4285-8AC4-8C31BFFC767A}" srcOrd="1" destOrd="0" presId="urn:microsoft.com/office/officeart/2005/8/layout/list1"/>
    <dgm:cxn modelId="{473A08C1-1ECE-4234-BED6-CC1D20864308}" type="presParOf" srcId="{C92C2421-AC32-4080-B068-D423312E6EBC}" destId="{6C691C41-B293-429E-A141-E8454C8779C3}" srcOrd="9" destOrd="0" presId="urn:microsoft.com/office/officeart/2005/8/layout/list1"/>
    <dgm:cxn modelId="{3215B333-D49C-4B5F-A7B8-AFDE88DF8E24}" type="presParOf" srcId="{C92C2421-AC32-4080-B068-D423312E6EBC}" destId="{6E5E47B3-2625-400F-8386-DE16466BD0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b="0" i="0" dirty="0"/>
            <a:t>国防部和民用部门正在研究几种不同的</a:t>
          </a:r>
          <a:r>
            <a:rPr lang="en-US" altLang="zh-CN" b="0" i="0" dirty="0"/>
            <a:t>GPS</a:t>
          </a:r>
          <a:r>
            <a:rPr lang="zh-CN" altLang="en-US" b="0" i="0" dirty="0"/>
            <a:t>替代方案，以解决</a:t>
          </a:r>
          <a:r>
            <a:rPr lang="en-US" altLang="zh-CN" b="0" i="0" dirty="0"/>
            <a:t>GPS</a:t>
          </a:r>
          <a:r>
            <a:rPr lang="zh-CN" altLang="en-US" b="0" i="0" dirty="0"/>
            <a:t>替代方案</a:t>
          </a:r>
          <a:r>
            <a:rPr lang="en-US" altLang="zh-CN" b="0" i="0" dirty="0"/>
            <a:t>;</a:t>
          </a:r>
          <a:r>
            <a:rPr lang="zh-CN" altLang="en-US" b="0" i="0" dirty="0"/>
            <a:t>但是，每种替代方案都有额外的成本和用例。</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b="0" i="0" dirty="0"/>
            <a:t>提出磁导航</a:t>
          </a:r>
          <a:r>
            <a:rPr lang="en-US" altLang="zh-CN" b="0" i="0" dirty="0"/>
            <a:t>——</a:t>
          </a:r>
          <a:r>
            <a:rPr lang="zh-CN" altLang="en-US" b="0" i="0" dirty="0"/>
            <a:t>一种依赖于地球的磁共振来导航的系统。</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97B82E35-FC9C-4F39-938A-9AD44C54C121}">
      <dgm:prSet/>
      <dgm:spPr/>
      <dgm:t>
        <a:bodyPr/>
        <a:lstStyle/>
        <a:p>
          <a:r>
            <a:rPr lang="zh-CN" altLang="en-US" dirty="0"/>
            <a:t>挑战赛：</a:t>
          </a:r>
          <a:r>
            <a:rPr lang="en-US" altLang="zh-CN" b="0" i="0" dirty="0"/>
            <a:t>Magnetic Navigation Challenge</a:t>
          </a:r>
          <a:endParaRPr lang="zh-CN" dirty="0"/>
        </a:p>
      </dgm:t>
    </dgm:pt>
    <dgm:pt modelId="{F049E61C-BCEB-43FF-9351-B525199FA1A6}" type="parTrans" cxnId="{18FA75C8-6E0C-4503-9EFE-FDC1384F64F1}">
      <dgm:prSet/>
      <dgm:spPr/>
      <dgm:t>
        <a:bodyPr/>
        <a:lstStyle/>
        <a:p>
          <a:endParaRPr lang="zh-CN" altLang="en-US"/>
        </a:p>
      </dgm:t>
    </dgm:pt>
    <dgm:pt modelId="{033218CC-7A1B-4784-B176-8893768879FD}" type="sibTrans" cxnId="{18FA75C8-6E0C-4503-9EFE-FDC1384F64F1}">
      <dgm:prSet/>
      <dgm:spPr/>
      <dgm:t>
        <a:bodyPr/>
        <a:lstStyle/>
        <a:p>
          <a:endParaRPr lang="zh-CN" altLang="en-US"/>
        </a:p>
      </dgm:t>
    </dgm:pt>
    <dgm:pt modelId="{B8F2A3D8-0FF7-4F74-96DB-6948E8EFE774}">
      <dgm:prSet/>
      <dgm:spPr/>
      <dgm:t>
        <a:bodyPr/>
        <a:lstStyle/>
        <a:p>
          <a:r>
            <a:rPr lang="zh-CN" altLang="zh-CN" b="0" i="0" dirty="0"/>
            <a:t>挑战在于从总磁场中去除飞机磁场（即气动磁力补偿），以便为磁导航提供干净的信号。</a:t>
          </a:r>
          <a:endParaRPr lang="zh-CN" b="0" dirty="0"/>
        </a:p>
      </dgm:t>
    </dgm:pt>
    <dgm:pt modelId="{789E856F-8E3B-41B5-8FEF-66D4FE7F9A06}" type="parTrans" cxnId="{88CD3695-30EB-459C-98A1-C5E43FB55F0A}">
      <dgm:prSet/>
      <dgm:spPr/>
      <dgm:t>
        <a:bodyPr/>
        <a:lstStyle/>
        <a:p>
          <a:endParaRPr lang="zh-CN" altLang="en-US"/>
        </a:p>
      </dgm:t>
    </dgm:pt>
    <dgm:pt modelId="{E09493A4-5CFF-4813-814B-02E4FF368278}" type="sibTrans" cxnId="{88CD3695-30EB-459C-98A1-C5E43FB55F0A}">
      <dgm:prSet/>
      <dgm:spPr/>
      <dgm:t>
        <a:bodyPr/>
        <a:lstStyle/>
        <a:p>
          <a:endParaRPr lang="zh-CN" altLang="en-US"/>
        </a:p>
      </dgm:t>
    </dgm:pt>
    <dgm:pt modelId="{7C4878C0-BAE0-4825-A463-74454A70A26B}">
      <dgm:prSet/>
      <dgm:spPr/>
      <dgm:t>
        <a:bodyPr/>
        <a:lstStyle/>
        <a:p>
          <a:r>
            <a:rPr lang="en-US" altLang="zh-CN" b="0" i="0" dirty="0"/>
            <a:t>1</a:t>
          </a:r>
          <a:r>
            <a:rPr lang="zh-CN" altLang="en-US" b="0" i="0" dirty="0"/>
            <a:t>）减少系统上的多余噪声，例如飞机本身的磁输出</a:t>
          </a:r>
          <a:endParaRPr lang="zh-CN" dirty="0"/>
        </a:p>
      </dgm:t>
    </dgm:pt>
    <dgm:pt modelId="{B4F5D414-3F94-4876-B4F2-F93A1009A85B}" type="parTrans" cxnId="{5344CACE-F812-4920-8EA9-AD115C940D68}">
      <dgm:prSet/>
      <dgm:spPr/>
      <dgm:t>
        <a:bodyPr/>
        <a:lstStyle/>
        <a:p>
          <a:endParaRPr lang="zh-CN" altLang="en-US"/>
        </a:p>
      </dgm:t>
    </dgm:pt>
    <dgm:pt modelId="{C394E6E3-45B1-49EC-81E0-C993D90A88A8}" type="sibTrans" cxnId="{5344CACE-F812-4920-8EA9-AD115C940D68}">
      <dgm:prSet/>
      <dgm:spPr/>
      <dgm:t>
        <a:bodyPr/>
        <a:lstStyle/>
        <a:p>
          <a:endParaRPr lang="zh-CN" altLang="en-US"/>
        </a:p>
      </dgm:t>
    </dgm:pt>
    <dgm:pt modelId="{21AC0058-749B-46FE-A582-1D6CEB637997}">
      <dgm:prSet/>
      <dgm:spPr/>
      <dgm:t>
        <a:bodyPr/>
        <a:lstStyle/>
        <a:p>
          <a:r>
            <a:rPr lang="zh-CN" altLang="en-US" b="0" i="0" dirty="0"/>
            <a:t>目前磁导航的一些问题</a:t>
          </a:r>
          <a:r>
            <a:rPr lang="en-US" altLang="zh-CN" b="0" i="0" dirty="0"/>
            <a:t>:</a:t>
          </a:r>
          <a:endParaRPr lang="zh-CN" dirty="0"/>
        </a:p>
      </dgm:t>
    </dgm:pt>
    <dgm:pt modelId="{F33580A3-17EC-467E-A548-C1682FF9B967}" type="parTrans" cxnId="{4CFBB05C-7ABB-4A69-98C0-1A45F7B60225}">
      <dgm:prSet/>
      <dgm:spPr/>
      <dgm:t>
        <a:bodyPr/>
        <a:lstStyle/>
        <a:p>
          <a:endParaRPr lang="zh-CN" altLang="en-US"/>
        </a:p>
      </dgm:t>
    </dgm:pt>
    <dgm:pt modelId="{8E92F3A3-9723-412C-BB26-FF10E3AFBA80}" type="sibTrans" cxnId="{4CFBB05C-7ABB-4A69-98C0-1A45F7B60225}">
      <dgm:prSet/>
      <dgm:spPr/>
      <dgm:t>
        <a:bodyPr/>
        <a:lstStyle/>
        <a:p>
          <a:endParaRPr lang="zh-CN" altLang="en-US"/>
        </a:p>
      </dgm:t>
    </dgm:pt>
    <dgm:pt modelId="{B793265E-BFE4-4427-AACB-8D9E0BC94CE3}">
      <dgm:prSet/>
      <dgm:spPr/>
      <dgm:t>
        <a:bodyPr/>
        <a:lstStyle/>
        <a:p>
          <a:r>
            <a:rPr lang="en-US" altLang="zh-CN" b="0" i="0" dirty="0"/>
            <a:t>2</a:t>
          </a:r>
          <a:r>
            <a:rPr lang="zh-CN" altLang="en-US" b="0" i="0" dirty="0"/>
            <a:t>）以与军事系统一致的实时速度或速度确定位置</a:t>
          </a:r>
          <a:endParaRPr lang="zh-CN" dirty="0"/>
        </a:p>
      </dgm:t>
    </dgm:pt>
    <dgm:pt modelId="{F6125CA0-FD99-4AC2-ACDA-89A2F5F917A8}" type="parTrans" cxnId="{B563326F-AF21-4D13-A41F-6EEBFF6A6989}">
      <dgm:prSet/>
      <dgm:spPr/>
      <dgm:t>
        <a:bodyPr/>
        <a:lstStyle/>
        <a:p>
          <a:endParaRPr lang="zh-CN" altLang="en-US"/>
        </a:p>
      </dgm:t>
    </dgm:pt>
    <dgm:pt modelId="{9B32ED55-8966-48FB-9E1A-A92042DC0D81}" type="sibTrans" cxnId="{B563326F-AF21-4D13-A41F-6EEBFF6A6989}">
      <dgm:prSet/>
      <dgm:spPr/>
      <dgm:t>
        <a:bodyPr/>
        <a:lstStyle/>
        <a:p>
          <a:endParaRPr lang="zh-CN" altLang="en-US"/>
        </a:p>
      </dgm:t>
    </dgm:pt>
    <dgm:pt modelId="{A3CBEF8B-1B45-49A0-A764-C143F7FFDEC6}">
      <dgm:prSet/>
      <dgm:spPr/>
      <dgm:t>
        <a:bodyPr/>
        <a:lstStyle/>
        <a:p>
          <a:r>
            <a:rPr lang="en-US" altLang="zh-CN" b="0" i="0" dirty="0"/>
            <a:t>3</a:t>
          </a:r>
          <a:r>
            <a:rPr lang="zh-CN" altLang="en-US" b="0" i="0" dirty="0"/>
            <a:t>）与其他系统相结合以完全替代</a:t>
          </a:r>
          <a:r>
            <a:rPr lang="en-US" altLang="zh-CN" b="0" i="0" dirty="0"/>
            <a:t>GPS</a:t>
          </a:r>
          <a:r>
            <a:rPr lang="zh-CN" altLang="en-US" b="0" i="0" dirty="0"/>
            <a:t>系统</a:t>
          </a:r>
          <a:r>
            <a:rPr lang="en-US" altLang="zh-CN" b="0" i="0" dirty="0"/>
            <a:t>\</a:t>
          </a:r>
          <a:endParaRPr lang="zh-CN" dirty="0"/>
        </a:p>
      </dgm:t>
    </dgm:pt>
    <dgm:pt modelId="{DC19BBDB-FEDF-4529-B273-283817F1ED52}" type="parTrans" cxnId="{245C597D-0B60-4ADA-9B2B-9CBC86139D4E}">
      <dgm:prSet/>
      <dgm:spPr/>
      <dgm:t>
        <a:bodyPr/>
        <a:lstStyle/>
        <a:p>
          <a:endParaRPr lang="zh-CN" altLang="en-US"/>
        </a:p>
      </dgm:t>
    </dgm:pt>
    <dgm:pt modelId="{E98480C2-E6BB-483D-A701-7AEA1E7B2AA0}" type="sibTrans" cxnId="{245C597D-0B60-4ADA-9B2B-9CBC86139D4E}">
      <dgm:prSet/>
      <dgm:spPr/>
      <dgm:t>
        <a:bodyPr/>
        <a:lstStyle/>
        <a:p>
          <a:endParaRPr lang="zh-CN" altLang="en-US"/>
        </a:p>
      </dgm:t>
    </dgm:pt>
    <dgm:pt modelId="{F346667A-BE1A-463A-BCE9-B0AAB6A7DBEC}">
      <dgm:prSet/>
      <dgm:spPr/>
      <dgm:t>
        <a:bodyPr/>
        <a:lstStyle/>
        <a:p>
          <a:r>
            <a:rPr lang="zh-CN" altLang="en-US" b="0" i="0" dirty="0"/>
            <a:t>本项目着眼于使用鲁棒神经微分模型来解决磁导航缺点，并提供</a:t>
          </a:r>
          <a:r>
            <a:rPr lang="en-US" altLang="zh-CN" b="0" i="0" dirty="0"/>
            <a:t>GPS</a:t>
          </a:r>
          <a:r>
            <a:rPr lang="zh-CN" altLang="en-US" b="0" i="0" dirty="0"/>
            <a:t>的可行替代方案。</a:t>
          </a:r>
          <a:endParaRPr lang="zh-CN" dirty="0"/>
        </a:p>
      </dgm:t>
    </dgm:pt>
    <dgm:pt modelId="{587D33E1-01C1-4293-ACA2-124443436453}" type="parTrans" cxnId="{1180C81A-8C67-451A-9A11-D92501A71C87}">
      <dgm:prSet/>
      <dgm:spPr/>
      <dgm:t>
        <a:bodyPr/>
        <a:lstStyle/>
        <a:p>
          <a:endParaRPr lang="zh-CN" altLang="en-US"/>
        </a:p>
      </dgm:t>
    </dgm:pt>
    <dgm:pt modelId="{04E02F5C-8228-4441-8403-CCFB7339C9FF}" type="sibTrans" cxnId="{1180C81A-8C67-451A-9A11-D92501A71C87}">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3"/>
      <dgm:spPr/>
    </dgm:pt>
    <dgm:pt modelId="{F0EB6568-D53E-4597-B07D-E4A228C71AE5}" type="pres">
      <dgm:prSet presAssocID="{D0174A3A-BE94-45A6-BDC8-FFE0E2D11A44}" presName="parentText" presStyleLbl="node1" presStyleIdx="0" presStyleCnt="3">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3">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3"/>
      <dgm:spPr/>
    </dgm:pt>
    <dgm:pt modelId="{2AF2EA06-99FE-4532-AC25-B0247B048B28}" type="pres">
      <dgm:prSet presAssocID="{4E519BCE-A9C8-4BE2-90B4-D9A84CFAEF0D}" presName="parentText" presStyleLbl="node1" presStyleIdx="1" presStyleCnt="3">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3">
        <dgm:presLayoutVars>
          <dgm:bulletEnabled val="1"/>
        </dgm:presLayoutVars>
      </dgm:prSet>
      <dgm:spPr/>
    </dgm:pt>
    <dgm:pt modelId="{979BAFD9-63AA-457C-9051-4301CE813827}" type="pres">
      <dgm:prSet presAssocID="{8A6BFC2E-596B-45AE-A4C5-4E4C37D155F2}" presName="spaceBetweenRectangles" presStyleCnt="0"/>
      <dgm:spPr/>
    </dgm:pt>
    <dgm:pt modelId="{35DD973F-498B-4588-AF62-CDF20916760C}" type="pres">
      <dgm:prSet presAssocID="{97B82E35-FC9C-4F39-938A-9AD44C54C121}" presName="parentLin" presStyleCnt="0"/>
      <dgm:spPr/>
    </dgm:pt>
    <dgm:pt modelId="{0E5C7457-5CE4-41E9-8BD9-1A145E326B10}" type="pres">
      <dgm:prSet presAssocID="{97B82E35-FC9C-4F39-938A-9AD44C54C121}" presName="parentLeftMargin" presStyleLbl="node1" presStyleIdx="1" presStyleCnt="3"/>
      <dgm:spPr/>
    </dgm:pt>
    <dgm:pt modelId="{766CB31B-4620-4285-8AC4-8C31BFFC767A}" type="pres">
      <dgm:prSet presAssocID="{97B82E35-FC9C-4F39-938A-9AD44C54C121}" presName="parentText" presStyleLbl="node1" presStyleIdx="2" presStyleCnt="3">
        <dgm:presLayoutVars>
          <dgm:chMax val="0"/>
          <dgm:bulletEnabled val="1"/>
        </dgm:presLayoutVars>
      </dgm:prSet>
      <dgm:spPr/>
    </dgm:pt>
    <dgm:pt modelId="{6C691C41-B293-429E-A141-E8454C8779C3}" type="pres">
      <dgm:prSet presAssocID="{97B82E35-FC9C-4F39-938A-9AD44C54C121}" presName="negativeSpace" presStyleCnt="0"/>
      <dgm:spPr/>
    </dgm:pt>
    <dgm:pt modelId="{6E5E47B3-2625-400F-8386-DE16466BD035}" type="pres">
      <dgm:prSet presAssocID="{97B82E35-FC9C-4F39-938A-9AD44C54C121}" presName="childText" presStyleLbl="conFgAcc1" presStyleIdx="2" presStyleCnt="3">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1180C81A-8C67-451A-9A11-D92501A71C87}" srcId="{4E519BCE-A9C8-4BE2-90B4-D9A84CFAEF0D}" destId="{F346667A-BE1A-463A-BCE9-B0AAB6A7DBEC}" srcOrd="2" destOrd="0" parTransId="{587D33E1-01C1-4293-ACA2-124443436453}" sibTransId="{04E02F5C-8228-4441-8403-CCFB7339C9FF}"/>
    <dgm:cxn modelId="{EEBDB23C-5A38-47DB-8EAC-DF7483302868}" type="presOf" srcId="{B8F2A3D8-0FF7-4F74-96DB-6948E8EFE774}" destId="{6E5E47B3-2625-400F-8386-DE16466BD035}" srcOrd="0" destOrd="0" presId="urn:microsoft.com/office/officeart/2005/8/layout/list1"/>
    <dgm:cxn modelId="{1AB9CD3D-2ADA-426C-AAD1-07C0FF88D8A7}" type="presOf" srcId="{97B82E35-FC9C-4F39-938A-9AD44C54C121}" destId="{766CB31B-4620-4285-8AC4-8C31BFFC767A}" srcOrd="1" destOrd="0" presId="urn:microsoft.com/office/officeart/2005/8/layout/list1"/>
    <dgm:cxn modelId="{4CFBB05C-7ABB-4A69-98C0-1A45F7B60225}" srcId="{4E519BCE-A9C8-4BE2-90B4-D9A84CFAEF0D}" destId="{21AC0058-749B-46FE-A582-1D6CEB637997}" srcOrd="1" destOrd="0" parTransId="{F33580A3-17EC-467E-A548-C1682FF9B967}" sibTransId="{8E92F3A3-9723-412C-BB26-FF10E3AFBA80}"/>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B563326F-AF21-4D13-A41F-6EEBFF6A6989}" srcId="{21AC0058-749B-46FE-A582-1D6CEB637997}" destId="{B793265E-BFE4-4427-AACB-8D9E0BC94CE3}" srcOrd="1" destOrd="0" parTransId="{F6125CA0-FD99-4AC2-ACDA-89A2F5F917A8}" sibTransId="{9B32ED55-8966-48FB-9E1A-A92042DC0D81}"/>
    <dgm:cxn modelId="{65AAD850-058B-4668-8927-0474A9AC1D75}" type="presOf" srcId="{21AC0058-749B-46FE-A582-1D6CEB637997}" destId="{F8BABC72-4598-4836-A498-7AF7059ED253}" srcOrd="0" destOrd="1" presId="urn:microsoft.com/office/officeart/2005/8/layout/list1"/>
    <dgm:cxn modelId="{18F31757-686C-421A-8D5F-6C705846AE9D}" type="presOf" srcId="{7C4878C0-BAE0-4825-A463-74454A70A26B}" destId="{F8BABC72-4598-4836-A498-7AF7059ED253}" srcOrd="0" destOrd="2" presId="urn:microsoft.com/office/officeart/2005/8/layout/list1"/>
    <dgm:cxn modelId="{245C597D-0B60-4ADA-9B2B-9CBC86139D4E}" srcId="{21AC0058-749B-46FE-A582-1D6CEB637997}" destId="{A3CBEF8B-1B45-49A0-A764-C143F7FFDEC6}" srcOrd="2" destOrd="0" parTransId="{DC19BBDB-FEDF-4529-B273-283817F1ED52}" sibTransId="{E98480C2-E6BB-483D-A701-7AEA1E7B2AA0}"/>
    <dgm:cxn modelId="{73E8BA80-20B8-4E66-BEDE-67DCAC0A6B9E}" type="presOf" srcId="{D0174A3A-BE94-45A6-BDC8-FFE0E2D11A44}" destId="{F0EB6568-D53E-4597-B07D-E4A228C71AE5}" srcOrd="1" destOrd="0" presId="urn:microsoft.com/office/officeart/2005/8/layout/list1"/>
    <dgm:cxn modelId="{F6244E84-5A29-401F-A458-33F82C897F35}" type="presOf" srcId="{B793265E-BFE4-4427-AACB-8D9E0BC94CE3}" destId="{F8BABC72-4598-4836-A498-7AF7059ED253}" srcOrd="0" destOrd="3" presId="urn:microsoft.com/office/officeart/2005/8/layout/list1"/>
    <dgm:cxn modelId="{027ACA87-908A-44B4-A583-01A1E84D982A}" type="presOf" srcId="{5455599D-C0B3-4946-9109-07BEB4F976A9}" destId="{F8BABC72-4598-4836-A498-7AF7059ED253}" srcOrd="0" destOrd="0" presId="urn:microsoft.com/office/officeart/2005/8/layout/list1"/>
    <dgm:cxn modelId="{88CD3695-30EB-459C-98A1-C5E43FB55F0A}" srcId="{97B82E35-FC9C-4F39-938A-9AD44C54C121}" destId="{B8F2A3D8-0FF7-4F74-96DB-6948E8EFE774}" srcOrd="0" destOrd="0" parTransId="{789E856F-8E3B-41B5-8FEF-66D4FE7F9A06}" sibTransId="{E09493A4-5CFF-4813-814B-02E4FF368278}"/>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18FA75C8-6E0C-4503-9EFE-FDC1384F64F1}" srcId="{8B247032-4149-4643-B94E-33A4A44465BC}" destId="{97B82E35-FC9C-4F39-938A-9AD44C54C121}" srcOrd="2" destOrd="0" parTransId="{F049E61C-BCEB-43FF-9351-B525199FA1A6}" sibTransId="{033218CC-7A1B-4784-B176-8893768879FD}"/>
    <dgm:cxn modelId="{E89E93CE-0D2D-4D3D-88E5-E9D7628B6B33}" type="presOf" srcId="{F346667A-BE1A-463A-BCE9-B0AAB6A7DBEC}" destId="{F8BABC72-4598-4836-A498-7AF7059ED253}" srcOrd="0" destOrd="5" presId="urn:microsoft.com/office/officeart/2005/8/layout/list1"/>
    <dgm:cxn modelId="{5344CACE-F812-4920-8EA9-AD115C940D68}" srcId="{21AC0058-749B-46FE-A582-1D6CEB637997}" destId="{7C4878C0-BAE0-4825-A463-74454A70A26B}" srcOrd="0" destOrd="0" parTransId="{B4F5D414-3F94-4876-B4F2-F93A1009A85B}" sibTransId="{C394E6E3-45B1-49EC-81E0-C993D90A88A8}"/>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1D6E31EC-99B5-4548-AA4B-520D84DC9A8E}" type="presOf" srcId="{A3CBEF8B-1B45-49A0-A764-C143F7FFDEC6}" destId="{F8BABC72-4598-4836-A498-7AF7059ED253}" srcOrd="0" destOrd="4" presId="urn:microsoft.com/office/officeart/2005/8/layout/list1"/>
    <dgm:cxn modelId="{8037ACF6-EEF1-447A-BF4C-0A7C3F617393}" type="presOf" srcId="{97B82E35-FC9C-4F39-938A-9AD44C54C121}" destId="{0E5C7457-5CE4-41E9-8BD9-1A145E326B10}" srcOrd="0" destOrd="0" presId="urn:microsoft.com/office/officeart/2005/8/layout/list1"/>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 modelId="{C4BC8B72-41A6-40EA-B6D5-DEABC1F4B568}" type="presParOf" srcId="{C92C2421-AC32-4080-B068-D423312E6EBC}" destId="{979BAFD9-63AA-457C-9051-4301CE813827}" srcOrd="7" destOrd="0" presId="urn:microsoft.com/office/officeart/2005/8/layout/list1"/>
    <dgm:cxn modelId="{DFE67FB7-CDC5-42EE-9871-D577D9E23D44}" type="presParOf" srcId="{C92C2421-AC32-4080-B068-D423312E6EBC}" destId="{35DD973F-498B-4588-AF62-CDF20916760C}" srcOrd="8" destOrd="0" presId="urn:microsoft.com/office/officeart/2005/8/layout/list1"/>
    <dgm:cxn modelId="{32764E5A-F0FF-4B08-B6EF-DC6BDD635700}" type="presParOf" srcId="{35DD973F-498B-4588-AF62-CDF20916760C}" destId="{0E5C7457-5CE4-41E9-8BD9-1A145E326B10}" srcOrd="0" destOrd="0" presId="urn:microsoft.com/office/officeart/2005/8/layout/list1"/>
    <dgm:cxn modelId="{678DA1FA-E140-484A-974E-7959880BCE29}" type="presParOf" srcId="{35DD973F-498B-4588-AF62-CDF20916760C}" destId="{766CB31B-4620-4285-8AC4-8C31BFFC767A}" srcOrd="1" destOrd="0" presId="urn:microsoft.com/office/officeart/2005/8/layout/list1"/>
    <dgm:cxn modelId="{473A08C1-1ECE-4234-BED6-CC1D20864308}" type="presParOf" srcId="{C92C2421-AC32-4080-B068-D423312E6EBC}" destId="{6C691C41-B293-429E-A141-E8454C8779C3}" srcOrd="9" destOrd="0" presId="urn:microsoft.com/office/officeart/2005/8/layout/list1"/>
    <dgm:cxn modelId="{3215B333-D49C-4B5F-A7B8-AFDE88DF8E24}" type="presParOf" srcId="{C92C2421-AC32-4080-B068-D423312E6EBC}" destId="{6E5E47B3-2625-400F-8386-DE16466BD0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b="0" i="0" dirty="0"/>
            <a:t>该项目旨在应用人工智能来增强美国空军检测、识别和地理定位未知射频（</a:t>
          </a:r>
          <a:r>
            <a:rPr lang="en-US" altLang="zh-CN" b="0" i="0" dirty="0"/>
            <a:t>RF</a:t>
          </a:r>
          <a:r>
            <a:rPr lang="zh-CN" altLang="en-US" b="0" i="0" dirty="0"/>
            <a:t>）信号的能力，同时为自适应干扰缓解和智能频谱分析提供工具。</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b="0" i="0" dirty="0"/>
            <a:t>结果将提高带宽利用率和频谱共享，提高空军在高干扰环境中的通信性能，产生更高质量的</a:t>
          </a:r>
          <a:r>
            <a:rPr lang="en-US" altLang="zh-CN" b="0" i="0" dirty="0"/>
            <a:t>RF</a:t>
          </a:r>
          <a:r>
            <a:rPr lang="zh-CN" altLang="en-US" b="0" i="0" dirty="0"/>
            <a:t>信号情报，并提高系统对对抗性攻击和干扰的鲁棒性。</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97B82E35-FC9C-4F39-938A-9AD44C54C121}">
      <dgm:prSet/>
      <dgm:spPr/>
      <dgm:t>
        <a:bodyPr/>
        <a:lstStyle/>
        <a:p>
          <a:r>
            <a:rPr lang="zh-CN" altLang="en-US" dirty="0"/>
            <a:t>挑战赛：</a:t>
          </a:r>
          <a:r>
            <a:rPr lang="en-US" altLang="zh-CN" b="0" i="0" dirty="0"/>
            <a:t>RF Challenge</a:t>
          </a:r>
          <a:endParaRPr lang="zh-CN" dirty="0"/>
        </a:p>
      </dgm:t>
    </dgm:pt>
    <dgm:pt modelId="{F049E61C-BCEB-43FF-9351-B525199FA1A6}" type="parTrans" cxnId="{18FA75C8-6E0C-4503-9EFE-FDC1384F64F1}">
      <dgm:prSet/>
      <dgm:spPr/>
      <dgm:t>
        <a:bodyPr/>
        <a:lstStyle/>
        <a:p>
          <a:endParaRPr lang="zh-CN" altLang="en-US"/>
        </a:p>
      </dgm:t>
    </dgm:pt>
    <dgm:pt modelId="{033218CC-7A1B-4784-B176-8893768879FD}" type="sibTrans" cxnId="{18FA75C8-6E0C-4503-9EFE-FDC1384F64F1}">
      <dgm:prSet/>
      <dgm:spPr/>
      <dgm:t>
        <a:bodyPr/>
        <a:lstStyle/>
        <a:p>
          <a:endParaRPr lang="zh-CN" altLang="en-US"/>
        </a:p>
      </dgm:t>
    </dgm:pt>
    <dgm:pt modelId="{B8F2A3D8-0FF7-4F74-96DB-6948E8EFE774}">
      <dgm:prSet/>
      <dgm:spPr/>
      <dgm:t>
        <a:bodyPr/>
        <a:lstStyle/>
        <a:p>
          <a:r>
            <a:rPr lang="zh-CN" altLang="en-US" b="0" i="0" dirty="0"/>
            <a:t>单通道射频挑战赛</a:t>
          </a:r>
          <a:endParaRPr lang="zh-CN" b="0" dirty="0"/>
        </a:p>
      </dgm:t>
    </dgm:pt>
    <dgm:pt modelId="{789E856F-8E3B-41B5-8FEF-66D4FE7F9A06}" type="parTrans" cxnId="{88CD3695-30EB-459C-98A1-C5E43FB55F0A}">
      <dgm:prSet/>
      <dgm:spPr/>
      <dgm:t>
        <a:bodyPr/>
        <a:lstStyle/>
        <a:p>
          <a:endParaRPr lang="zh-CN" altLang="en-US"/>
        </a:p>
      </dgm:t>
    </dgm:pt>
    <dgm:pt modelId="{E09493A4-5CFF-4813-814B-02E4FF368278}" type="sibTrans" cxnId="{88CD3695-30EB-459C-98A1-C5E43FB55F0A}">
      <dgm:prSet/>
      <dgm:spPr/>
      <dgm:t>
        <a:bodyPr/>
        <a:lstStyle/>
        <a:p>
          <a:endParaRPr lang="zh-CN" altLang="en-US"/>
        </a:p>
      </dgm:t>
    </dgm:pt>
    <dgm:pt modelId="{A37EB415-1642-4928-AB9B-D5B777BD9D8A}">
      <dgm:prSet/>
      <dgm:spPr/>
      <dgm:t>
        <a:bodyPr/>
        <a:lstStyle/>
        <a:p>
          <a:r>
            <a:rPr lang="zh-CN" altLang="en-US" b="0" dirty="0"/>
            <a:t>多通道信号分离挑战</a:t>
          </a:r>
          <a:endParaRPr lang="zh-CN" b="0" dirty="0"/>
        </a:p>
      </dgm:t>
    </dgm:pt>
    <dgm:pt modelId="{187F3D4F-6749-4DE3-8159-8F1E92756251}" type="parTrans" cxnId="{22845439-EEAC-4AD4-B419-C39294851A1F}">
      <dgm:prSet/>
      <dgm:spPr/>
      <dgm:t>
        <a:bodyPr/>
        <a:lstStyle/>
        <a:p>
          <a:endParaRPr lang="zh-CN" altLang="en-US"/>
        </a:p>
      </dgm:t>
    </dgm:pt>
    <dgm:pt modelId="{554C0B42-7EEE-4E4F-8F31-FD7169DE2AB0}" type="sibTrans" cxnId="{22845439-EEAC-4AD4-B419-C39294851A1F}">
      <dgm:prSet/>
      <dgm:spPr/>
      <dgm:t>
        <a:bodyPr/>
        <a:lstStyle/>
        <a:p>
          <a:endParaRPr lang="zh-CN" altLang="en-US"/>
        </a:p>
      </dgm:t>
    </dgm:pt>
    <dgm:pt modelId="{2A42046C-F5AE-477E-98B7-41EC8D0D8AF7}">
      <dgm:prSet/>
      <dgm:spPr/>
      <dgm:t>
        <a:bodyPr/>
        <a:lstStyle/>
        <a:p>
          <a:r>
            <a:rPr lang="zh-CN" altLang="en-US" b="0" dirty="0"/>
            <a:t>网络射频异常检测器挑战</a:t>
          </a:r>
          <a:endParaRPr lang="zh-CN" b="0" dirty="0"/>
        </a:p>
      </dgm:t>
    </dgm:pt>
    <dgm:pt modelId="{0D6C940C-7504-4991-896C-530046CE2609}" type="parTrans" cxnId="{811878B2-90DE-48B4-8684-D910A215F461}">
      <dgm:prSet/>
      <dgm:spPr/>
      <dgm:t>
        <a:bodyPr/>
        <a:lstStyle/>
        <a:p>
          <a:endParaRPr lang="zh-CN" altLang="en-US"/>
        </a:p>
      </dgm:t>
    </dgm:pt>
    <dgm:pt modelId="{20F95AB6-FEE1-47A0-B5CC-E22ED23FAB3C}" type="sibTrans" cxnId="{811878B2-90DE-48B4-8684-D910A215F461}">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3"/>
      <dgm:spPr/>
    </dgm:pt>
    <dgm:pt modelId="{F0EB6568-D53E-4597-B07D-E4A228C71AE5}" type="pres">
      <dgm:prSet presAssocID="{D0174A3A-BE94-45A6-BDC8-FFE0E2D11A44}" presName="parentText" presStyleLbl="node1" presStyleIdx="0" presStyleCnt="3">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3">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3"/>
      <dgm:spPr/>
    </dgm:pt>
    <dgm:pt modelId="{2AF2EA06-99FE-4532-AC25-B0247B048B28}" type="pres">
      <dgm:prSet presAssocID="{4E519BCE-A9C8-4BE2-90B4-D9A84CFAEF0D}" presName="parentText" presStyleLbl="node1" presStyleIdx="1" presStyleCnt="3">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3">
        <dgm:presLayoutVars>
          <dgm:bulletEnabled val="1"/>
        </dgm:presLayoutVars>
      </dgm:prSet>
      <dgm:spPr/>
    </dgm:pt>
    <dgm:pt modelId="{979BAFD9-63AA-457C-9051-4301CE813827}" type="pres">
      <dgm:prSet presAssocID="{8A6BFC2E-596B-45AE-A4C5-4E4C37D155F2}" presName="spaceBetweenRectangles" presStyleCnt="0"/>
      <dgm:spPr/>
    </dgm:pt>
    <dgm:pt modelId="{35DD973F-498B-4588-AF62-CDF20916760C}" type="pres">
      <dgm:prSet presAssocID="{97B82E35-FC9C-4F39-938A-9AD44C54C121}" presName="parentLin" presStyleCnt="0"/>
      <dgm:spPr/>
    </dgm:pt>
    <dgm:pt modelId="{0E5C7457-5CE4-41E9-8BD9-1A145E326B10}" type="pres">
      <dgm:prSet presAssocID="{97B82E35-FC9C-4F39-938A-9AD44C54C121}" presName="parentLeftMargin" presStyleLbl="node1" presStyleIdx="1" presStyleCnt="3"/>
      <dgm:spPr/>
    </dgm:pt>
    <dgm:pt modelId="{766CB31B-4620-4285-8AC4-8C31BFFC767A}" type="pres">
      <dgm:prSet presAssocID="{97B82E35-FC9C-4F39-938A-9AD44C54C121}" presName="parentText" presStyleLbl="node1" presStyleIdx="2" presStyleCnt="3">
        <dgm:presLayoutVars>
          <dgm:chMax val="0"/>
          <dgm:bulletEnabled val="1"/>
        </dgm:presLayoutVars>
      </dgm:prSet>
      <dgm:spPr/>
    </dgm:pt>
    <dgm:pt modelId="{6C691C41-B293-429E-A141-E8454C8779C3}" type="pres">
      <dgm:prSet presAssocID="{97B82E35-FC9C-4F39-938A-9AD44C54C121}" presName="negativeSpace" presStyleCnt="0"/>
      <dgm:spPr/>
    </dgm:pt>
    <dgm:pt modelId="{6E5E47B3-2625-400F-8386-DE16466BD035}" type="pres">
      <dgm:prSet presAssocID="{97B82E35-FC9C-4F39-938A-9AD44C54C121}" presName="childText" presStyleLbl="conFgAcc1" presStyleIdx="2" presStyleCnt="3">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22845439-EEAC-4AD4-B419-C39294851A1F}" srcId="{97B82E35-FC9C-4F39-938A-9AD44C54C121}" destId="{A37EB415-1642-4928-AB9B-D5B777BD9D8A}" srcOrd="1" destOrd="0" parTransId="{187F3D4F-6749-4DE3-8159-8F1E92756251}" sibTransId="{554C0B42-7EEE-4E4F-8F31-FD7169DE2AB0}"/>
    <dgm:cxn modelId="{EEBDB23C-5A38-47DB-8EAC-DF7483302868}" type="presOf" srcId="{B8F2A3D8-0FF7-4F74-96DB-6948E8EFE774}" destId="{6E5E47B3-2625-400F-8386-DE16466BD035}" srcOrd="0" destOrd="0" presId="urn:microsoft.com/office/officeart/2005/8/layout/list1"/>
    <dgm:cxn modelId="{1AB9CD3D-2ADA-426C-AAD1-07C0FF88D8A7}" type="presOf" srcId="{97B82E35-FC9C-4F39-938A-9AD44C54C121}" destId="{766CB31B-4620-4285-8AC4-8C31BFFC767A}" srcOrd="1" destOrd="0" presId="urn:microsoft.com/office/officeart/2005/8/layout/list1"/>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88CD3695-30EB-459C-98A1-C5E43FB55F0A}" srcId="{97B82E35-FC9C-4F39-938A-9AD44C54C121}" destId="{B8F2A3D8-0FF7-4F74-96DB-6948E8EFE774}" srcOrd="0" destOrd="0" parTransId="{789E856F-8E3B-41B5-8FEF-66D4FE7F9A06}" sibTransId="{E09493A4-5CFF-4813-814B-02E4FF368278}"/>
    <dgm:cxn modelId="{3405B49C-C568-4894-9C19-507F52644A6E}" type="presOf" srcId="{A37EB415-1642-4928-AB9B-D5B777BD9D8A}" destId="{6E5E47B3-2625-400F-8386-DE16466BD035}" srcOrd="0" destOrd="1" presId="urn:microsoft.com/office/officeart/2005/8/layout/list1"/>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811878B2-90DE-48B4-8684-D910A215F461}" srcId="{97B82E35-FC9C-4F39-938A-9AD44C54C121}" destId="{2A42046C-F5AE-477E-98B7-41EC8D0D8AF7}" srcOrd="2" destOrd="0" parTransId="{0D6C940C-7504-4991-896C-530046CE2609}" sibTransId="{20F95AB6-FEE1-47A0-B5CC-E22ED23FAB3C}"/>
    <dgm:cxn modelId="{1CFBC5B3-0826-41E5-BD2D-0A9045E64282}" type="presOf" srcId="{2A42046C-F5AE-477E-98B7-41EC8D0D8AF7}" destId="{6E5E47B3-2625-400F-8386-DE16466BD035}" srcOrd="0" destOrd="2" presId="urn:microsoft.com/office/officeart/2005/8/layout/list1"/>
    <dgm:cxn modelId="{18FA75C8-6E0C-4503-9EFE-FDC1384F64F1}" srcId="{8B247032-4149-4643-B94E-33A4A44465BC}" destId="{97B82E35-FC9C-4F39-938A-9AD44C54C121}" srcOrd="2" destOrd="0" parTransId="{F049E61C-BCEB-43FF-9351-B525199FA1A6}" sibTransId="{033218CC-7A1B-4784-B176-8893768879FD}"/>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8037ACF6-EEF1-447A-BF4C-0A7C3F617393}" type="presOf" srcId="{97B82E35-FC9C-4F39-938A-9AD44C54C121}" destId="{0E5C7457-5CE4-41E9-8BD9-1A145E326B10}" srcOrd="0" destOrd="0" presId="urn:microsoft.com/office/officeart/2005/8/layout/list1"/>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 modelId="{C4BC8B72-41A6-40EA-B6D5-DEABC1F4B568}" type="presParOf" srcId="{C92C2421-AC32-4080-B068-D423312E6EBC}" destId="{979BAFD9-63AA-457C-9051-4301CE813827}" srcOrd="7" destOrd="0" presId="urn:microsoft.com/office/officeart/2005/8/layout/list1"/>
    <dgm:cxn modelId="{DFE67FB7-CDC5-42EE-9871-D577D9E23D44}" type="presParOf" srcId="{C92C2421-AC32-4080-B068-D423312E6EBC}" destId="{35DD973F-498B-4588-AF62-CDF20916760C}" srcOrd="8" destOrd="0" presId="urn:microsoft.com/office/officeart/2005/8/layout/list1"/>
    <dgm:cxn modelId="{32764E5A-F0FF-4B08-B6EF-DC6BDD635700}" type="presParOf" srcId="{35DD973F-498B-4588-AF62-CDF20916760C}" destId="{0E5C7457-5CE4-41E9-8BD9-1A145E326B10}" srcOrd="0" destOrd="0" presId="urn:microsoft.com/office/officeart/2005/8/layout/list1"/>
    <dgm:cxn modelId="{678DA1FA-E140-484A-974E-7959880BCE29}" type="presParOf" srcId="{35DD973F-498B-4588-AF62-CDF20916760C}" destId="{766CB31B-4620-4285-8AC4-8C31BFFC767A}" srcOrd="1" destOrd="0" presId="urn:microsoft.com/office/officeart/2005/8/layout/list1"/>
    <dgm:cxn modelId="{473A08C1-1ECE-4234-BED6-CC1D20864308}" type="presParOf" srcId="{C92C2421-AC32-4080-B068-D423312E6EBC}" destId="{6C691C41-B293-429E-A141-E8454C8779C3}" srcOrd="9" destOrd="0" presId="urn:microsoft.com/office/officeart/2005/8/layout/list1"/>
    <dgm:cxn modelId="{3215B333-D49C-4B5F-A7B8-AFDE88DF8E24}" type="presParOf" srcId="{C92C2421-AC32-4080-B068-D423312E6EBC}" destId="{6E5E47B3-2625-400F-8386-DE16466BD0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en-US" altLang="zh-CN" b="0" i="0" dirty="0"/>
            <a:t>KAL</a:t>
          </a:r>
          <a:r>
            <a:rPr lang="zh-CN" altLang="en-US" b="0" i="0" dirty="0"/>
            <a:t>是一个探索性研究项目，旨在推进教育研究活动，为具有不同角色和教育背景的学习者（从空军和国防部（</a:t>
          </a:r>
          <a:r>
            <a:rPr lang="en-US" altLang="zh-CN" b="0" i="0" dirty="0"/>
            <a:t>DoD</a:t>
          </a:r>
          <a:r>
            <a:rPr lang="zh-CN" altLang="en-US" b="0" i="0" dirty="0"/>
            <a:t>）人员到公众）大规模促进最大的学习成果。</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b="0" i="0" dirty="0"/>
            <a:t>项目团队将研究和评估与在各种现有课程中对空军人员进行人工智能主题培训相关的各种教学实践和学习效益，绘制出教育需求和能力的格局，并试点实验学习经验，目的是概述创新技术支持的培训和学习的早期原型。</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2"/>
      <dgm:spPr/>
    </dgm:pt>
    <dgm:pt modelId="{F0EB6568-D53E-4597-B07D-E4A228C71AE5}" type="pres">
      <dgm:prSet presAssocID="{D0174A3A-BE94-45A6-BDC8-FFE0E2D11A44}" presName="parentText" presStyleLbl="node1" presStyleIdx="0" presStyleCnt="2">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2">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2"/>
      <dgm:spPr/>
    </dgm:pt>
    <dgm:pt modelId="{2AF2EA06-99FE-4532-AC25-B0247B048B28}" type="pres">
      <dgm:prSet presAssocID="{4E519BCE-A9C8-4BE2-90B4-D9A84CFAEF0D}" presName="parentText" presStyleLbl="node1" presStyleIdx="1" presStyleCnt="2">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2">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7B6233-5EC0-4E7C-A1DA-8679120388E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F7FD606-D9E6-48DA-A5F7-F8759A2B15BD}">
      <dgm:prSet/>
      <dgm:spPr/>
      <dgm:t>
        <a:bodyPr/>
        <a:lstStyle/>
        <a:p>
          <a:r>
            <a:rPr lang="zh-CN" altLang="en-US" b="0" i="0" dirty="0"/>
            <a:t>快速 </a:t>
          </a:r>
          <a:r>
            <a:rPr lang="en-US" altLang="zh-CN" b="0" i="0" dirty="0"/>
            <a:t>AI</a:t>
          </a:r>
          <a:r>
            <a:rPr lang="zh-CN" altLang="en-US" b="0" i="0" dirty="0"/>
            <a:t>：数据中心和边缘计算</a:t>
          </a:r>
          <a:endParaRPr lang="zh-CN" altLang="en-US" b="0" dirty="0"/>
        </a:p>
      </dgm:t>
    </dgm:pt>
    <dgm:pt modelId="{4FE13A2C-ED58-48EB-A520-66C2CB8AE5C6}" type="parTrans" cxnId="{1AAF8FFC-DC8F-4C37-9DA4-707679E12FD7}">
      <dgm:prSet/>
      <dgm:spPr/>
      <dgm:t>
        <a:bodyPr/>
        <a:lstStyle/>
        <a:p>
          <a:endParaRPr lang="zh-CN" altLang="en-US"/>
        </a:p>
      </dgm:t>
    </dgm:pt>
    <dgm:pt modelId="{93C281CC-B3E7-4597-A021-925DB538AA6E}" type="sibTrans" cxnId="{1AAF8FFC-DC8F-4C37-9DA4-707679E12FD7}">
      <dgm:prSet/>
      <dgm:spPr/>
      <dgm:t>
        <a:bodyPr/>
        <a:lstStyle/>
        <a:p>
          <a:endParaRPr lang="zh-CN" altLang="en-US"/>
        </a:p>
      </dgm:t>
    </dgm:pt>
    <dgm:pt modelId="{78099BF9-D1EE-4F1A-BF1A-D290A62BB463}">
      <dgm:prSet/>
      <dgm:spPr/>
      <dgm:t>
        <a:bodyPr/>
        <a:lstStyle/>
        <a:p>
          <a:r>
            <a:rPr lang="zh-CN" altLang="en-US" dirty="0"/>
            <a:t>快速开发便携式高性能</a:t>
          </a:r>
          <a:r>
            <a:rPr lang="en-US" altLang="zh-CN" dirty="0"/>
            <a:t>AI</a:t>
          </a:r>
          <a:r>
            <a:rPr lang="zh-CN" altLang="en-US" dirty="0"/>
            <a:t>应用程序。</a:t>
          </a:r>
        </a:p>
      </dgm:t>
    </dgm:pt>
    <dgm:pt modelId="{B17451DC-CBDA-4D0E-B780-56FB02F70562}" type="parTrans" cxnId="{22A4B1E1-959B-427E-9504-436D41075779}">
      <dgm:prSet/>
      <dgm:spPr/>
      <dgm:t>
        <a:bodyPr/>
        <a:lstStyle/>
        <a:p>
          <a:endParaRPr lang="zh-CN" altLang="en-US"/>
        </a:p>
      </dgm:t>
    </dgm:pt>
    <dgm:pt modelId="{D74F44CE-CB0C-40BF-8D6E-1A052771B3DF}" type="sibTrans" cxnId="{22A4B1E1-959B-427E-9504-436D41075779}">
      <dgm:prSet/>
      <dgm:spPr/>
      <dgm:t>
        <a:bodyPr/>
        <a:lstStyle/>
        <a:p>
          <a:endParaRPr lang="zh-CN" altLang="en-US"/>
        </a:p>
      </dgm:t>
    </dgm:pt>
    <dgm:pt modelId="{AE081CAA-8C0F-49AA-93A6-A36EA44ADDEC}">
      <dgm:prSet/>
      <dgm:spPr/>
      <dgm:t>
        <a:bodyPr/>
        <a:lstStyle/>
        <a:p>
          <a:r>
            <a:rPr lang="en-US" altLang="zh-CN" dirty="0"/>
            <a:t>ML</a:t>
          </a:r>
          <a:r>
            <a:rPr lang="zh-CN" altLang="en-US" dirty="0"/>
            <a:t>增强型数据收集、集成和异常值检测。</a:t>
          </a:r>
        </a:p>
      </dgm:t>
    </dgm:pt>
    <dgm:pt modelId="{FD9C7D7E-CC07-4F99-9D94-2213324B7E97}" type="parTrans" cxnId="{69244906-CC36-4424-9CEE-1360DF2E8FD9}">
      <dgm:prSet/>
      <dgm:spPr/>
      <dgm:t>
        <a:bodyPr/>
        <a:lstStyle/>
        <a:p>
          <a:endParaRPr lang="zh-CN" altLang="en-US"/>
        </a:p>
      </dgm:t>
    </dgm:pt>
    <dgm:pt modelId="{AED51E65-09A6-4D55-A0A6-A1741C97EB8E}" type="sibTrans" cxnId="{69244906-CC36-4424-9CEE-1360DF2E8FD9}">
      <dgm:prSet/>
      <dgm:spPr/>
      <dgm:t>
        <a:bodyPr/>
        <a:lstStyle/>
        <a:p>
          <a:endParaRPr lang="zh-CN" altLang="en-US"/>
        </a:p>
      </dgm:t>
    </dgm:pt>
    <dgm:pt modelId="{E4423ECE-2976-4922-8D2F-2CF7E2AA3989}">
      <dgm:prSet/>
      <dgm:spPr/>
      <dgm:t>
        <a:bodyPr/>
        <a:lstStyle/>
        <a:p>
          <a:r>
            <a:rPr lang="zh-CN" altLang="en-US" dirty="0"/>
            <a:t>挑战赛：</a:t>
          </a:r>
          <a:r>
            <a:rPr lang="zh-CN" altLang="en-US" b="0" i="0" dirty="0"/>
            <a:t>机动 </a:t>
          </a:r>
          <a:r>
            <a:rPr lang="en-US" b="0" i="0" dirty="0"/>
            <a:t>ID </a:t>
          </a:r>
          <a:r>
            <a:rPr lang="zh-CN" altLang="en-US" b="0" i="0" dirty="0"/>
            <a:t>挑战</a:t>
          </a:r>
          <a:r>
            <a:rPr lang="zh-CN" altLang="en-US" dirty="0"/>
            <a:t>（</a:t>
          </a:r>
          <a:r>
            <a:rPr lang="en-US" b="0" i="0" dirty="0">
              <a:hlinkClick xmlns:r="http://schemas.openxmlformats.org/officeDocument/2006/relationships" r:id="rId1"/>
            </a:rPr>
            <a:t>Maneuver ID Challenge</a:t>
          </a:r>
          <a:r>
            <a:rPr lang="zh-CN" altLang="en-US" dirty="0"/>
            <a:t>）</a:t>
          </a:r>
        </a:p>
      </dgm:t>
    </dgm:pt>
    <dgm:pt modelId="{CE32561B-16DB-4AAF-8F63-0AB48214E2D1}" type="parTrans" cxnId="{2FDB085D-03E6-404A-BAD4-DBAC0A3909D4}">
      <dgm:prSet/>
      <dgm:spPr/>
      <dgm:t>
        <a:bodyPr/>
        <a:lstStyle/>
        <a:p>
          <a:endParaRPr lang="zh-CN" altLang="en-US"/>
        </a:p>
      </dgm:t>
    </dgm:pt>
    <dgm:pt modelId="{50F6D202-F413-4BBF-8D9E-BA1A96F68BAC}" type="sibTrans" cxnId="{2FDB085D-03E6-404A-BAD4-DBAC0A3909D4}">
      <dgm:prSet/>
      <dgm:spPr/>
      <dgm:t>
        <a:bodyPr/>
        <a:lstStyle/>
        <a:p>
          <a:endParaRPr lang="zh-CN" altLang="en-US"/>
        </a:p>
      </dgm:t>
    </dgm:pt>
    <dgm:pt modelId="{9CCD7903-14D3-49D7-BE66-9713B8388EA4}">
      <dgm:prSet/>
      <dgm:spPr/>
      <dgm:t>
        <a:bodyPr/>
        <a:lstStyle/>
        <a:p>
          <a:r>
            <a:rPr lang="zh-CN" altLang="en-US" dirty="0"/>
            <a:t>挑战赛：</a:t>
          </a:r>
          <a:r>
            <a:rPr lang="zh-CN" altLang="en-US" b="0" i="0" dirty="0"/>
            <a:t>数据中心挑战（</a:t>
          </a:r>
          <a:r>
            <a:rPr lang="en-US" b="0" i="0" dirty="0">
              <a:hlinkClick xmlns:r="http://schemas.openxmlformats.org/officeDocument/2006/relationships" r:id="rId2"/>
            </a:rPr>
            <a:t>Datacenter Challenge</a:t>
          </a:r>
          <a:r>
            <a:rPr lang="zh-CN" altLang="en-US" b="0" i="0" dirty="0"/>
            <a:t>）</a:t>
          </a:r>
          <a:endParaRPr lang="zh-CN" altLang="en-US" b="0" dirty="0"/>
        </a:p>
      </dgm:t>
    </dgm:pt>
    <dgm:pt modelId="{0EA9D038-B8AF-4D67-AB03-9DBF2E3FF55C}" type="parTrans" cxnId="{CEF44F1E-90F5-4C3C-AEE2-FE74EEAF6B79}">
      <dgm:prSet/>
      <dgm:spPr/>
      <dgm:t>
        <a:bodyPr/>
        <a:lstStyle/>
        <a:p>
          <a:endParaRPr lang="zh-CN" altLang="en-US"/>
        </a:p>
      </dgm:t>
    </dgm:pt>
    <dgm:pt modelId="{AA1A5B62-1B4A-455B-A9EC-EAC2038338D0}" type="sibTrans" cxnId="{CEF44F1E-90F5-4C3C-AEE2-FE74EEAF6B79}">
      <dgm:prSet/>
      <dgm:spPr/>
      <dgm:t>
        <a:bodyPr/>
        <a:lstStyle/>
        <a:p>
          <a:endParaRPr lang="zh-CN" altLang="en-US"/>
        </a:p>
      </dgm:t>
    </dgm:pt>
    <dgm:pt modelId="{A940C260-00A2-4628-A496-0D72BEDFBAB1}">
      <dgm:prSet/>
      <dgm:spPr/>
      <dgm:t>
        <a:bodyPr/>
        <a:lstStyle/>
        <a:p>
          <a:r>
            <a:rPr lang="zh-CN" altLang="en-US" b="0" dirty="0"/>
            <a:t>自然语言处理</a:t>
          </a:r>
        </a:p>
      </dgm:t>
    </dgm:pt>
    <dgm:pt modelId="{90A1B6F2-8DA2-4446-8DBE-BF06FBF1FD3E}" type="parTrans" cxnId="{CF484EEE-3C3E-42F8-83E8-FF8498584113}">
      <dgm:prSet/>
      <dgm:spPr/>
      <dgm:t>
        <a:bodyPr/>
        <a:lstStyle/>
        <a:p>
          <a:endParaRPr lang="zh-CN" altLang="en-US"/>
        </a:p>
      </dgm:t>
    </dgm:pt>
    <dgm:pt modelId="{707D53D0-291C-4AB8-AEAB-C33F1A8F5E7D}" type="sibTrans" cxnId="{CF484EEE-3C3E-42F8-83E8-FF8498584113}">
      <dgm:prSet/>
      <dgm:spPr/>
      <dgm:t>
        <a:bodyPr/>
        <a:lstStyle/>
        <a:p>
          <a:endParaRPr lang="zh-CN" altLang="en-US"/>
        </a:p>
      </dgm:t>
    </dgm:pt>
    <dgm:pt modelId="{3D5CC469-DF12-4677-8D91-9142ABE230AF}">
      <dgm:prSet/>
      <dgm:spPr/>
      <dgm:t>
        <a:bodyPr/>
        <a:lstStyle/>
        <a:p>
          <a:r>
            <a:rPr lang="zh-CN" altLang="en-US" b="0" i="0" dirty="0"/>
            <a:t>非结构化信息访问的对话交互</a:t>
          </a:r>
          <a:endParaRPr lang="zh-CN" altLang="en-US" b="0" dirty="0"/>
        </a:p>
      </dgm:t>
    </dgm:pt>
    <dgm:pt modelId="{E71748EF-5A2A-4103-8C81-A7606C869B35}" type="parTrans" cxnId="{E8582D10-A4E0-4558-A8F4-25ACF755F0F4}">
      <dgm:prSet/>
      <dgm:spPr/>
      <dgm:t>
        <a:bodyPr/>
        <a:lstStyle/>
        <a:p>
          <a:endParaRPr lang="zh-CN" altLang="en-US"/>
        </a:p>
      </dgm:t>
    </dgm:pt>
    <dgm:pt modelId="{FCBB8D24-5C7D-4C87-A672-DE9732F48DBB}" type="sibTrans" cxnId="{E8582D10-A4E0-4558-A8F4-25ACF755F0F4}">
      <dgm:prSet/>
      <dgm:spPr/>
      <dgm:t>
        <a:bodyPr/>
        <a:lstStyle/>
        <a:p>
          <a:endParaRPr lang="zh-CN" altLang="en-US"/>
        </a:p>
      </dgm:t>
    </dgm:pt>
    <dgm:pt modelId="{C0CE7ECB-D41F-4A64-8BFA-AEFB7BF414D7}">
      <dgm:prSet/>
      <dgm:spPr/>
      <dgm:t>
        <a:bodyPr/>
        <a:lstStyle/>
        <a:p>
          <a:r>
            <a:rPr lang="zh-CN" altLang="en-US" b="0" dirty="0"/>
            <a:t>面向个性化外语教育的</a:t>
          </a:r>
          <a:r>
            <a:rPr lang="en-US" altLang="zh-CN" b="0" dirty="0"/>
            <a:t>AI</a:t>
          </a:r>
          <a:endParaRPr lang="zh-CN" altLang="en-US" b="0" dirty="0"/>
        </a:p>
      </dgm:t>
    </dgm:pt>
    <dgm:pt modelId="{990CF667-61C6-46FF-945A-4D32D8FD3B6A}" type="parTrans" cxnId="{A8376841-85EA-45C3-AAA0-7E30BF60374D}">
      <dgm:prSet/>
      <dgm:spPr/>
      <dgm:t>
        <a:bodyPr/>
        <a:lstStyle/>
        <a:p>
          <a:endParaRPr lang="zh-CN" altLang="en-US"/>
        </a:p>
      </dgm:t>
    </dgm:pt>
    <dgm:pt modelId="{E052A2E4-4A11-40D5-8D6C-B7B395F3C83A}" type="sibTrans" cxnId="{A8376841-85EA-45C3-AAA0-7E30BF60374D}">
      <dgm:prSet/>
      <dgm:spPr/>
      <dgm:t>
        <a:bodyPr/>
        <a:lstStyle/>
        <a:p>
          <a:endParaRPr lang="zh-CN" altLang="en-US"/>
        </a:p>
      </dgm:t>
    </dgm:pt>
    <dgm:pt modelId="{B8A0545F-5863-4726-A68E-6151CB81488A}">
      <dgm:prSet/>
      <dgm:spPr/>
      <dgm:t>
        <a:bodyPr/>
        <a:lstStyle/>
        <a:p>
          <a:r>
            <a:rPr lang="zh-CN" altLang="en-US" b="0" i="0" dirty="0"/>
            <a:t>地球智能引擎</a:t>
          </a:r>
          <a:endParaRPr lang="zh-CN" altLang="en-US" b="0" dirty="0"/>
        </a:p>
      </dgm:t>
    </dgm:pt>
    <dgm:pt modelId="{DB7F1AB2-8A69-43F1-89C9-148D0B754C72}" type="parTrans" cxnId="{B5633E04-2A00-4F0D-A7F2-32877B953299}">
      <dgm:prSet/>
      <dgm:spPr/>
      <dgm:t>
        <a:bodyPr/>
        <a:lstStyle/>
        <a:p>
          <a:endParaRPr lang="zh-CN" altLang="en-US"/>
        </a:p>
      </dgm:t>
    </dgm:pt>
    <dgm:pt modelId="{C5BF79E4-2EEB-4491-BA80-2835648D6900}" type="sibTrans" cxnId="{B5633E04-2A00-4F0D-A7F2-32877B953299}">
      <dgm:prSet/>
      <dgm:spPr/>
      <dgm:t>
        <a:bodyPr/>
        <a:lstStyle/>
        <a:p>
          <a:endParaRPr lang="zh-CN" altLang="en-US"/>
        </a:p>
      </dgm:t>
    </dgm:pt>
    <dgm:pt modelId="{5B5BE968-C728-40DB-852E-C974DCAD0DFF}">
      <dgm:prSet/>
      <dgm:spPr/>
      <dgm:t>
        <a:bodyPr/>
        <a:lstStyle/>
        <a:p>
          <a:r>
            <a:rPr lang="zh-CN" altLang="en-US" b="0" dirty="0"/>
            <a:t>地球智能天气和气候引擎</a:t>
          </a:r>
        </a:p>
      </dgm:t>
    </dgm:pt>
    <dgm:pt modelId="{4187682D-6476-4873-B686-CF1E753CBC7A}" type="parTrans" cxnId="{1DD54232-1EA9-4926-A814-562293F45C2D}">
      <dgm:prSet/>
      <dgm:spPr/>
      <dgm:t>
        <a:bodyPr/>
        <a:lstStyle/>
        <a:p>
          <a:endParaRPr lang="zh-CN" altLang="en-US"/>
        </a:p>
      </dgm:t>
    </dgm:pt>
    <dgm:pt modelId="{06B78EFF-72B8-4EDB-9C79-9B86BD73E9FC}" type="sibTrans" cxnId="{1DD54232-1EA9-4926-A814-562293F45C2D}">
      <dgm:prSet/>
      <dgm:spPr/>
      <dgm:t>
        <a:bodyPr/>
        <a:lstStyle/>
        <a:p>
          <a:endParaRPr lang="zh-CN" altLang="en-US"/>
        </a:p>
      </dgm:t>
    </dgm:pt>
    <dgm:pt modelId="{340A20EA-39A9-46B5-B5EA-F18F996DA1F0}">
      <dgm:prSet/>
      <dgm:spPr/>
      <dgm:t>
        <a:bodyPr/>
        <a:lstStyle/>
        <a:p>
          <a:r>
            <a:rPr lang="zh-CN" altLang="en-US" b="0" dirty="0"/>
            <a:t>持续和少镜头学习</a:t>
          </a:r>
        </a:p>
      </dgm:t>
    </dgm:pt>
    <dgm:pt modelId="{0207CB0B-57F3-414E-A3FC-E4FD369F1DDE}" type="parTrans" cxnId="{80E18A6C-2D92-491E-820C-C3525F9B4FC2}">
      <dgm:prSet/>
      <dgm:spPr/>
      <dgm:t>
        <a:bodyPr/>
        <a:lstStyle/>
        <a:p>
          <a:endParaRPr lang="zh-CN" altLang="en-US"/>
        </a:p>
      </dgm:t>
    </dgm:pt>
    <dgm:pt modelId="{6414BA66-6456-4966-A685-2666C686B6D5}" type="sibTrans" cxnId="{80E18A6C-2D92-491E-820C-C3525F9B4FC2}">
      <dgm:prSet/>
      <dgm:spPr/>
      <dgm:t>
        <a:bodyPr/>
        <a:lstStyle/>
        <a:p>
          <a:endParaRPr lang="zh-CN" altLang="en-US"/>
        </a:p>
      </dgm:t>
    </dgm:pt>
    <dgm:pt modelId="{44CE5387-9229-4AD0-A0FE-9740C1065213}">
      <dgm:prSet/>
      <dgm:spPr/>
      <dgm:t>
        <a:bodyPr/>
        <a:lstStyle/>
        <a:p>
          <a:r>
            <a:rPr lang="zh-CN" altLang="en-US" b="0" dirty="0"/>
            <a:t>强大的</a:t>
          </a:r>
          <a:r>
            <a:rPr lang="en-US" altLang="zh-CN" b="0" dirty="0"/>
            <a:t>AI</a:t>
          </a:r>
          <a:r>
            <a:rPr lang="zh-CN" altLang="en-US" b="0" dirty="0"/>
            <a:t>开发环境</a:t>
          </a:r>
        </a:p>
      </dgm:t>
    </dgm:pt>
    <dgm:pt modelId="{68FF7138-B75E-4A35-AC1A-AE5D165E2B31}" type="parTrans" cxnId="{FFECA1A0-CDC8-429F-81A7-B0683C81B41C}">
      <dgm:prSet/>
      <dgm:spPr/>
      <dgm:t>
        <a:bodyPr/>
        <a:lstStyle/>
        <a:p>
          <a:endParaRPr lang="zh-CN" altLang="en-US"/>
        </a:p>
      </dgm:t>
    </dgm:pt>
    <dgm:pt modelId="{B11126E3-E3DE-428F-841F-E9049A1000DB}" type="sibTrans" cxnId="{FFECA1A0-CDC8-429F-81A7-B0683C81B41C}">
      <dgm:prSet/>
      <dgm:spPr/>
      <dgm:t>
        <a:bodyPr/>
        <a:lstStyle/>
        <a:p>
          <a:endParaRPr lang="zh-CN" altLang="en-US"/>
        </a:p>
      </dgm:t>
    </dgm:pt>
    <dgm:pt modelId="{F5F55767-A157-46E3-B380-9181D9D44A6F}">
      <dgm:prSet/>
      <dgm:spPr/>
      <dgm:t>
        <a:bodyPr/>
        <a:lstStyle/>
        <a:p>
          <a:r>
            <a:rPr lang="zh-CN" altLang="en-US" b="0" dirty="0"/>
            <a:t>挑战赛：</a:t>
          </a:r>
          <a:r>
            <a:rPr lang="zh-CN" altLang="en-US" b="0" i="0" dirty="0"/>
            <a:t>塞维尔：天气挑战（</a:t>
          </a:r>
          <a:r>
            <a:rPr lang="en-US" b="0" i="0" dirty="0">
              <a:hlinkClick xmlns:r="http://schemas.openxmlformats.org/officeDocument/2006/relationships" r:id="rId3"/>
            </a:rPr>
            <a:t>SEVIR: Weather Challeng</a:t>
          </a:r>
          <a:r>
            <a:rPr lang="en-US" altLang="zh-CN" b="0" i="0" dirty="0">
              <a:hlinkClick xmlns:r="http://schemas.openxmlformats.org/officeDocument/2006/relationships" r:id="rId3"/>
            </a:rPr>
            <a:t>e</a:t>
          </a:r>
          <a:r>
            <a:rPr lang="zh-CN" altLang="en-US" b="0" i="0" dirty="0"/>
            <a:t>）</a:t>
          </a:r>
          <a:endParaRPr lang="zh-CN" altLang="en-US" b="0" dirty="0"/>
        </a:p>
      </dgm:t>
    </dgm:pt>
    <dgm:pt modelId="{3AF835BB-F692-4C39-BAF2-C9044411DF6A}" type="parTrans" cxnId="{B801BA3F-0C74-4C15-9F24-23CE322A4151}">
      <dgm:prSet/>
      <dgm:spPr/>
      <dgm:t>
        <a:bodyPr/>
        <a:lstStyle/>
        <a:p>
          <a:endParaRPr lang="zh-CN" altLang="en-US"/>
        </a:p>
      </dgm:t>
    </dgm:pt>
    <dgm:pt modelId="{3192457A-AECA-4675-B401-37D627A2EE73}" type="sibTrans" cxnId="{B801BA3F-0C74-4C15-9F24-23CE322A4151}">
      <dgm:prSet/>
      <dgm:spPr/>
      <dgm:t>
        <a:bodyPr/>
        <a:lstStyle/>
        <a:p>
          <a:endParaRPr lang="zh-CN" altLang="en-US"/>
        </a:p>
      </dgm:t>
    </dgm:pt>
    <dgm:pt modelId="{F839E1E6-1CDF-4A02-97D8-806D7B1C03FF}">
      <dgm:prSet/>
      <dgm:spPr/>
      <dgm:t>
        <a:bodyPr/>
        <a:lstStyle/>
        <a:p>
          <a:r>
            <a:rPr lang="zh-CN" altLang="en-US" b="0" dirty="0"/>
            <a:t>机器学习可解释性</a:t>
          </a:r>
        </a:p>
      </dgm:t>
    </dgm:pt>
    <dgm:pt modelId="{B4F2A560-D9BF-4FAD-B812-726D1DAC0998}" type="sibTrans" cxnId="{4597229E-29C0-4875-A88F-B03925240054}">
      <dgm:prSet/>
      <dgm:spPr/>
      <dgm:t>
        <a:bodyPr/>
        <a:lstStyle/>
        <a:p>
          <a:endParaRPr lang="zh-CN" altLang="en-US"/>
        </a:p>
      </dgm:t>
    </dgm:pt>
    <dgm:pt modelId="{C4BFED88-4B0A-45E1-8BBB-E096D857178A}" type="parTrans" cxnId="{4597229E-29C0-4875-A88F-B03925240054}">
      <dgm:prSet/>
      <dgm:spPr/>
      <dgm:t>
        <a:bodyPr/>
        <a:lstStyle/>
        <a:p>
          <a:endParaRPr lang="zh-CN" altLang="en-US"/>
        </a:p>
      </dgm:t>
    </dgm:pt>
    <dgm:pt modelId="{97429345-6EC5-402C-8303-74B4677E2C8A}" type="pres">
      <dgm:prSet presAssocID="{3F7B6233-5EC0-4E7C-A1DA-8679120388E2}" presName="vert0" presStyleCnt="0">
        <dgm:presLayoutVars>
          <dgm:dir/>
          <dgm:animOne val="branch"/>
          <dgm:animLvl val="lvl"/>
        </dgm:presLayoutVars>
      </dgm:prSet>
      <dgm:spPr/>
    </dgm:pt>
    <dgm:pt modelId="{41B523EA-B997-422E-9CF1-77B50F3AC4AE}" type="pres">
      <dgm:prSet presAssocID="{DF7FD606-D9E6-48DA-A5F7-F8759A2B15BD}" presName="thickLine" presStyleLbl="alignNode1" presStyleIdx="0" presStyleCnt="3"/>
      <dgm:spPr/>
    </dgm:pt>
    <dgm:pt modelId="{73EA5C86-99CD-4E2C-B735-CF5275F59BD4}" type="pres">
      <dgm:prSet presAssocID="{DF7FD606-D9E6-48DA-A5F7-F8759A2B15BD}" presName="horz1" presStyleCnt="0"/>
      <dgm:spPr/>
    </dgm:pt>
    <dgm:pt modelId="{A1D52683-FDAE-4661-BC57-DC5204E18A90}" type="pres">
      <dgm:prSet presAssocID="{DF7FD606-D9E6-48DA-A5F7-F8759A2B15BD}" presName="tx1" presStyleLbl="revTx" presStyleIdx="0" presStyleCnt="14"/>
      <dgm:spPr/>
    </dgm:pt>
    <dgm:pt modelId="{229B82E9-24E3-4557-843A-58421D63543B}" type="pres">
      <dgm:prSet presAssocID="{DF7FD606-D9E6-48DA-A5F7-F8759A2B15BD}" presName="vert1" presStyleCnt="0"/>
      <dgm:spPr/>
    </dgm:pt>
    <dgm:pt modelId="{7DD2427D-48C0-423E-9B85-C399DC8B3C70}" type="pres">
      <dgm:prSet presAssocID="{78099BF9-D1EE-4F1A-BF1A-D290A62BB463}" presName="vertSpace2a" presStyleCnt="0"/>
      <dgm:spPr/>
    </dgm:pt>
    <dgm:pt modelId="{56DD628B-EFE4-4B39-964E-826F89E824AB}" type="pres">
      <dgm:prSet presAssocID="{78099BF9-D1EE-4F1A-BF1A-D290A62BB463}" presName="horz2" presStyleCnt="0"/>
      <dgm:spPr/>
    </dgm:pt>
    <dgm:pt modelId="{161DEE16-BF85-44FF-81AC-55E5A19DAACB}" type="pres">
      <dgm:prSet presAssocID="{78099BF9-D1EE-4F1A-BF1A-D290A62BB463}" presName="horzSpace2" presStyleCnt="0"/>
      <dgm:spPr/>
    </dgm:pt>
    <dgm:pt modelId="{A1F8A381-A141-4E8B-8A82-712D2169C984}" type="pres">
      <dgm:prSet presAssocID="{78099BF9-D1EE-4F1A-BF1A-D290A62BB463}" presName="tx2" presStyleLbl="revTx" presStyleIdx="1" presStyleCnt="14"/>
      <dgm:spPr/>
    </dgm:pt>
    <dgm:pt modelId="{9267D9EA-019E-405C-AB6B-8AC450849B28}" type="pres">
      <dgm:prSet presAssocID="{78099BF9-D1EE-4F1A-BF1A-D290A62BB463}" presName="vert2" presStyleCnt="0"/>
      <dgm:spPr/>
    </dgm:pt>
    <dgm:pt modelId="{10DE0072-2227-4B50-837F-24AEFD6346EF}" type="pres">
      <dgm:prSet presAssocID="{9CCD7903-14D3-49D7-BE66-9713B8388EA4}" presName="horz3" presStyleCnt="0"/>
      <dgm:spPr/>
    </dgm:pt>
    <dgm:pt modelId="{D65B4D00-BADF-4693-AECB-7420CF4C3EE2}" type="pres">
      <dgm:prSet presAssocID="{9CCD7903-14D3-49D7-BE66-9713B8388EA4}" presName="horzSpace3" presStyleCnt="0"/>
      <dgm:spPr/>
    </dgm:pt>
    <dgm:pt modelId="{AE20C595-B67B-4646-958F-116539DEB008}" type="pres">
      <dgm:prSet presAssocID="{9CCD7903-14D3-49D7-BE66-9713B8388EA4}" presName="tx3" presStyleLbl="revTx" presStyleIdx="2" presStyleCnt="14"/>
      <dgm:spPr/>
    </dgm:pt>
    <dgm:pt modelId="{6EEAD7FA-9B58-441A-9C63-76B1E1BC73E6}" type="pres">
      <dgm:prSet presAssocID="{9CCD7903-14D3-49D7-BE66-9713B8388EA4}" presName="vert3" presStyleCnt="0"/>
      <dgm:spPr/>
    </dgm:pt>
    <dgm:pt modelId="{F1A27676-C33F-4D9C-A969-CEB677C80139}" type="pres">
      <dgm:prSet presAssocID="{78099BF9-D1EE-4F1A-BF1A-D290A62BB463}" presName="thinLine2b" presStyleLbl="callout" presStyleIdx="0" presStyleCnt="8"/>
      <dgm:spPr/>
    </dgm:pt>
    <dgm:pt modelId="{8B54FCB8-9082-42D3-AB75-6845BC9561AE}" type="pres">
      <dgm:prSet presAssocID="{78099BF9-D1EE-4F1A-BF1A-D290A62BB463}" presName="vertSpace2b" presStyleCnt="0"/>
      <dgm:spPr/>
    </dgm:pt>
    <dgm:pt modelId="{24AA9AF5-DD25-49E7-AA4D-1EDB2A1D979C}" type="pres">
      <dgm:prSet presAssocID="{AE081CAA-8C0F-49AA-93A6-A36EA44ADDEC}" presName="horz2" presStyleCnt="0"/>
      <dgm:spPr/>
    </dgm:pt>
    <dgm:pt modelId="{90021FAD-1AB1-4F06-9D66-78C0517E38FB}" type="pres">
      <dgm:prSet presAssocID="{AE081CAA-8C0F-49AA-93A6-A36EA44ADDEC}" presName="horzSpace2" presStyleCnt="0"/>
      <dgm:spPr/>
    </dgm:pt>
    <dgm:pt modelId="{60DC9082-E420-45A7-950F-8FF5874E3EC3}" type="pres">
      <dgm:prSet presAssocID="{AE081CAA-8C0F-49AA-93A6-A36EA44ADDEC}" presName="tx2" presStyleLbl="revTx" presStyleIdx="3" presStyleCnt="14"/>
      <dgm:spPr/>
    </dgm:pt>
    <dgm:pt modelId="{55C13B0D-6567-48B9-ABBB-0146540013EC}" type="pres">
      <dgm:prSet presAssocID="{AE081CAA-8C0F-49AA-93A6-A36EA44ADDEC}" presName="vert2" presStyleCnt="0"/>
      <dgm:spPr/>
    </dgm:pt>
    <dgm:pt modelId="{A4BAF609-F09B-40BF-9C82-7596378503C9}" type="pres">
      <dgm:prSet presAssocID="{E4423ECE-2976-4922-8D2F-2CF7E2AA3989}" presName="horz3" presStyleCnt="0"/>
      <dgm:spPr/>
    </dgm:pt>
    <dgm:pt modelId="{2D084E96-1A3A-408A-901E-D609E9BD0F25}" type="pres">
      <dgm:prSet presAssocID="{E4423ECE-2976-4922-8D2F-2CF7E2AA3989}" presName="horzSpace3" presStyleCnt="0"/>
      <dgm:spPr/>
    </dgm:pt>
    <dgm:pt modelId="{867AC481-D35E-4F03-8E64-94FF042468C2}" type="pres">
      <dgm:prSet presAssocID="{E4423ECE-2976-4922-8D2F-2CF7E2AA3989}" presName="tx3" presStyleLbl="revTx" presStyleIdx="4" presStyleCnt="14"/>
      <dgm:spPr/>
    </dgm:pt>
    <dgm:pt modelId="{4BB5207C-B13F-4B5B-81D4-AD2DF936F24A}" type="pres">
      <dgm:prSet presAssocID="{E4423ECE-2976-4922-8D2F-2CF7E2AA3989}" presName="vert3" presStyleCnt="0"/>
      <dgm:spPr/>
    </dgm:pt>
    <dgm:pt modelId="{AF5A86D8-0CFB-466A-AE23-BDD1BAB947C8}" type="pres">
      <dgm:prSet presAssocID="{AE081CAA-8C0F-49AA-93A6-A36EA44ADDEC}" presName="thinLine2b" presStyleLbl="callout" presStyleIdx="1" presStyleCnt="8"/>
      <dgm:spPr/>
    </dgm:pt>
    <dgm:pt modelId="{72A60ECD-E821-4412-BBC4-1716B54A707E}" type="pres">
      <dgm:prSet presAssocID="{AE081CAA-8C0F-49AA-93A6-A36EA44ADDEC}" presName="vertSpace2b" presStyleCnt="0"/>
      <dgm:spPr/>
    </dgm:pt>
    <dgm:pt modelId="{121C348A-E36C-46CD-89FD-97681AA146C4}" type="pres">
      <dgm:prSet presAssocID="{A940C260-00A2-4628-A496-0D72BEDFBAB1}" presName="thickLine" presStyleLbl="alignNode1" presStyleIdx="1" presStyleCnt="3"/>
      <dgm:spPr/>
    </dgm:pt>
    <dgm:pt modelId="{A1B27458-D9BC-4005-BF60-12DA98DAC746}" type="pres">
      <dgm:prSet presAssocID="{A940C260-00A2-4628-A496-0D72BEDFBAB1}" presName="horz1" presStyleCnt="0"/>
      <dgm:spPr/>
    </dgm:pt>
    <dgm:pt modelId="{349A10BD-7E42-4BEA-B76E-924007F5AEBA}" type="pres">
      <dgm:prSet presAssocID="{A940C260-00A2-4628-A496-0D72BEDFBAB1}" presName="tx1" presStyleLbl="revTx" presStyleIdx="5" presStyleCnt="14"/>
      <dgm:spPr/>
    </dgm:pt>
    <dgm:pt modelId="{C1981C42-AF5F-46DE-9DAA-79E330DA9093}" type="pres">
      <dgm:prSet presAssocID="{A940C260-00A2-4628-A496-0D72BEDFBAB1}" presName="vert1" presStyleCnt="0"/>
      <dgm:spPr/>
    </dgm:pt>
    <dgm:pt modelId="{A87F3B2C-106A-4017-B319-1CD0A5E8D034}" type="pres">
      <dgm:prSet presAssocID="{3D5CC469-DF12-4677-8D91-9142ABE230AF}" presName="vertSpace2a" presStyleCnt="0"/>
      <dgm:spPr/>
    </dgm:pt>
    <dgm:pt modelId="{CFA71C25-408B-46CA-89FC-83AF8D1CBAF6}" type="pres">
      <dgm:prSet presAssocID="{3D5CC469-DF12-4677-8D91-9142ABE230AF}" presName="horz2" presStyleCnt="0"/>
      <dgm:spPr/>
    </dgm:pt>
    <dgm:pt modelId="{20245171-92E5-4336-90C5-5E051A4D7CF6}" type="pres">
      <dgm:prSet presAssocID="{3D5CC469-DF12-4677-8D91-9142ABE230AF}" presName="horzSpace2" presStyleCnt="0"/>
      <dgm:spPr/>
    </dgm:pt>
    <dgm:pt modelId="{E3A09E35-232D-4068-A758-BF5E2416CCC7}" type="pres">
      <dgm:prSet presAssocID="{3D5CC469-DF12-4677-8D91-9142ABE230AF}" presName="tx2" presStyleLbl="revTx" presStyleIdx="6" presStyleCnt="14"/>
      <dgm:spPr/>
    </dgm:pt>
    <dgm:pt modelId="{BF59CB4C-77F9-49F6-AEB7-3FC07AF26013}" type="pres">
      <dgm:prSet presAssocID="{3D5CC469-DF12-4677-8D91-9142ABE230AF}" presName="vert2" presStyleCnt="0"/>
      <dgm:spPr/>
    </dgm:pt>
    <dgm:pt modelId="{399CA5B3-2DD6-4E08-B13F-0578E4D0DF4A}" type="pres">
      <dgm:prSet presAssocID="{3D5CC469-DF12-4677-8D91-9142ABE230AF}" presName="thinLine2b" presStyleLbl="callout" presStyleIdx="2" presStyleCnt="8"/>
      <dgm:spPr/>
    </dgm:pt>
    <dgm:pt modelId="{5C8E2EA5-05C7-4196-AC65-78E982B1DAC7}" type="pres">
      <dgm:prSet presAssocID="{3D5CC469-DF12-4677-8D91-9142ABE230AF}" presName="vertSpace2b" presStyleCnt="0"/>
      <dgm:spPr/>
    </dgm:pt>
    <dgm:pt modelId="{B3DE99BD-8CFA-4923-BD47-6F5EFD49EBBB}" type="pres">
      <dgm:prSet presAssocID="{C0CE7ECB-D41F-4A64-8BFA-AEFB7BF414D7}" presName="horz2" presStyleCnt="0"/>
      <dgm:spPr/>
    </dgm:pt>
    <dgm:pt modelId="{7D3B8D92-601D-4662-B4A2-3C33F00FF90C}" type="pres">
      <dgm:prSet presAssocID="{C0CE7ECB-D41F-4A64-8BFA-AEFB7BF414D7}" presName="horzSpace2" presStyleCnt="0"/>
      <dgm:spPr/>
    </dgm:pt>
    <dgm:pt modelId="{8815D98D-879B-486E-A8AA-C67D9D0CABEF}" type="pres">
      <dgm:prSet presAssocID="{C0CE7ECB-D41F-4A64-8BFA-AEFB7BF414D7}" presName="tx2" presStyleLbl="revTx" presStyleIdx="7" presStyleCnt="14"/>
      <dgm:spPr/>
    </dgm:pt>
    <dgm:pt modelId="{49136342-32E7-409F-A1C6-EE7ACFD53208}" type="pres">
      <dgm:prSet presAssocID="{C0CE7ECB-D41F-4A64-8BFA-AEFB7BF414D7}" presName="vert2" presStyleCnt="0"/>
      <dgm:spPr/>
    </dgm:pt>
    <dgm:pt modelId="{408F0B22-AD03-4847-8CCB-3D2FD63B2452}" type="pres">
      <dgm:prSet presAssocID="{C0CE7ECB-D41F-4A64-8BFA-AEFB7BF414D7}" presName="thinLine2b" presStyleLbl="callout" presStyleIdx="3" presStyleCnt="8"/>
      <dgm:spPr/>
    </dgm:pt>
    <dgm:pt modelId="{21CE710E-07C0-431B-A579-A52413CCCCF0}" type="pres">
      <dgm:prSet presAssocID="{C0CE7ECB-D41F-4A64-8BFA-AEFB7BF414D7}" presName="vertSpace2b" presStyleCnt="0"/>
      <dgm:spPr/>
    </dgm:pt>
    <dgm:pt modelId="{655D3866-67C7-437D-A85F-CC75E7213118}" type="pres">
      <dgm:prSet presAssocID="{B8A0545F-5863-4726-A68E-6151CB81488A}" presName="thickLine" presStyleLbl="alignNode1" presStyleIdx="2" presStyleCnt="3"/>
      <dgm:spPr/>
    </dgm:pt>
    <dgm:pt modelId="{884316A0-D94D-4F2B-803D-4BBC8181FED8}" type="pres">
      <dgm:prSet presAssocID="{B8A0545F-5863-4726-A68E-6151CB81488A}" presName="horz1" presStyleCnt="0"/>
      <dgm:spPr/>
    </dgm:pt>
    <dgm:pt modelId="{986EE170-BE56-4B16-903B-08B26D007E12}" type="pres">
      <dgm:prSet presAssocID="{B8A0545F-5863-4726-A68E-6151CB81488A}" presName="tx1" presStyleLbl="revTx" presStyleIdx="8" presStyleCnt="14"/>
      <dgm:spPr/>
    </dgm:pt>
    <dgm:pt modelId="{841207DA-4BED-4213-81FD-FECE524F0756}" type="pres">
      <dgm:prSet presAssocID="{B8A0545F-5863-4726-A68E-6151CB81488A}" presName="vert1" presStyleCnt="0"/>
      <dgm:spPr/>
    </dgm:pt>
    <dgm:pt modelId="{B70FEC06-A088-45DF-B43B-228560FF257F}" type="pres">
      <dgm:prSet presAssocID="{5B5BE968-C728-40DB-852E-C974DCAD0DFF}" presName="vertSpace2a" presStyleCnt="0"/>
      <dgm:spPr/>
    </dgm:pt>
    <dgm:pt modelId="{9429C145-5E1E-47C6-8EF1-D9A536527ECD}" type="pres">
      <dgm:prSet presAssocID="{5B5BE968-C728-40DB-852E-C974DCAD0DFF}" presName="horz2" presStyleCnt="0"/>
      <dgm:spPr/>
    </dgm:pt>
    <dgm:pt modelId="{DA8F9C91-080F-4B94-B0EF-5714D824649B}" type="pres">
      <dgm:prSet presAssocID="{5B5BE968-C728-40DB-852E-C974DCAD0DFF}" presName="horzSpace2" presStyleCnt="0"/>
      <dgm:spPr/>
    </dgm:pt>
    <dgm:pt modelId="{15978DEE-B4D7-4D1D-8CE8-937B2B0DE01D}" type="pres">
      <dgm:prSet presAssocID="{5B5BE968-C728-40DB-852E-C974DCAD0DFF}" presName="tx2" presStyleLbl="revTx" presStyleIdx="9" presStyleCnt="14"/>
      <dgm:spPr/>
    </dgm:pt>
    <dgm:pt modelId="{84A22610-FC16-4905-990E-58BD8364C835}" type="pres">
      <dgm:prSet presAssocID="{5B5BE968-C728-40DB-852E-C974DCAD0DFF}" presName="vert2" presStyleCnt="0"/>
      <dgm:spPr/>
    </dgm:pt>
    <dgm:pt modelId="{D46FF09F-5B26-4200-85A8-DC46E8D60B76}" type="pres">
      <dgm:prSet presAssocID="{F5F55767-A157-46E3-B380-9181D9D44A6F}" presName="horz3" presStyleCnt="0"/>
      <dgm:spPr/>
    </dgm:pt>
    <dgm:pt modelId="{95CA634A-C7A7-4731-AE9F-93EB1EF27467}" type="pres">
      <dgm:prSet presAssocID="{F5F55767-A157-46E3-B380-9181D9D44A6F}" presName="horzSpace3" presStyleCnt="0"/>
      <dgm:spPr/>
    </dgm:pt>
    <dgm:pt modelId="{47391763-CB42-4109-8270-571922D0CB18}" type="pres">
      <dgm:prSet presAssocID="{F5F55767-A157-46E3-B380-9181D9D44A6F}" presName="tx3" presStyleLbl="revTx" presStyleIdx="10" presStyleCnt="14"/>
      <dgm:spPr/>
    </dgm:pt>
    <dgm:pt modelId="{A700DB8E-C257-40A2-B993-A54658ACAE78}" type="pres">
      <dgm:prSet presAssocID="{F5F55767-A157-46E3-B380-9181D9D44A6F}" presName="vert3" presStyleCnt="0"/>
      <dgm:spPr/>
    </dgm:pt>
    <dgm:pt modelId="{F8FAB596-AFA8-4204-835D-6DBBA7DABE11}" type="pres">
      <dgm:prSet presAssocID="{5B5BE968-C728-40DB-852E-C974DCAD0DFF}" presName="thinLine2b" presStyleLbl="callout" presStyleIdx="4" presStyleCnt="8"/>
      <dgm:spPr/>
    </dgm:pt>
    <dgm:pt modelId="{A4706B54-9816-4D87-8F78-029AD9E60E88}" type="pres">
      <dgm:prSet presAssocID="{5B5BE968-C728-40DB-852E-C974DCAD0DFF}" presName="vertSpace2b" presStyleCnt="0"/>
      <dgm:spPr/>
    </dgm:pt>
    <dgm:pt modelId="{70509967-8E4F-4A13-A27C-39A40F3624EF}" type="pres">
      <dgm:prSet presAssocID="{F839E1E6-1CDF-4A02-97D8-806D7B1C03FF}" presName="horz2" presStyleCnt="0"/>
      <dgm:spPr/>
    </dgm:pt>
    <dgm:pt modelId="{EEA0F72E-B7B8-45F2-9677-ED41595D189E}" type="pres">
      <dgm:prSet presAssocID="{F839E1E6-1CDF-4A02-97D8-806D7B1C03FF}" presName="horzSpace2" presStyleCnt="0"/>
      <dgm:spPr/>
    </dgm:pt>
    <dgm:pt modelId="{0FD537FE-2D9D-46D0-A608-48F933F36DF7}" type="pres">
      <dgm:prSet presAssocID="{F839E1E6-1CDF-4A02-97D8-806D7B1C03FF}" presName="tx2" presStyleLbl="revTx" presStyleIdx="11" presStyleCnt="14"/>
      <dgm:spPr/>
    </dgm:pt>
    <dgm:pt modelId="{C1F46ED8-ACCE-4947-B472-AB66E4AB44FC}" type="pres">
      <dgm:prSet presAssocID="{F839E1E6-1CDF-4A02-97D8-806D7B1C03FF}" presName="vert2" presStyleCnt="0"/>
      <dgm:spPr/>
    </dgm:pt>
    <dgm:pt modelId="{55A3BC0A-502D-4EC5-B917-26FEC97331CF}" type="pres">
      <dgm:prSet presAssocID="{F839E1E6-1CDF-4A02-97D8-806D7B1C03FF}" presName="thinLine2b" presStyleLbl="callout" presStyleIdx="5" presStyleCnt="8"/>
      <dgm:spPr/>
    </dgm:pt>
    <dgm:pt modelId="{2B05C305-DE4C-4307-AECF-4B0920D0D272}" type="pres">
      <dgm:prSet presAssocID="{F839E1E6-1CDF-4A02-97D8-806D7B1C03FF}" presName="vertSpace2b" presStyleCnt="0"/>
      <dgm:spPr/>
    </dgm:pt>
    <dgm:pt modelId="{D1D8D41E-59C2-46D5-9C3E-63756F6567DF}" type="pres">
      <dgm:prSet presAssocID="{340A20EA-39A9-46B5-B5EA-F18F996DA1F0}" presName="horz2" presStyleCnt="0"/>
      <dgm:spPr/>
    </dgm:pt>
    <dgm:pt modelId="{D931223C-16F3-4D4E-9C73-4C87E967694C}" type="pres">
      <dgm:prSet presAssocID="{340A20EA-39A9-46B5-B5EA-F18F996DA1F0}" presName="horzSpace2" presStyleCnt="0"/>
      <dgm:spPr/>
    </dgm:pt>
    <dgm:pt modelId="{73FC0D32-DC7F-4F59-B822-07FF95D8BED2}" type="pres">
      <dgm:prSet presAssocID="{340A20EA-39A9-46B5-B5EA-F18F996DA1F0}" presName="tx2" presStyleLbl="revTx" presStyleIdx="12" presStyleCnt="14"/>
      <dgm:spPr/>
    </dgm:pt>
    <dgm:pt modelId="{6A8EB43E-3D2F-4E5A-99AF-FEB66861442E}" type="pres">
      <dgm:prSet presAssocID="{340A20EA-39A9-46B5-B5EA-F18F996DA1F0}" presName="vert2" presStyleCnt="0"/>
      <dgm:spPr/>
    </dgm:pt>
    <dgm:pt modelId="{67314E61-C827-4B46-9ADC-6AA1C1878174}" type="pres">
      <dgm:prSet presAssocID="{340A20EA-39A9-46B5-B5EA-F18F996DA1F0}" presName="thinLine2b" presStyleLbl="callout" presStyleIdx="6" presStyleCnt="8"/>
      <dgm:spPr/>
    </dgm:pt>
    <dgm:pt modelId="{CD998713-A5E5-4DCC-A3E8-24D3242F7775}" type="pres">
      <dgm:prSet presAssocID="{340A20EA-39A9-46B5-B5EA-F18F996DA1F0}" presName="vertSpace2b" presStyleCnt="0"/>
      <dgm:spPr/>
    </dgm:pt>
    <dgm:pt modelId="{697B6027-F3E6-4E4F-AEAF-93D575CA5446}" type="pres">
      <dgm:prSet presAssocID="{44CE5387-9229-4AD0-A0FE-9740C1065213}" presName="horz2" presStyleCnt="0"/>
      <dgm:spPr/>
    </dgm:pt>
    <dgm:pt modelId="{89066193-4C5B-45C9-BBAB-A534A756FD47}" type="pres">
      <dgm:prSet presAssocID="{44CE5387-9229-4AD0-A0FE-9740C1065213}" presName="horzSpace2" presStyleCnt="0"/>
      <dgm:spPr/>
    </dgm:pt>
    <dgm:pt modelId="{C9DE2958-F0B3-4180-A7EA-4F05CFDFBC04}" type="pres">
      <dgm:prSet presAssocID="{44CE5387-9229-4AD0-A0FE-9740C1065213}" presName="tx2" presStyleLbl="revTx" presStyleIdx="13" presStyleCnt="14"/>
      <dgm:spPr/>
    </dgm:pt>
    <dgm:pt modelId="{C2982B2B-A68F-4C6B-932D-AE5248F118D8}" type="pres">
      <dgm:prSet presAssocID="{44CE5387-9229-4AD0-A0FE-9740C1065213}" presName="vert2" presStyleCnt="0"/>
      <dgm:spPr/>
    </dgm:pt>
    <dgm:pt modelId="{2DA5F28B-9F46-4F81-A049-6F1B127AB01D}" type="pres">
      <dgm:prSet presAssocID="{44CE5387-9229-4AD0-A0FE-9740C1065213}" presName="thinLine2b" presStyleLbl="callout" presStyleIdx="7" presStyleCnt="8"/>
      <dgm:spPr/>
    </dgm:pt>
    <dgm:pt modelId="{30F59DC0-FD66-404D-8249-E100D6D6A055}" type="pres">
      <dgm:prSet presAssocID="{44CE5387-9229-4AD0-A0FE-9740C1065213}" presName="vertSpace2b" presStyleCnt="0"/>
      <dgm:spPr/>
    </dgm:pt>
  </dgm:ptLst>
  <dgm:cxnLst>
    <dgm:cxn modelId="{B5633E04-2A00-4F0D-A7F2-32877B953299}" srcId="{3F7B6233-5EC0-4E7C-A1DA-8679120388E2}" destId="{B8A0545F-5863-4726-A68E-6151CB81488A}" srcOrd="2" destOrd="0" parTransId="{DB7F1AB2-8A69-43F1-89C9-148D0B754C72}" sibTransId="{C5BF79E4-2EEB-4491-BA80-2835648D6900}"/>
    <dgm:cxn modelId="{69244906-CC36-4424-9CEE-1360DF2E8FD9}" srcId="{DF7FD606-D9E6-48DA-A5F7-F8759A2B15BD}" destId="{AE081CAA-8C0F-49AA-93A6-A36EA44ADDEC}" srcOrd="1" destOrd="0" parTransId="{FD9C7D7E-CC07-4F99-9D94-2213324B7E97}" sibTransId="{AED51E65-09A6-4D55-A0A6-A1741C97EB8E}"/>
    <dgm:cxn modelId="{4FCBA50E-2DBA-456D-ADDD-61C363CE2F3F}" type="presOf" srcId="{DF7FD606-D9E6-48DA-A5F7-F8759A2B15BD}" destId="{A1D52683-FDAE-4661-BC57-DC5204E18A90}" srcOrd="0" destOrd="0" presId="urn:microsoft.com/office/officeart/2008/layout/LinedList"/>
    <dgm:cxn modelId="{E8582D10-A4E0-4558-A8F4-25ACF755F0F4}" srcId="{A940C260-00A2-4628-A496-0D72BEDFBAB1}" destId="{3D5CC469-DF12-4677-8D91-9142ABE230AF}" srcOrd="0" destOrd="0" parTransId="{E71748EF-5A2A-4103-8C81-A7606C869B35}" sibTransId="{FCBB8D24-5C7D-4C87-A672-DE9732F48DBB}"/>
    <dgm:cxn modelId="{CEF44F1E-90F5-4C3C-AEE2-FE74EEAF6B79}" srcId="{78099BF9-D1EE-4F1A-BF1A-D290A62BB463}" destId="{9CCD7903-14D3-49D7-BE66-9713B8388EA4}" srcOrd="0" destOrd="0" parTransId="{0EA9D038-B8AF-4D67-AB03-9DBF2E3FF55C}" sibTransId="{AA1A5B62-1B4A-455B-A9EC-EAC2038338D0}"/>
    <dgm:cxn modelId="{C86BFA2A-AB8B-45F9-B595-415059A27AC2}" type="presOf" srcId="{A940C260-00A2-4628-A496-0D72BEDFBAB1}" destId="{349A10BD-7E42-4BEA-B76E-924007F5AEBA}" srcOrd="0" destOrd="0" presId="urn:microsoft.com/office/officeart/2008/layout/LinedList"/>
    <dgm:cxn modelId="{1DD54232-1EA9-4926-A814-562293F45C2D}" srcId="{B8A0545F-5863-4726-A68E-6151CB81488A}" destId="{5B5BE968-C728-40DB-852E-C974DCAD0DFF}" srcOrd="0" destOrd="0" parTransId="{4187682D-6476-4873-B686-CF1E753CBC7A}" sibTransId="{06B78EFF-72B8-4EDB-9C79-9B86BD73E9FC}"/>
    <dgm:cxn modelId="{B801BA3F-0C74-4C15-9F24-23CE322A4151}" srcId="{5B5BE968-C728-40DB-852E-C974DCAD0DFF}" destId="{F5F55767-A157-46E3-B380-9181D9D44A6F}" srcOrd="0" destOrd="0" parTransId="{3AF835BB-F692-4C39-BAF2-C9044411DF6A}" sibTransId="{3192457A-AECA-4675-B401-37D627A2EE73}"/>
    <dgm:cxn modelId="{2FDB085D-03E6-404A-BAD4-DBAC0A3909D4}" srcId="{AE081CAA-8C0F-49AA-93A6-A36EA44ADDEC}" destId="{E4423ECE-2976-4922-8D2F-2CF7E2AA3989}" srcOrd="0" destOrd="0" parTransId="{CE32561B-16DB-4AAF-8F63-0AB48214E2D1}" sibTransId="{50F6D202-F413-4BBF-8D9E-BA1A96F68BAC}"/>
    <dgm:cxn modelId="{1C66295D-C1F6-4307-B588-ACBECAFCE5F5}" type="presOf" srcId="{C0CE7ECB-D41F-4A64-8BFA-AEFB7BF414D7}" destId="{8815D98D-879B-486E-A8AA-C67D9D0CABEF}" srcOrd="0" destOrd="0" presId="urn:microsoft.com/office/officeart/2008/layout/LinedList"/>
    <dgm:cxn modelId="{0DE6B05E-79F6-44CE-A207-70C5CD006ED0}" type="presOf" srcId="{3F7B6233-5EC0-4E7C-A1DA-8679120388E2}" destId="{97429345-6EC5-402C-8303-74B4677E2C8A}" srcOrd="0" destOrd="0" presId="urn:microsoft.com/office/officeart/2008/layout/LinedList"/>
    <dgm:cxn modelId="{A8376841-85EA-45C3-AAA0-7E30BF60374D}" srcId="{A940C260-00A2-4628-A496-0D72BEDFBAB1}" destId="{C0CE7ECB-D41F-4A64-8BFA-AEFB7BF414D7}" srcOrd="1" destOrd="0" parTransId="{990CF667-61C6-46FF-945A-4D32D8FD3B6A}" sibTransId="{E052A2E4-4A11-40D5-8D6C-B7B395F3C83A}"/>
    <dgm:cxn modelId="{80E18A6C-2D92-491E-820C-C3525F9B4FC2}" srcId="{B8A0545F-5863-4726-A68E-6151CB81488A}" destId="{340A20EA-39A9-46B5-B5EA-F18F996DA1F0}" srcOrd="2" destOrd="0" parTransId="{0207CB0B-57F3-414E-A3FC-E4FD369F1DDE}" sibTransId="{6414BA66-6456-4966-A685-2666C686B6D5}"/>
    <dgm:cxn modelId="{3B847C55-B249-45F9-88E5-D6CF09BDF896}" type="presOf" srcId="{B8A0545F-5863-4726-A68E-6151CB81488A}" destId="{986EE170-BE56-4B16-903B-08B26D007E12}" srcOrd="0" destOrd="0" presId="urn:microsoft.com/office/officeart/2008/layout/LinedList"/>
    <dgm:cxn modelId="{8D473E8C-D91C-4752-95CF-2090D69BE0C7}" type="presOf" srcId="{78099BF9-D1EE-4F1A-BF1A-D290A62BB463}" destId="{A1F8A381-A141-4E8B-8A82-712D2169C984}" srcOrd="0" destOrd="0" presId="urn:microsoft.com/office/officeart/2008/layout/LinedList"/>
    <dgm:cxn modelId="{758BBD97-6061-4C7F-9585-B79F1AFBD52A}" type="presOf" srcId="{3D5CC469-DF12-4677-8D91-9142ABE230AF}" destId="{E3A09E35-232D-4068-A758-BF5E2416CCC7}" srcOrd="0" destOrd="0" presId="urn:microsoft.com/office/officeart/2008/layout/LinedList"/>
    <dgm:cxn modelId="{4597229E-29C0-4875-A88F-B03925240054}" srcId="{B8A0545F-5863-4726-A68E-6151CB81488A}" destId="{F839E1E6-1CDF-4A02-97D8-806D7B1C03FF}" srcOrd="1" destOrd="0" parTransId="{C4BFED88-4B0A-45E1-8BBB-E096D857178A}" sibTransId="{B4F2A560-D9BF-4FAD-B812-726D1DAC0998}"/>
    <dgm:cxn modelId="{1215729F-9BB4-4F45-B32D-51D4A8951483}" type="presOf" srcId="{E4423ECE-2976-4922-8D2F-2CF7E2AA3989}" destId="{867AC481-D35E-4F03-8E64-94FF042468C2}" srcOrd="0" destOrd="0" presId="urn:microsoft.com/office/officeart/2008/layout/LinedList"/>
    <dgm:cxn modelId="{FFECA1A0-CDC8-429F-81A7-B0683C81B41C}" srcId="{B8A0545F-5863-4726-A68E-6151CB81488A}" destId="{44CE5387-9229-4AD0-A0FE-9740C1065213}" srcOrd="3" destOrd="0" parTransId="{68FF7138-B75E-4A35-AC1A-AE5D165E2B31}" sibTransId="{B11126E3-E3DE-428F-841F-E9049A1000DB}"/>
    <dgm:cxn modelId="{CE70FFA7-1570-462D-8479-9EAD479CF226}" type="presOf" srcId="{340A20EA-39A9-46B5-B5EA-F18F996DA1F0}" destId="{73FC0D32-DC7F-4F59-B822-07FF95D8BED2}" srcOrd="0" destOrd="0" presId="urn:microsoft.com/office/officeart/2008/layout/LinedList"/>
    <dgm:cxn modelId="{D02F12B2-8E47-4405-BBCA-373410BC2A3C}" type="presOf" srcId="{9CCD7903-14D3-49D7-BE66-9713B8388EA4}" destId="{AE20C595-B67B-4646-958F-116539DEB008}" srcOrd="0" destOrd="0" presId="urn:microsoft.com/office/officeart/2008/layout/LinedList"/>
    <dgm:cxn modelId="{97629EBD-0B52-42BB-B586-A32F9AB0C3B8}" type="presOf" srcId="{5B5BE968-C728-40DB-852E-C974DCAD0DFF}" destId="{15978DEE-B4D7-4D1D-8CE8-937B2B0DE01D}" srcOrd="0" destOrd="0" presId="urn:microsoft.com/office/officeart/2008/layout/LinedList"/>
    <dgm:cxn modelId="{F1FB45C3-E4FC-4FF3-9E73-CE237B9392B9}" type="presOf" srcId="{AE081CAA-8C0F-49AA-93A6-A36EA44ADDEC}" destId="{60DC9082-E420-45A7-950F-8FF5874E3EC3}" srcOrd="0" destOrd="0" presId="urn:microsoft.com/office/officeart/2008/layout/LinedList"/>
    <dgm:cxn modelId="{D8DE43D0-0A2F-4F12-8D50-EEF585F9D3E2}" type="presOf" srcId="{F5F55767-A157-46E3-B380-9181D9D44A6F}" destId="{47391763-CB42-4109-8270-571922D0CB18}" srcOrd="0" destOrd="0" presId="urn:microsoft.com/office/officeart/2008/layout/LinedList"/>
    <dgm:cxn modelId="{CFDCD5D0-E1F0-41EA-99A9-331D70BAF856}" type="presOf" srcId="{F839E1E6-1CDF-4A02-97D8-806D7B1C03FF}" destId="{0FD537FE-2D9D-46D0-A608-48F933F36DF7}" srcOrd="0" destOrd="0" presId="urn:microsoft.com/office/officeart/2008/layout/LinedList"/>
    <dgm:cxn modelId="{E9B0DDD3-02DA-431A-8584-B9F3361EB627}" type="presOf" srcId="{44CE5387-9229-4AD0-A0FE-9740C1065213}" destId="{C9DE2958-F0B3-4180-A7EA-4F05CFDFBC04}" srcOrd="0" destOrd="0" presId="urn:microsoft.com/office/officeart/2008/layout/LinedList"/>
    <dgm:cxn modelId="{22A4B1E1-959B-427E-9504-436D41075779}" srcId="{DF7FD606-D9E6-48DA-A5F7-F8759A2B15BD}" destId="{78099BF9-D1EE-4F1A-BF1A-D290A62BB463}" srcOrd="0" destOrd="0" parTransId="{B17451DC-CBDA-4D0E-B780-56FB02F70562}" sibTransId="{D74F44CE-CB0C-40BF-8D6E-1A052771B3DF}"/>
    <dgm:cxn modelId="{CF484EEE-3C3E-42F8-83E8-FF8498584113}" srcId="{3F7B6233-5EC0-4E7C-A1DA-8679120388E2}" destId="{A940C260-00A2-4628-A496-0D72BEDFBAB1}" srcOrd="1" destOrd="0" parTransId="{90A1B6F2-8DA2-4446-8DBE-BF06FBF1FD3E}" sibTransId="{707D53D0-291C-4AB8-AEAB-C33F1A8F5E7D}"/>
    <dgm:cxn modelId="{1AAF8FFC-DC8F-4C37-9DA4-707679E12FD7}" srcId="{3F7B6233-5EC0-4E7C-A1DA-8679120388E2}" destId="{DF7FD606-D9E6-48DA-A5F7-F8759A2B15BD}" srcOrd="0" destOrd="0" parTransId="{4FE13A2C-ED58-48EB-A520-66C2CB8AE5C6}" sibTransId="{93C281CC-B3E7-4597-A021-925DB538AA6E}"/>
    <dgm:cxn modelId="{2A5CC4D4-3EFF-46FB-BC80-B78B5B5155B2}" type="presParOf" srcId="{97429345-6EC5-402C-8303-74B4677E2C8A}" destId="{41B523EA-B997-422E-9CF1-77B50F3AC4AE}" srcOrd="0" destOrd="0" presId="urn:microsoft.com/office/officeart/2008/layout/LinedList"/>
    <dgm:cxn modelId="{E00655B3-4E64-4817-94DB-7C479BA03440}" type="presParOf" srcId="{97429345-6EC5-402C-8303-74B4677E2C8A}" destId="{73EA5C86-99CD-4E2C-B735-CF5275F59BD4}" srcOrd="1" destOrd="0" presId="urn:microsoft.com/office/officeart/2008/layout/LinedList"/>
    <dgm:cxn modelId="{6295E4EB-9D54-4AB6-AAF1-2DEEAC95A731}" type="presParOf" srcId="{73EA5C86-99CD-4E2C-B735-CF5275F59BD4}" destId="{A1D52683-FDAE-4661-BC57-DC5204E18A90}" srcOrd="0" destOrd="0" presId="urn:microsoft.com/office/officeart/2008/layout/LinedList"/>
    <dgm:cxn modelId="{8EA63ACD-AF98-4EA6-A4DD-6A84629DC188}" type="presParOf" srcId="{73EA5C86-99CD-4E2C-B735-CF5275F59BD4}" destId="{229B82E9-24E3-4557-843A-58421D63543B}" srcOrd="1" destOrd="0" presId="urn:microsoft.com/office/officeart/2008/layout/LinedList"/>
    <dgm:cxn modelId="{116F1923-ED16-4E9A-9D2D-B603601161D3}" type="presParOf" srcId="{229B82E9-24E3-4557-843A-58421D63543B}" destId="{7DD2427D-48C0-423E-9B85-C399DC8B3C70}" srcOrd="0" destOrd="0" presId="urn:microsoft.com/office/officeart/2008/layout/LinedList"/>
    <dgm:cxn modelId="{815DCDFF-D3A7-4266-A756-8FBE59CF5FE7}" type="presParOf" srcId="{229B82E9-24E3-4557-843A-58421D63543B}" destId="{56DD628B-EFE4-4B39-964E-826F89E824AB}" srcOrd="1" destOrd="0" presId="urn:microsoft.com/office/officeart/2008/layout/LinedList"/>
    <dgm:cxn modelId="{7CB7D92A-6D33-4174-BC27-26BD0D53CC50}" type="presParOf" srcId="{56DD628B-EFE4-4B39-964E-826F89E824AB}" destId="{161DEE16-BF85-44FF-81AC-55E5A19DAACB}" srcOrd="0" destOrd="0" presId="urn:microsoft.com/office/officeart/2008/layout/LinedList"/>
    <dgm:cxn modelId="{91E78D7E-960C-4BDA-BBCB-DF11952C5359}" type="presParOf" srcId="{56DD628B-EFE4-4B39-964E-826F89E824AB}" destId="{A1F8A381-A141-4E8B-8A82-712D2169C984}" srcOrd="1" destOrd="0" presId="urn:microsoft.com/office/officeart/2008/layout/LinedList"/>
    <dgm:cxn modelId="{95E092DD-C51F-4668-83E7-6B71452FC56D}" type="presParOf" srcId="{56DD628B-EFE4-4B39-964E-826F89E824AB}" destId="{9267D9EA-019E-405C-AB6B-8AC450849B28}" srcOrd="2" destOrd="0" presId="urn:microsoft.com/office/officeart/2008/layout/LinedList"/>
    <dgm:cxn modelId="{EE9A861D-364E-4272-A985-0C8B84C28852}" type="presParOf" srcId="{9267D9EA-019E-405C-AB6B-8AC450849B28}" destId="{10DE0072-2227-4B50-837F-24AEFD6346EF}" srcOrd="0" destOrd="0" presId="urn:microsoft.com/office/officeart/2008/layout/LinedList"/>
    <dgm:cxn modelId="{6ED8CAE1-55AD-4951-B733-C1EA1C292F4F}" type="presParOf" srcId="{10DE0072-2227-4B50-837F-24AEFD6346EF}" destId="{D65B4D00-BADF-4693-AECB-7420CF4C3EE2}" srcOrd="0" destOrd="0" presId="urn:microsoft.com/office/officeart/2008/layout/LinedList"/>
    <dgm:cxn modelId="{EB5BC46D-2769-4325-8DC5-9C19BFA4A47A}" type="presParOf" srcId="{10DE0072-2227-4B50-837F-24AEFD6346EF}" destId="{AE20C595-B67B-4646-958F-116539DEB008}" srcOrd="1" destOrd="0" presId="urn:microsoft.com/office/officeart/2008/layout/LinedList"/>
    <dgm:cxn modelId="{F82E453A-F13B-49AC-A14C-A41ACE3C2457}" type="presParOf" srcId="{10DE0072-2227-4B50-837F-24AEFD6346EF}" destId="{6EEAD7FA-9B58-441A-9C63-76B1E1BC73E6}" srcOrd="2" destOrd="0" presId="urn:microsoft.com/office/officeart/2008/layout/LinedList"/>
    <dgm:cxn modelId="{275ECBA4-C106-4E95-B786-41766BEF3FD1}" type="presParOf" srcId="{229B82E9-24E3-4557-843A-58421D63543B}" destId="{F1A27676-C33F-4D9C-A969-CEB677C80139}" srcOrd="2" destOrd="0" presId="urn:microsoft.com/office/officeart/2008/layout/LinedList"/>
    <dgm:cxn modelId="{311859B7-B9E6-469E-AC06-6E454AA4812B}" type="presParOf" srcId="{229B82E9-24E3-4557-843A-58421D63543B}" destId="{8B54FCB8-9082-42D3-AB75-6845BC9561AE}" srcOrd="3" destOrd="0" presId="urn:microsoft.com/office/officeart/2008/layout/LinedList"/>
    <dgm:cxn modelId="{741C15DB-CD24-4FE5-88FC-C78BCCE53154}" type="presParOf" srcId="{229B82E9-24E3-4557-843A-58421D63543B}" destId="{24AA9AF5-DD25-49E7-AA4D-1EDB2A1D979C}" srcOrd="4" destOrd="0" presId="urn:microsoft.com/office/officeart/2008/layout/LinedList"/>
    <dgm:cxn modelId="{49288042-7BD2-41BE-92D0-03A34DD303F0}" type="presParOf" srcId="{24AA9AF5-DD25-49E7-AA4D-1EDB2A1D979C}" destId="{90021FAD-1AB1-4F06-9D66-78C0517E38FB}" srcOrd="0" destOrd="0" presId="urn:microsoft.com/office/officeart/2008/layout/LinedList"/>
    <dgm:cxn modelId="{FEB57D1B-1971-48E0-89E9-279051788AC6}" type="presParOf" srcId="{24AA9AF5-DD25-49E7-AA4D-1EDB2A1D979C}" destId="{60DC9082-E420-45A7-950F-8FF5874E3EC3}" srcOrd="1" destOrd="0" presId="urn:microsoft.com/office/officeart/2008/layout/LinedList"/>
    <dgm:cxn modelId="{2206A81E-807F-47E4-B99A-F52DE5D14A63}" type="presParOf" srcId="{24AA9AF5-DD25-49E7-AA4D-1EDB2A1D979C}" destId="{55C13B0D-6567-48B9-ABBB-0146540013EC}" srcOrd="2" destOrd="0" presId="urn:microsoft.com/office/officeart/2008/layout/LinedList"/>
    <dgm:cxn modelId="{57F34203-5D78-4E8C-BB94-12A14401EE27}" type="presParOf" srcId="{55C13B0D-6567-48B9-ABBB-0146540013EC}" destId="{A4BAF609-F09B-40BF-9C82-7596378503C9}" srcOrd="0" destOrd="0" presId="urn:microsoft.com/office/officeart/2008/layout/LinedList"/>
    <dgm:cxn modelId="{DE378995-6734-416C-9B5D-6C03A33F2992}" type="presParOf" srcId="{A4BAF609-F09B-40BF-9C82-7596378503C9}" destId="{2D084E96-1A3A-408A-901E-D609E9BD0F25}" srcOrd="0" destOrd="0" presId="urn:microsoft.com/office/officeart/2008/layout/LinedList"/>
    <dgm:cxn modelId="{56C2CC42-A73E-4785-A988-B052A05468D0}" type="presParOf" srcId="{A4BAF609-F09B-40BF-9C82-7596378503C9}" destId="{867AC481-D35E-4F03-8E64-94FF042468C2}" srcOrd="1" destOrd="0" presId="urn:microsoft.com/office/officeart/2008/layout/LinedList"/>
    <dgm:cxn modelId="{095E478A-F3BD-471A-BB16-55804FD64594}" type="presParOf" srcId="{A4BAF609-F09B-40BF-9C82-7596378503C9}" destId="{4BB5207C-B13F-4B5B-81D4-AD2DF936F24A}" srcOrd="2" destOrd="0" presId="urn:microsoft.com/office/officeart/2008/layout/LinedList"/>
    <dgm:cxn modelId="{EA1CE140-B68F-4325-84AA-63764120E0E6}" type="presParOf" srcId="{229B82E9-24E3-4557-843A-58421D63543B}" destId="{AF5A86D8-0CFB-466A-AE23-BDD1BAB947C8}" srcOrd="5" destOrd="0" presId="urn:microsoft.com/office/officeart/2008/layout/LinedList"/>
    <dgm:cxn modelId="{D3712170-E143-4FC2-9240-DA2836FD28B9}" type="presParOf" srcId="{229B82E9-24E3-4557-843A-58421D63543B}" destId="{72A60ECD-E821-4412-BBC4-1716B54A707E}" srcOrd="6" destOrd="0" presId="urn:microsoft.com/office/officeart/2008/layout/LinedList"/>
    <dgm:cxn modelId="{98F06F51-CA2F-4591-B65B-198E580D555F}" type="presParOf" srcId="{97429345-6EC5-402C-8303-74B4677E2C8A}" destId="{121C348A-E36C-46CD-89FD-97681AA146C4}" srcOrd="2" destOrd="0" presId="urn:microsoft.com/office/officeart/2008/layout/LinedList"/>
    <dgm:cxn modelId="{95EB9C49-7FB8-45CC-9751-13F131E5DFC2}" type="presParOf" srcId="{97429345-6EC5-402C-8303-74B4677E2C8A}" destId="{A1B27458-D9BC-4005-BF60-12DA98DAC746}" srcOrd="3" destOrd="0" presId="urn:microsoft.com/office/officeart/2008/layout/LinedList"/>
    <dgm:cxn modelId="{3B084A86-2746-4613-9B50-AD9C49B64C54}" type="presParOf" srcId="{A1B27458-D9BC-4005-BF60-12DA98DAC746}" destId="{349A10BD-7E42-4BEA-B76E-924007F5AEBA}" srcOrd="0" destOrd="0" presId="urn:microsoft.com/office/officeart/2008/layout/LinedList"/>
    <dgm:cxn modelId="{C3DBE81F-0134-4D49-96D2-31D9AE67436C}" type="presParOf" srcId="{A1B27458-D9BC-4005-BF60-12DA98DAC746}" destId="{C1981C42-AF5F-46DE-9DAA-79E330DA9093}" srcOrd="1" destOrd="0" presId="urn:microsoft.com/office/officeart/2008/layout/LinedList"/>
    <dgm:cxn modelId="{EF854A6A-6251-4E5A-99FB-1744AF3DFFB3}" type="presParOf" srcId="{C1981C42-AF5F-46DE-9DAA-79E330DA9093}" destId="{A87F3B2C-106A-4017-B319-1CD0A5E8D034}" srcOrd="0" destOrd="0" presId="urn:microsoft.com/office/officeart/2008/layout/LinedList"/>
    <dgm:cxn modelId="{F00D54C2-CB31-4D74-86BB-08763092C25C}" type="presParOf" srcId="{C1981C42-AF5F-46DE-9DAA-79E330DA9093}" destId="{CFA71C25-408B-46CA-89FC-83AF8D1CBAF6}" srcOrd="1" destOrd="0" presId="urn:microsoft.com/office/officeart/2008/layout/LinedList"/>
    <dgm:cxn modelId="{F25BB304-3637-4285-8665-6225FBCFD3A0}" type="presParOf" srcId="{CFA71C25-408B-46CA-89FC-83AF8D1CBAF6}" destId="{20245171-92E5-4336-90C5-5E051A4D7CF6}" srcOrd="0" destOrd="0" presId="urn:microsoft.com/office/officeart/2008/layout/LinedList"/>
    <dgm:cxn modelId="{6733136D-7E09-42EE-8739-A7863E40CE81}" type="presParOf" srcId="{CFA71C25-408B-46CA-89FC-83AF8D1CBAF6}" destId="{E3A09E35-232D-4068-A758-BF5E2416CCC7}" srcOrd="1" destOrd="0" presId="urn:microsoft.com/office/officeart/2008/layout/LinedList"/>
    <dgm:cxn modelId="{061A72B1-523C-49DF-818C-8DF5FA1F8CAF}" type="presParOf" srcId="{CFA71C25-408B-46CA-89FC-83AF8D1CBAF6}" destId="{BF59CB4C-77F9-49F6-AEB7-3FC07AF26013}" srcOrd="2" destOrd="0" presId="urn:microsoft.com/office/officeart/2008/layout/LinedList"/>
    <dgm:cxn modelId="{B2CC61D1-702D-41BE-8B5E-52753C9CD2C0}" type="presParOf" srcId="{C1981C42-AF5F-46DE-9DAA-79E330DA9093}" destId="{399CA5B3-2DD6-4E08-B13F-0578E4D0DF4A}" srcOrd="2" destOrd="0" presId="urn:microsoft.com/office/officeart/2008/layout/LinedList"/>
    <dgm:cxn modelId="{00582074-E5D0-4CB0-8F87-9682184F3D8A}" type="presParOf" srcId="{C1981C42-AF5F-46DE-9DAA-79E330DA9093}" destId="{5C8E2EA5-05C7-4196-AC65-78E982B1DAC7}" srcOrd="3" destOrd="0" presId="urn:microsoft.com/office/officeart/2008/layout/LinedList"/>
    <dgm:cxn modelId="{87B41D59-95EC-41D4-A1DF-F67CF0C4ABD6}" type="presParOf" srcId="{C1981C42-AF5F-46DE-9DAA-79E330DA9093}" destId="{B3DE99BD-8CFA-4923-BD47-6F5EFD49EBBB}" srcOrd="4" destOrd="0" presId="urn:microsoft.com/office/officeart/2008/layout/LinedList"/>
    <dgm:cxn modelId="{8FCAFA21-508B-432D-8586-EF4C3F927518}" type="presParOf" srcId="{B3DE99BD-8CFA-4923-BD47-6F5EFD49EBBB}" destId="{7D3B8D92-601D-4662-B4A2-3C33F00FF90C}" srcOrd="0" destOrd="0" presId="urn:microsoft.com/office/officeart/2008/layout/LinedList"/>
    <dgm:cxn modelId="{A255D19A-8964-42FB-9990-E047EB61E788}" type="presParOf" srcId="{B3DE99BD-8CFA-4923-BD47-6F5EFD49EBBB}" destId="{8815D98D-879B-486E-A8AA-C67D9D0CABEF}" srcOrd="1" destOrd="0" presId="urn:microsoft.com/office/officeart/2008/layout/LinedList"/>
    <dgm:cxn modelId="{8ECA0EC5-72C9-4718-863B-E6A3994462F9}" type="presParOf" srcId="{B3DE99BD-8CFA-4923-BD47-6F5EFD49EBBB}" destId="{49136342-32E7-409F-A1C6-EE7ACFD53208}" srcOrd="2" destOrd="0" presId="urn:microsoft.com/office/officeart/2008/layout/LinedList"/>
    <dgm:cxn modelId="{377796BE-4591-4162-A8BC-EE60C357E763}" type="presParOf" srcId="{C1981C42-AF5F-46DE-9DAA-79E330DA9093}" destId="{408F0B22-AD03-4847-8CCB-3D2FD63B2452}" srcOrd="5" destOrd="0" presId="urn:microsoft.com/office/officeart/2008/layout/LinedList"/>
    <dgm:cxn modelId="{57C0AD77-48CF-43F9-AC5B-9BF62232D66D}" type="presParOf" srcId="{C1981C42-AF5F-46DE-9DAA-79E330DA9093}" destId="{21CE710E-07C0-431B-A579-A52413CCCCF0}" srcOrd="6" destOrd="0" presId="urn:microsoft.com/office/officeart/2008/layout/LinedList"/>
    <dgm:cxn modelId="{7E43E23C-14E9-450E-B02C-604F15355AD1}" type="presParOf" srcId="{97429345-6EC5-402C-8303-74B4677E2C8A}" destId="{655D3866-67C7-437D-A85F-CC75E7213118}" srcOrd="4" destOrd="0" presId="urn:microsoft.com/office/officeart/2008/layout/LinedList"/>
    <dgm:cxn modelId="{F43EB5DD-22D3-42A1-BD14-E54F0DC884AC}" type="presParOf" srcId="{97429345-6EC5-402C-8303-74B4677E2C8A}" destId="{884316A0-D94D-4F2B-803D-4BBC8181FED8}" srcOrd="5" destOrd="0" presId="urn:microsoft.com/office/officeart/2008/layout/LinedList"/>
    <dgm:cxn modelId="{A80F7F69-93C0-488A-BF59-571D2954AC44}" type="presParOf" srcId="{884316A0-D94D-4F2B-803D-4BBC8181FED8}" destId="{986EE170-BE56-4B16-903B-08B26D007E12}" srcOrd="0" destOrd="0" presId="urn:microsoft.com/office/officeart/2008/layout/LinedList"/>
    <dgm:cxn modelId="{2F204A52-31FB-4F5C-BABD-A23B07A09108}" type="presParOf" srcId="{884316A0-D94D-4F2B-803D-4BBC8181FED8}" destId="{841207DA-4BED-4213-81FD-FECE524F0756}" srcOrd="1" destOrd="0" presId="urn:microsoft.com/office/officeart/2008/layout/LinedList"/>
    <dgm:cxn modelId="{F37B0E7A-AE11-417F-8E6D-57877B5AEB99}" type="presParOf" srcId="{841207DA-4BED-4213-81FD-FECE524F0756}" destId="{B70FEC06-A088-45DF-B43B-228560FF257F}" srcOrd="0" destOrd="0" presId="urn:microsoft.com/office/officeart/2008/layout/LinedList"/>
    <dgm:cxn modelId="{976CA4A0-14CC-4426-9F1A-8FCF40E74680}" type="presParOf" srcId="{841207DA-4BED-4213-81FD-FECE524F0756}" destId="{9429C145-5E1E-47C6-8EF1-D9A536527ECD}" srcOrd="1" destOrd="0" presId="urn:microsoft.com/office/officeart/2008/layout/LinedList"/>
    <dgm:cxn modelId="{90ED5157-DDB2-4F60-9E01-3EA50648A49F}" type="presParOf" srcId="{9429C145-5E1E-47C6-8EF1-D9A536527ECD}" destId="{DA8F9C91-080F-4B94-B0EF-5714D824649B}" srcOrd="0" destOrd="0" presId="urn:microsoft.com/office/officeart/2008/layout/LinedList"/>
    <dgm:cxn modelId="{E3ACBFA0-A380-4F62-9CA7-5E95E74420BE}" type="presParOf" srcId="{9429C145-5E1E-47C6-8EF1-D9A536527ECD}" destId="{15978DEE-B4D7-4D1D-8CE8-937B2B0DE01D}" srcOrd="1" destOrd="0" presId="urn:microsoft.com/office/officeart/2008/layout/LinedList"/>
    <dgm:cxn modelId="{1BF86AEA-A06B-46AD-8F98-88E12FC7DA65}" type="presParOf" srcId="{9429C145-5E1E-47C6-8EF1-D9A536527ECD}" destId="{84A22610-FC16-4905-990E-58BD8364C835}" srcOrd="2" destOrd="0" presId="urn:microsoft.com/office/officeart/2008/layout/LinedList"/>
    <dgm:cxn modelId="{D48D7A40-DB0F-4820-9C9D-D643638FD561}" type="presParOf" srcId="{84A22610-FC16-4905-990E-58BD8364C835}" destId="{D46FF09F-5B26-4200-85A8-DC46E8D60B76}" srcOrd="0" destOrd="0" presId="urn:microsoft.com/office/officeart/2008/layout/LinedList"/>
    <dgm:cxn modelId="{BFE9738B-6C38-4C6C-8883-E6688C846BFE}" type="presParOf" srcId="{D46FF09F-5B26-4200-85A8-DC46E8D60B76}" destId="{95CA634A-C7A7-4731-AE9F-93EB1EF27467}" srcOrd="0" destOrd="0" presId="urn:microsoft.com/office/officeart/2008/layout/LinedList"/>
    <dgm:cxn modelId="{05DA480E-D729-456E-AC3B-586A5ABEBCC0}" type="presParOf" srcId="{D46FF09F-5B26-4200-85A8-DC46E8D60B76}" destId="{47391763-CB42-4109-8270-571922D0CB18}" srcOrd="1" destOrd="0" presId="urn:microsoft.com/office/officeart/2008/layout/LinedList"/>
    <dgm:cxn modelId="{9010D0A4-67B5-43EC-A46C-9429C711F21D}" type="presParOf" srcId="{D46FF09F-5B26-4200-85A8-DC46E8D60B76}" destId="{A700DB8E-C257-40A2-B993-A54658ACAE78}" srcOrd="2" destOrd="0" presId="urn:microsoft.com/office/officeart/2008/layout/LinedList"/>
    <dgm:cxn modelId="{56BA2F98-A0A0-4437-AC0A-767E7DFE807D}" type="presParOf" srcId="{841207DA-4BED-4213-81FD-FECE524F0756}" destId="{F8FAB596-AFA8-4204-835D-6DBBA7DABE11}" srcOrd="2" destOrd="0" presId="urn:microsoft.com/office/officeart/2008/layout/LinedList"/>
    <dgm:cxn modelId="{5783C5EC-08B2-4245-8AFA-34A4AE00A824}" type="presParOf" srcId="{841207DA-4BED-4213-81FD-FECE524F0756}" destId="{A4706B54-9816-4D87-8F78-029AD9E60E88}" srcOrd="3" destOrd="0" presId="urn:microsoft.com/office/officeart/2008/layout/LinedList"/>
    <dgm:cxn modelId="{D86010B4-CAE4-4343-A166-EC2037BB2753}" type="presParOf" srcId="{841207DA-4BED-4213-81FD-FECE524F0756}" destId="{70509967-8E4F-4A13-A27C-39A40F3624EF}" srcOrd="4" destOrd="0" presId="urn:microsoft.com/office/officeart/2008/layout/LinedList"/>
    <dgm:cxn modelId="{CAEB96DE-5409-4F5B-B3E5-6BCC17C490C0}" type="presParOf" srcId="{70509967-8E4F-4A13-A27C-39A40F3624EF}" destId="{EEA0F72E-B7B8-45F2-9677-ED41595D189E}" srcOrd="0" destOrd="0" presId="urn:microsoft.com/office/officeart/2008/layout/LinedList"/>
    <dgm:cxn modelId="{41668267-F8C6-484B-A75F-CBBD47F77BFC}" type="presParOf" srcId="{70509967-8E4F-4A13-A27C-39A40F3624EF}" destId="{0FD537FE-2D9D-46D0-A608-48F933F36DF7}" srcOrd="1" destOrd="0" presId="urn:microsoft.com/office/officeart/2008/layout/LinedList"/>
    <dgm:cxn modelId="{29BBE4FB-D28D-4A99-9D0F-E938677331BD}" type="presParOf" srcId="{70509967-8E4F-4A13-A27C-39A40F3624EF}" destId="{C1F46ED8-ACCE-4947-B472-AB66E4AB44FC}" srcOrd="2" destOrd="0" presId="urn:microsoft.com/office/officeart/2008/layout/LinedList"/>
    <dgm:cxn modelId="{DD1C32C3-3A17-4B42-BA3D-6E8D618F448B}" type="presParOf" srcId="{841207DA-4BED-4213-81FD-FECE524F0756}" destId="{55A3BC0A-502D-4EC5-B917-26FEC97331CF}" srcOrd="5" destOrd="0" presId="urn:microsoft.com/office/officeart/2008/layout/LinedList"/>
    <dgm:cxn modelId="{F9B8C838-E1C1-4533-9103-136F38E8B76C}" type="presParOf" srcId="{841207DA-4BED-4213-81FD-FECE524F0756}" destId="{2B05C305-DE4C-4307-AECF-4B0920D0D272}" srcOrd="6" destOrd="0" presId="urn:microsoft.com/office/officeart/2008/layout/LinedList"/>
    <dgm:cxn modelId="{F1D8D27C-97C8-40D1-9D32-21DE2E4B2ECC}" type="presParOf" srcId="{841207DA-4BED-4213-81FD-FECE524F0756}" destId="{D1D8D41E-59C2-46D5-9C3E-63756F6567DF}" srcOrd="7" destOrd="0" presId="urn:microsoft.com/office/officeart/2008/layout/LinedList"/>
    <dgm:cxn modelId="{E9E7F04F-087E-479A-A74E-90D3D75CEAF0}" type="presParOf" srcId="{D1D8D41E-59C2-46D5-9C3E-63756F6567DF}" destId="{D931223C-16F3-4D4E-9C73-4C87E967694C}" srcOrd="0" destOrd="0" presId="urn:microsoft.com/office/officeart/2008/layout/LinedList"/>
    <dgm:cxn modelId="{379A685A-B36E-45B7-9D42-9173C3A5D520}" type="presParOf" srcId="{D1D8D41E-59C2-46D5-9C3E-63756F6567DF}" destId="{73FC0D32-DC7F-4F59-B822-07FF95D8BED2}" srcOrd="1" destOrd="0" presId="urn:microsoft.com/office/officeart/2008/layout/LinedList"/>
    <dgm:cxn modelId="{B283C5D8-23D0-4394-8C62-0CAB900A826E}" type="presParOf" srcId="{D1D8D41E-59C2-46D5-9C3E-63756F6567DF}" destId="{6A8EB43E-3D2F-4E5A-99AF-FEB66861442E}" srcOrd="2" destOrd="0" presId="urn:microsoft.com/office/officeart/2008/layout/LinedList"/>
    <dgm:cxn modelId="{9E6C8FAC-744A-49FC-A3AE-4F0B0ACDE5C3}" type="presParOf" srcId="{841207DA-4BED-4213-81FD-FECE524F0756}" destId="{67314E61-C827-4B46-9ADC-6AA1C1878174}" srcOrd="8" destOrd="0" presId="urn:microsoft.com/office/officeart/2008/layout/LinedList"/>
    <dgm:cxn modelId="{A7B56A7E-DA1F-49D8-B9AB-D680C432F66B}" type="presParOf" srcId="{841207DA-4BED-4213-81FD-FECE524F0756}" destId="{CD998713-A5E5-4DCC-A3E8-24D3242F7775}" srcOrd="9" destOrd="0" presId="urn:microsoft.com/office/officeart/2008/layout/LinedList"/>
    <dgm:cxn modelId="{F4ED6AEC-43E4-43AD-9937-965201D0850D}" type="presParOf" srcId="{841207DA-4BED-4213-81FD-FECE524F0756}" destId="{697B6027-F3E6-4E4F-AEAF-93D575CA5446}" srcOrd="10" destOrd="0" presId="urn:microsoft.com/office/officeart/2008/layout/LinedList"/>
    <dgm:cxn modelId="{D58F44EB-324E-4BB7-A8B3-354F118F52DE}" type="presParOf" srcId="{697B6027-F3E6-4E4F-AEAF-93D575CA5446}" destId="{89066193-4C5B-45C9-BBAB-A534A756FD47}" srcOrd="0" destOrd="0" presId="urn:microsoft.com/office/officeart/2008/layout/LinedList"/>
    <dgm:cxn modelId="{0C89A697-2015-4E84-81BE-FC689F14A5FA}" type="presParOf" srcId="{697B6027-F3E6-4E4F-AEAF-93D575CA5446}" destId="{C9DE2958-F0B3-4180-A7EA-4F05CFDFBC04}" srcOrd="1" destOrd="0" presId="urn:microsoft.com/office/officeart/2008/layout/LinedList"/>
    <dgm:cxn modelId="{DA87172B-E086-4FBC-86F6-D555DFC89545}" type="presParOf" srcId="{697B6027-F3E6-4E4F-AEAF-93D575CA5446}" destId="{C2982B2B-A68F-4C6B-932D-AE5248F118D8}" srcOrd="2" destOrd="0" presId="urn:microsoft.com/office/officeart/2008/layout/LinedList"/>
    <dgm:cxn modelId="{A643D6C0-ED94-4F64-A5D2-7F391C7023D8}" type="presParOf" srcId="{841207DA-4BED-4213-81FD-FECE524F0756}" destId="{2DA5F28B-9F46-4F81-A049-6F1B127AB01D}" srcOrd="11" destOrd="0" presId="urn:microsoft.com/office/officeart/2008/layout/LinedList"/>
    <dgm:cxn modelId="{BC6C6B0E-9949-437F-8F73-E025FB19A157}" type="presParOf" srcId="{841207DA-4BED-4213-81FD-FECE524F0756}" destId="{30F59DC0-FD66-404D-8249-E100D6D6A055}"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7B6233-5EC0-4E7C-A1DA-8679120388E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48F3B135-0155-4AC3-8C8F-A8FA8478C589}">
      <dgm:prSet phldrT="[文本]"/>
      <dgm:spPr/>
      <dgm:t>
        <a:bodyPr/>
        <a:lstStyle/>
        <a:p>
          <a:r>
            <a:rPr lang="zh-CN" altLang="en-US" b="0" i="0" dirty="0"/>
            <a:t>使用生理和认知指标进行客观性能预测和优化</a:t>
          </a:r>
          <a:endParaRPr lang="zh-CN" altLang="en-US" b="0" dirty="0"/>
        </a:p>
      </dgm:t>
    </dgm:pt>
    <dgm:pt modelId="{4C6B8269-65AB-49EA-8469-A29AAB5D8C61}" type="parTrans" cxnId="{8F004879-D5FE-451E-B009-F9FAEFFC6984}">
      <dgm:prSet/>
      <dgm:spPr/>
      <dgm:t>
        <a:bodyPr/>
        <a:lstStyle/>
        <a:p>
          <a:endParaRPr lang="zh-CN" altLang="en-US"/>
        </a:p>
      </dgm:t>
    </dgm:pt>
    <dgm:pt modelId="{BB7109BF-109E-4794-A6F1-FD728E010AE0}" type="sibTrans" cxnId="{8F004879-D5FE-451E-B009-F9FAEFFC6984}">
      <dgm:prSet/>
      <dgm:spPr/>
      <dgm:t>
        <a:bodyPr/>
        <a:lstStyle/>
        <a:p>
          <a:endParaRPr lang="zh-CN" altLang="en-US"/>
        </a:p>
      </dgm:t>
    </dgm:pt>
    <dgm:pt modelId="{22E3AF98-CE0B-450E-9E07-788A04F1BCEB}">
      <dgm:prSet phldrT="[文本]"/>
      <dgm:spPr/>
      <dgm:t>
        <a:bodyPr/>
        <a:lstStyle/>
        <a:p>
          <a:r>
            <a:rPr lang="zh-CN" altLang="en-US" dirty="0"/>
            <a:t>利用沉浸式虚拟环境来培训飞行员，并衡量绩效预测因素。</a:t>
          </a:r>
        </a:p>
      </dgm:t>
    </dgm:pt>
    <dgm:pt modelId="{E69B2EFA-839C-4D7D-882D-D8B4039133A6}" type="parTrans" cxnId="{B2B2B5D8-9DB4-4327-A090-FE4922B8828C}">
      <dgm:prSet/>
      <dgm:spPr/>
      <dgm:t>
        <a:bodyPr/>
        <a:lstStyle/>
        <a:p>
          <a:endParaRPr lang="zh-CN" altLang="en-US"/>
        </a:p>
      </dgm:t>
    </dgm:pt>
    <dgm:pt modelId="{265D3ABE-717D-42E6-96C6-98BC38897325}" type="sibTrans" cxnId="{B2B2B5D8-9DB4-4327-A090-FE4922B8828C}">
      <dgm:prSet/>
      <dgm:spPr/>
      <dgm:t>
        <a:bodyPr/>
        <a:lstStyle/>
        <a:p>
          <a:endParaRPr lang="zh-CN" altLang="en-US"/>
        </a:p>
      </dgm:t>
    </dgm:pt>
    <dgm:pt modelId="{A57714F3-9091-4A0D-B7F1-F1A662F2D744}">
      <dgm:prSet phldrT="[文本]" custT="1"/>
      <dgm:spPr/>
      <dgm:t>
        <a:bodyPr/>
        <a:lstStyle/>
        <a:p>
          <a:r>
            <a:rPr lang="zh-CN" altLang="en-US" sz="1900" dirty="0"/>
            <a:t>挑战赛：</a:t>
          </a:r>
          <a:r>
            <a:rPr lang="zh-CN" altLang="en-US" sz="1900" b="0" i="0" dirty="0"/>
            <a:t>齿轮导航仪数据挑战赛（</a:t>
          </a:r>
          <a:r>
            <a:rPr lang="en-US" sz="2000" b="0" i="0" dirty="0" err="1">
              <a:hlinkClick xmlns:r="http://schemas.openxmlformats.org/officeDocument/2006/relationships" r:id="rId1"/>
            </a:rPr>
            <a:t>CogPilot</a:t>
          </a:r>
          <a:r>
            <a:rPr lang="en-US" sz="2000" b="0" i="0" dirty="0">
              <a:hlinkClick xmlns:r="http://schemas.openxmlformats.org/officeDocument/2006/relationships" r:id="rId1"/>
            </a:rPr>
            <a:t> Data Challenge</a:t>
          </a:r>
          <a:r>
            <a:rPr lang="zh-CN" altLang="en-US" sz="1900" b="0" i="0" dirty="0"/>
            <a:t>）</a:t>
          </a:r>
          <a:endParaRPr lang="zh-CN" altLang="en-US" sz="1900" b="0" dirty="0"/>
        </a:p>
      </dgm:t>
    </dgm:pt>
    <dgm:pt modelId="{6462E424-E4F9-48EA-942D-418035F1F93E}" type="parTrans" cxnId="{CFD9CBA0-FF6C-45D6-A950-A0570E507199}">
      <dgm:prSet/>
      <dgm:spPr/>
      <dgm:t>
        <a:bodyPr/>
        <a:lstStyle/>
        <a:p>
          <a:endParaRPr lang="zh-CN" altLang="en-US"/>
        </a:p>
      </dgm:t>
    </dgm:pt>
    <dgm:pt modelId="{26E8592F-15E7-4FF0-BF69-E4F5A3986048}" type="sibTrans" cxnId="{CFD9CBA0-FF6C-45D6-A950-A0570E507199}">
      <dgm:prSet/>
      <dgm:spPr/>
      <dgm:t>
        <a:bodyPr/>
        <a:lstStyle/>
        <a:p>
          <a:endParaRPr lang="zh-CN" altLang="en-US"/>
        </a:p>
      </dgm:t>
    </dgm:pt>
    <dgm:pt modelId="{231B4BCA-0B98-4D54-8CB5-4154DF9C423E}">
      <dgm:prSet phldrT="[文本]"/>
      <dgm:spPr/>
      <dgm:t>
        <a:bodyPr/>
        <a:lstStyle/>
        <a:p>
          <a:r>
            <a:rPr lang="zh-CN" altLang="en-US" b="0" i="0" dirty="0"/>
            <a:t>用于导航及其他领域的鲁棒神经微分模型</a:t>
          </a:r>
          <a:endParaRPr lang="zh-CN" altLang="en-US" b="0" dirty="0"/>
        </a:p>
      </dgm:t>
    </dgm:pt>
    <dgm:pt modelId="{D567B875-DD57-4C75-A405-350FBA809821}" type="parTrans" cxnId="{A47927AE-E007-40B1-B5C8-35F73A50523C}">
      <dgm:prSet/>
      <dgm:spPr/>
      <dgm:t>
        <a:bodyPr/>
        <a:lstStyle/>
        <a:p>
          <a:endParaRPr lang="zh-CN" altLang="en-US"/>
        </a:p>
      </dgm:t>
    </dgm:pt>
    <dgm:pt modelId="{B8F70A5F-5613-4DAE-9A49-3CE228643242}" type="sibTrans" cxnId="{A47927AE-E007-40B1-B5C8-35F73A50523C}">
      <dgm:prSet/>
      <dgm:spPr/>
      <dgm:t>
        <a:bodyPr/>
        <a:lstStyle/>
        <a:p>
          <a:endParaRPr lang="zh-CN" altLang="en-US"/>
        </a:p>
      </dgm:t>
    </dgm:pt>
    <dgm:pt modelId="{C0C2AEF5-57BC-4503-BD35-2581C73B15F1}">
      <dgm:prSet phldrT="[文本]"/>
      <dgm:spPr/>
      <dgm:t>
        <a:bodyPr/>
        <a:lstStyle/>
        <a:p>
          <a:r>
            <a:rPr lang="zh-CN" altLang="en-US" b="0" dirty="0"/>
            <a:t>提出一种替代</a:t>
          </a:r>
          <a:r>
            <a:rPr lang="en-US" altLang="zh-CN" b="0" dirty="0"/>
            <a:t>GPS</a:t>
          </a:r>
          <a:r>
            <a:rPr lang="zh-CN" altLang="en-US" b="0" dirty="0"/>
            <a:t>系统，该系统依赖于地球的磁共振来导航。</a:t>
          </a:r>
        </a:p>
      </dgm:t>
    </dgm:pt>
    <dgm:pt modelId="{76D75CDF-810E-47F1-9BC0-110F48EBB7D7}" type="parTrans" cxnId="{1895B503-55C5-480A-BBA2-54028BB7F815}">
      <dgm:prSet/>
      <dgm:spPr/>
      <dgm:t>
        <a:bodyPr/>
        <a:lstStyle/>
        <a:p>
          <a:endParaRPr lang="zh-CN" altLang="en-US"/>
        </a:p>
      </dgm:t>
    </dgm:pt>
    <dgm:pt modelId="{EA6B7FB3-8C9A-44C4-AC73-346A1084C29E}" type="sibTrans" cxnId="{1895B503-55C5-480A-BBA2-54028BB7F815}">
      <dgm:prSet/>
      <dgm:spPr/>
      <dgm:t>
        <a:bodyPr/>
        <a:lstStyle/>
        <a:p>
          <a:endParaRPr lang="zh-CN" altLang="en-US"/>
        </a:p>
      </dgm:t>
    </dgm:pt>
    <dgm:pt modelId="{0BF453D4-1038-4E8F-AAA7-A8BB7097EC91}">
      <dgm:prSet phldrT="[文本]"/>
      <dgm:spPr/>
      <dgm:t>
        <a:bodyPr/>
        <a:lstStyle/>
        <a:p>
          <a:r>
            <a:rPr lang="zh-CN" altLang="en-US" b="0" dirty="0"/>
            <a:t>挑战赛：</a:t>
          </a:r>
          <a:r>
            <a:rPr lang="zh-CN" altLang="en-US" b="0" i="0" dirty="0"/>
            <a:t>磁导航挑战（</a:t>
          </a:r>
          <a:r>
            <a:rPr lang="en-US" b="0" i="0" dirty="0">
              <a:hlinkClick xmlns:r="http://schemas.openxmlformats.org/officeDocument/2006/relationships" r:id="rId2"/>
            </a:rPr>
            <a:t>Magnetic Navigation Challenge</a:t>
          </a:r>
          <a:r>
            <a:rPr lang="zh-CN" altLang="en-US" b="0" i="0" dirty="0"/>
            <a:t>）</a:t>
          </a:r>
          <a:endParaRPr lang="zh-CN" altLang="en-US" b="0" dirty="0"/>
        </a:p>
      </dgm:t>
    </dgm:pt>
    <dgm:pt modelId="{27F22F78-A00F-4B92-9AF3-F9F4F190BEE6}" type="parTrans" cxnId="{5183BB52-EC9E-4FB6-97C7-45D74BFD8735}">
      <dgm:prSet/>
      <dgm:spPr/>
      <dgm:t>
        <a:bodyPr/>
        <a:lstStyle/>
        <a:p>
          <a:endParaRPr lang="zh-CN" altLang="en-US"/>
        </a:p>
      </dgm:t>
    </dgm:pt>
    <dgm:pt modelId="{0A8249E0-B0FE-485D-9072-A663F0F06723}" type="sibTrans" cxnId="{5183BB52-EC9E-4FB6-97C7-45D74BFD8735}">
      <dgm:prSet/>
      <dgm:spPr/>
      <dgm:t>
        <a:bodyPr/>
        <a:lstStyle/>
        <a:p>
          <a:endParaRPr lang="zh-CN" altLang="en-US"/>
        </a:p>
      </dgm:t>
    </dgm:pt>
    <dgm:pt modelId="{16F4F95C-150C-4CDB-801B-21A86CF991F2}">
      <dgm:prSet phldrT="[文本]"/>
      <dgm:spPr/>
      <dgm:t>
        <a:bodyPr/>
        <a:lstStyle/>
        <a:p>
          <a:r>
            <a:rPr lang="en-US" b="0" i="0" dirty="0"/>
            <a:t>AI </a:t>
          </a:r>
          <a:r>
            <a:rPr lang="zh-CN" altLang="en-US" b="0" i="0" dirty="0"/>
            <a:t>增强型频谱感知和干扰抑制</a:t>
          </a:r>
          <a:endParaRPr lang="zh-CN" altLang="en-US" b="0" dirty="0"/>
        </a:p>
      </dgm:t>
    </dgm:pt>
    <dgm:pt modelId="{6673A005-2098-4133-8EC2-791251988CFF}" type="parTrans" cxnId="{7014B78F-0F86-4671-B5E9-9FF286E57601}">
      <dgm:prSet/>
      <dgm:spPr/>
      <dgm:t>
        <a:bodyPr/>
        <a:lstStyle/>
        <a:p>
          <a:endParaRPr lang="zh-CN" altLang="en-US"/>
        </a:p>
      </dgm:t>
    </dgm:pt>
    <dgm:pt modelId="{1643B700-8A9A-432E-89AF-C4F07133B5CF}" type="sibTrans" cxnId="{7014B78F-0F86-4671-B5E9-9FF286E57601}">
      <dgm:prSet/>
      <dgm:spPr/>
      <dgm:t>
        <a:bodyPr/>
        <a:lstStyle/>
        <a:p>
          <a:endParaRPr lang="zh-CN" altLang="en-US"/>
        </a:p>
      </dgm:t>
    </dgm:pt>
    <dgm:pt modelId="{1C5F20EB-F96F-4B31-A68D-ACCAF4CD79E7}">
      <dgm:prSet phldrT="[文本]"/>
      <dgm:spPr/>
      <dgm:t>
        <a:bodyPr/>
        <a:lstStyle/>
        <a:p>
          <a:r>
            <a:rPr lang="zh-CN" altLang="en-US" dirty="0"/>
            <a:t>应用人工智能来增强空军检测、识别和地理定位位置射频（</a:t>
          </a:r>
          <a:r>
            <a:rPr lang="en-US" altLang="zh-CN" dirty="0"/>
            <a:t>RF</a:t>
          </a:r>
          <a:r>
            <a:rPr lang="zh-CN" altLang="en-US" dirty="0"/>
            <a:t>）信号的能力，同时为自适应干扰缓解和智能频谱分析提供工具。</a:t>
          </a:r>
          <a:endParaRPr lang="zh-CN" altLang="en-US" b="0" dirty="0"/>
        </a:p>
      </dgm:t>
    </dgm:pt>
    <dgm:pt modelId="{1F4F8119-C602-4DE1-AB39-26E1FDCB5EFA}" type="parTrans" cxnId="{8BC82BBC-4135-4289-8EC2-E8DF7AAA14B3}">
      <dgm:prSet/>
      <dgm:spPr/>
      <dgm:t>
        <a:bodyPr/>
        <a:lstStyle/>
        <a:p>
          <a:endParaRPr lang="zh-CN" altLang="en-US"/>
        </a:p>
      </dgm:t>
    </dgm:pt>
    <dgm:pt modelId="{827C3CEC-155B-4BA1-908E-C22EA480AEC7}" type="sibTrans" cxnId="{8BC82BBC-4135-4289-8EC2-E8DF7AAA14B3}">
      <dgm:prSet/>
      <dgm:spPr/>
      <dgm:t>
        <a:bodyPr/>
        <a:lstStyle/>
        <a:p>
          <a:endParaRPr lang="zh-CN" altLang="en-US"/>
        </a:p>
      </dgm:t>
    </dgm:pt>
    <dgm:pt modelId="{5F4BBC03-0B30-492A-BEA1-BFB44E619B15}">
      <dgm:prSet phldrT="[文本]"/>
      <dgm:spPr/>
      <dgm:t>
        <a:bodyPr/>
        <a:lstStyle/>
        <a:p>
          <a:r>
            <a:rPr lang="zh-CN" altLang="en-US" b="0" dirty="0"/>
            <a:t>挑战赛：</a:t>
          </a:r>
          <a:r>
            <a:rPr lang="zh-CN" altLang="en-US" b="0" i="0" dirty="0"/>
            <a:t>射频挑战（</a:t>
          </a:r>
          <a:r>
            <a:rPr lang="en-US" b="0" i="0" dirty="0">
              <a:hlinkClick xmlns:r="http://schemas.openxmlformats.org/officeDocument/2006/relationships" r:id="rId3"/>
            </a:rPr>
            <a:t>RF Challenge</a:t>
          </a:r>
          <a:r>
            <a:rPr lang="zh-CN" altLang="en-US" b="0" i="0" dirty="0"/>
            <a:t>）</a:t>
          </a:r>
          <a:endParaRPr lang="zh-CN" altLang="en-US" b="0" dirty="0"/>
        </a:p>
      </dgm:t>
    </dgm:pt>
    <dgm:pt modelId="{CF2783AC-0957-4FCB-9563-B61ABEA75E53}" type="parTrans" cxnId="{10479144-C399-4567-A93D-24CBED769D54}">
      <dgm:prSet/>
      <dgm:spPr/>
      <dgm:t>
        <a:bodyPr/>
        <a:lstStyle/>
        <a:p>
          <a:endParaRPr lang="zh-CN" altLang="en-US"/>
        </a:p>
      </dgm:t>
    </dgm:pt>
    <dgm:pt modelId="{F99A248A-1D12-404D-8A5F-56072CAC161B}" type="sibTrans" cxnId="{10479144-C399-4567-A93D-24CBED769D54}">
      <dgm:prSet/>
      <dgm:spPr/>
      <dgm:t>
        <a:bodyPr/>
        <a:lstStyle/>
        <a:p>
          <a:endParaRPr lang="zh-CN" altLang="en-US"/>
        </a:p>
      </dgm:t>
    </dgm:pt>
    <dgm:pt modelId="{C10B6A66-7AD8-4911-8F1F-5BB7D84CB467}">
      <dgm:prSet phldrT="[文本]"/>
      <dgm:spPr/>
      <dgm:t>
        <a:bodyPr/>
        <a:lstStyle/>
        <a:p>
          <a:r>
            <a:rPr lang="en-US" b="0" i="0" dirty="0"/>
            <a:t>AI </a:t>
          </a:r>
          <a:r>
            <a:rPr lang="zh-CN" altLang="en-US" b="0" i="0" dirty="0"/>
            <a:t>教育研究：知识</a:t>
          </a:r>
          <a:r>
            <a:rPr lang="en-US" altLang="zh-CN" b="0" i="0" dirty="0"/>
            <a:t>-</a:t>
          </a:r>
          <a:r>
            <a:rPr lang="zh-CN" altLang="en-US" b="0" i="0" dirty="0"/>
            <a:t>应用</a:t>
          </a:r>
          <a:r>
            <a:rPr lang="en-US" altLang="zh-CN" b="0" i="0" dirty="0"/>
            <a:t>-</a:t>
          </a:r>
          <a:r>
            <a:rPr lang="zh-CN" altLang="en-US" b="0" i="0" dirty="0"/>
            <a:t>领先 （</a:t>
          </a:r>
          <a:r>
            <a:rPr lang="en-US" b="0" i="0" dirty="0"/>
            <a:t>KAL）</a:t>
          </a:r>
          <a:endParaRPr lang="zh-CN" altLang="en-US" b="0" dirty="0"/>
        </a:p>
      </dgm:t>
    </dgm:pt>
    <dgm:pt modelId="{4F61C77D-572D-46DB-BC3E-5F15A102CDBC}" type="parTrans" cxnId="{316EC136-38B6-4484-B432-4F70A161A997}">
      <dgm:prSet/>
      <dgm:spPr/>
      <dgm:t>
        <a:bodyPr/>
        <a:lstStyle/>
        <a:p>
          <a:endParaRPr lang="zh-CN" altLang="en-US"/>
        </a:p>
      </dgm:t>
    </dgm:pt>
    <dgm:pt modelId="{87C63E7D-B7B4-4BC4-A2BF-6148A70C8129}" type="sibTrans" cxnId="{316EC136-38B6-4484-B432-4F70A161A997}">
      <dgm:prSet/>
      <dgm:spPr/>
      <dgm:t>
        <a:bodyPr/>
        <a:lstStyle/>
        <a:p>
          <a:endParaRPr lang="zh-CN" altLang="en-US"/>
        </a:p>
      </dgm:t>
    </dgm:pt>
    <dgm:pt modelId="{1E024578-BE28-49C8-BCF3-3A89FFECB0DD}">
      <dgm:prSet phldrT="[文本]"/>
      <dgm:spPr/>
      <dgm:t>
        <a:bodyPr/>
        <a:lstStyle/>
        <a:p>
          <a:r>
            <a:rPr lang="zh-CN" altLang="en-US" b="0" dirty="0"/>
            <a:t>研究和评估与在各种现有课程中对空军人员进行人工智能主题培训相关的各种教学实践和学习效益，绘制出教育需求和能力的格局，并试点实验学习经验。</a:t>
          </a:r>
        </a:p>
      </dgm:t>
    </dgm:pt>
    <dgm:pt modelId="{5F14EDEF-D615-4F65-AAED-A699C5A2674E}" type="parTrans" cxnId="{D79EA704-5978-44AB-A741-81A96DBAE1BE}">
      <dgm:prSet/>
      <dgm:spPr/>
      <dgm:t>
        <a:bodyPr/>
        <a:lstStyle/>
        <a:p>
          <a:endParaRPr lang="zh-CN" altLang="en-US"/>
        </a:p>
      </dgm:t>
    </dgm:pt>
    <dgm:pt modelId="{811DEBB1-67E1-4B43-913A-B31E01DF0552}" type="sibTrans" cxnId="{D79EA704-5978-44AB-A741-81A96DBAE1BE}">
      <dgm:prSet/>
      <dgm:spPr/>
      <dgm:t>
        <a:bodyPr/>
        <a:lstStyle/>
        <a:p>
          <a:endParaRPr lang="zh-CN" altLang="en-US"/>
        </a:p>
      </dgm:t>
    </dgm:pt>
    <dgm:pt modelId="{97429345-6EC5-402C-8303-74B4677E2C8A}" type="pres">
      <dgm:prSet presAssocID="{3F7B6233-5EC0-4E7C-A1DA-8679120388E2}" presName="vert0" presStyleCnt="0">
        <dgm:presLayoutVars>
          <dgm:dir/>
          <dgm:animOne val="branch"/>
          <dgm:animLvl val="lvl"/>
        </dgm:presLayoutVars>
      </dgm:prSet>
      <dgm:spPr/>
    </dgm:pt>
    <dgm:pt modelId="{1667B130-3506-423A-8BC5-AC6D610632F0}" type="pres">
      <dgm:prSet presAssocID="{48F3B135-0155-4AC3-8C8F-A8FA8478C589}" presName="thickLine" presStyleLbl="alignNode1" presStyleIdx="0" presStyleCnt="4"/>
      <dgm:spPr/>
    </dgm:pt>
    <dgm:pt modelId="{0DAAB8F5-A78D-4871-A94E-2D1C116701C1}" type="pres">
      <dgm:prSet presAssocID="{48F3B135-0155-4AC3-8C8F-A8FA8478C589}" presName="horz1" presStyleCnt="0"/>
      <dgm:spPr/>
    </dgm:pt>
    <dgm:pt modelId="{8595B9B2-4AA0-4CC3-BBEA-C363D259E760}" type="pres">
      <dgm:prSet presAssocID="{48F3B135-0155-4AC3-8C8F-A8FA8478C589}" presName="tx1" presStyleLbl="revTx" presStyleIdx="0" presStyleCnt="11"/>
      <dgm:spPr/>
    </dgm:pt>
    <dgm:pt modelId="{8E44E03A-8192-4942-964B-EC941854442F}" type="pres">
      <dgm:prSet presAssocID="{48F3B135-0155-4AC3-8C8F-A8FA8478C589}" presName="vert1" presStyleCnt="0"/>
      <dgm:spPr/>
    </dgm:pt>
    <dgm:pt modelId="{C0B1F800-74EF-4C9F-AE83-723219E5D0FB}" type="pres">
      <dgm:prSet presAssocID="{22E3AF98-CE0B-450E-9E07-788A04F1BCEB}" presName="vertSpace2a" presStyleCnt="0"/>
      <dgm:spPr/>
    </dgm:pt>
    <dgm:pt modelId="{CB574576-639F-44A7-8E44-A87615D8F228}" type="pres">
      <dgm:prSet presAssocID="{22E3AF98-CE0B-450E-9E07-788A04F1BCEB}" presName="horz2" presStyleCnt="0"/>
      <dgm:spPr/>
    </dgm:pt>
    <dgm:pt modelId="{9CB43198-151C-4655-BD3C-1B7BEA0A5EF0}" type="pres">
      <dgm:prSet presAssocID="{22E3AF98-CE0B-450E-9E07-788A04F1BCEB}" presName="horzSpace2" presStyleCnt="0"/>
      <dgm:spPr/>
    </dgm:pt>
    <dgm:pt modelId="{8EBA31CF-27F0-416D-A494-90B39C94CD69}" type="pres">
      <dgm:prSet presAssocID="{22E3AF98-CE0B-450E-9E07-788A04F1BCEB}" presName="tx2" presStyleLbl="revTx" presStyleIdx="1" presStyleCnt="11"/>
      <dgm:spPr/>
    </dgm:pt>
    <dgm:pt modelId="{08E80E5E-37B2-44DD-8386-B4E6CADC5B12}" type="pres">
      <dgm:prSet presAssocID="{22E3AF98-CE0B-450E-9E07-788A04F1BCEB}" presName="vert2" presStyleCnt="0"/>
      <dgm:spPr/>
    </dgm:pt>
    <dgm:pt modelId="{B0E1E2B5-1993-4CA5-A680-C8FD29E92453}" type="pres">
      <dgm:prSet presAssocID="{A57714F3-9091-4A0D-B7F1-F1A662F2D744}" presName="horz3" presStyleCnt="0"/>
      <dgm:spPr/>
    </dgm:pt>
    <dgm:pt modelId="{5C6F0507-99D6-4B3F-96EF-8148C8C261D8}" type="pres">
      <dgm:prSet presAssocID="{A57714F3-9091-4A0D-B7F1-F1A662F2D744}" presName="horzSpace3" presStyleCnt="0"/>
      <dgm:spPr/>
    </dgm:pt>
    <dgm:pt modelId="{40851E6A-F8C8-44A7-B0FD-6BB047A5E3C4}" type="pres">
      <dgm:prSet presAssocID="{A57714F3-9091-4A0D-B7F1-F1A662F2D744}" presName="tx3" presStyleLbl="revTx" presStyleIdx="2" presStyleCnt="11"/>
      <dgm:spPr/>
    </dgm:pt>
    <dgm:pt modelId="{427A6BC4-62CB-40EE-B3E1-31E4AA72EBCD}" type="pres">
      <dgm:prSet presAssocID="{A57714F3-9091-4A0D-B7F1-F1A662F2D744}" presName="vert3" presStyleCnt="0"/>
      <dgm:spPr/>
    </dgm:pt>
    <dgm:pt modelId="{D593761C-D894-4E7B-BB02-2395904C8A4C}" type="pres">
      <dgm:prSet presAssocID="{22E3AF98-CE0B-450E-9E07-788A04F1BCEB}" presName="thinLine2b" presStyleLbl="callout" presStyleIdx="0" presStyleCnt="4"/>
      <dgm:spPr/>
    </dgm:pt>
    <dgm:pt modelId="{D441B93D-4A67-41DE-9AB8-DCE318626494}" type="pres">
      <dgm:prSet presAssocID="{22E3AF98-CE0B-450E-9E07-788A04F1BCEB}" presName="vertSpace2b" presStyleCnt="0"/>
      <dgm:spPr/>
    </dgm:pt>
    <dgm:pt modelId="{F63B0832-2E82-400D-8BF5-7F0B9544518A}" type="pres">
      <dgm:prSet presAssocID="{231B4BCA-0B98-4D54-8CB5-4154DF9C423E}" presName="thickLine" presStyleLbl="alignNode1" presStyleIdx="1" presStyleCnt="4"/>
      <dgm:spPr/>
    </dgm:pt>
    <dgm:pt modelId="{7C3C03A7-35C7-40F1-8792-D9E917E31C07}" type="pres">
      <dgm:prSet presAssocID="{231B4BCA-0B98-4D54-8CB5-4154DF9C423E}" presName="horz1" presStyleCnt="0"/>
      <dgm:spPr/>
    </dgm:pt>
    <dgm:pt modelId="{BC50D0D0-79C0-45AE-A5AA-8569695608E2}" type="pres">
      <dgm:prSet presAssocID="{231B4BCA-0B98-4D54-8CB5-4154DF9C423E}" presName="tx1" presStyleLbl="revTx" presStyleIdx="3" presStyleCnt="11"/>
      <dgm:spPr/>
    </dgm:pt>
    <dgm:pt modelId="{F7DB7255-E206-4E29-A6BC-D4E95FCD04F2}" type="pres">
      <dgm:prSet presAssocID="{231B4BCA-0B98-4D54-8CB5-4154DF9C423E}" presName="vert1" presStyleCnt="0"/>
      <dgm:spPr/>
    </dgm:pt>
    <dgm:pt modelId="{4089C781-CE3C-43C5-84C9-F9FC95C52A53}" type="pres">
      <dgm:prSet presAssocID="{C0C2AEF5-57BC-4503-BD35-2581C73B15F1}" presName="vertSpace2a" presStyleCnt="0"/>
      <dgm:spPr/>
    </dgm:pt>
    <dgm:pt modelId="{C89141ED-4871-4A37-832F-96873E7652C0}" type="pres">
      <dgm:prSet presAssocID="{C0C2AEF5-57BC-4503-BD35-2581C73B15F1}" presName="horz2" presStyleCnt="0"/>
      <dgm:spPr/>
    </dgm:pt>
    <dgm:pt modelId="{5B61036A-1903-41AD-8AB2-648E32B3DD86}" type="pres">
      <dgm:prSet presAssocID="{C0C2AEF5-57BC-4503-BD35-2581C73B15F1}" presName="horzSpace2" presStyleCnt="0"/>
      <dgm:spPr/>
    </dgm:pt>
    <dgm:pt modelId="{84C9000F-3AAF-41F7-994B-FE26C97E8E2B}" type="pres">
      <dgm:prSet presAssocID="{C0C2AEF5-57BC-4503-BD35-2581C73B15F1}" presName="tx2" presStyleLbl="revTx" presStyleIdx="4" presStyleCnt="11"/>
      <dgm:spPr/>
    </dgm:pt>
    <dgm:pt modelId="{C08A4456-08AA-4E12-8BAB-01F738C75902}" type="pres">
      <dgm:prSet presAssocID="{C0C2AEF5-57BC-4503-BD35-2581C73B15F1}" presName="vert2" presStyleCnt="0"/>
      <dgm:spPr/>
    </dgm:pt>
    <dgm:pt modelId="{E395DB1F-C595-4160-A66C-478292DFB195}" type="pres">
      <dgm:prSet presAssocID="{0BF453D4-1038-4E8F-AAA7-A8BB7097EC91}" presName="horz3" presStyleCnt="0"/>
      <dgm:spPr/>
    </dgm:pt>
    <dgm:pt modelId="{87686CE8-C321-445D-B9B3-63B2A16CB522}" type="pres">
      <dgm:prSet presAssocID="{0BF453D4-1038-4E8F-AAA7-A8BB7097EC91}" presName="horzSpace3" presStyleCnt="0"/>
      <dgm:spPr/>
    </dgm:pt>
    <dgm:pt modelId="{B961C0D1-AF33-4DB6-A282-2A9C7C28F0DE}" type="pres">
      <dgm:prSet presAssocID="{0BF453D4-1038-4E8F-AAA7-A8BB7097EC91}" presName="tx3" presStyleLbl="revTx" presStyleIdx="5" presStyleCnt="11"/>
      <dgm:spPr/>
    </dgm:pt>
    <dgm:pt modelId="{C81B90BC-46CE-4240-808F-309A98360803}" type="pres">
      <dgm:prSet presAssocID="{0BF453D4-1038-4E8F-AAA7-A8BB7097EC91}" presName="vert3" presStyleCnt="0"/>
      <dgm:spPr/>
    </dgm:pt>
    <dgm:pt modelId="{56BB0918-93E2-438B-BBC3-2459DC500F62}" type="pres">
      <dgm:prSet presAssocID="{C0C2AEF5-57BC-4503-BD35-2581C73B15F1}" presName="thinLine2b" presStyleLbl="callout" presStyleIdx="1" presStyleCnt="4"/>
      <dgm:spPr/>
    </dgm:pt>
    <dgm:pt modelId="{3AF50280-8DEB-4450-AA56-170A6C85FA6B}" type="pres">
      <dgm:prSet presAssocID="{C0C2AEF5-57BC-4503-BD35-2581C73B15F1}" presName="vertSpace2b" presStyleCnt="0"/>
      <dgm:spPr/>
    </dgm:pt>
    <dgm:pt modelId="{9F779B47-66B2-41B5-985C-DEC179C9EBC9}" type="pres">
      <dgm:prSet presAssocID="{16F4F95C-150C-4CDB-801B-21A86CF991F2}" presName="thickLine" presStyleLbl="alignNode1" presStyleIdx="2" presStyleCnt="4"/>
      <dgm:spPr/>
    </dgm:pt>
    <dgm:pt modelId="{1241A1DF-5536-4202-A557-2AB23BF38404}" type="pres">
      <dgm:prSet presAssocID="{16F4F95C-150C-4CDB-801B-21A86CF991F2}" presName="horz1" presStyleCnt="0"/>
      <dgm:spPr/>
    </dgm:pt>
    <dgm:pt modelId="{66382A89-EB9E-4EBA-91EF-B6EE4981325C}" type="pres">
      <dgm:prSet presAssocID="{16F4F95C-150C-4CDB-801B-21A86CF991F2}" presName="tx1" presStyleLbl="revTx" presStyleIdx="6" presStyleCnt="11"/>
      <dgm:spPr/>
    </dgm:pt>
    <dgm:pt modelId="{7B9E4E4D-B6CC-44AF-ABC3-481BDF5F0957}" type="pres">
      <dgm:prSet presAssocID="{16F4F95C-150C-4CDB-801B-21A86CF991F2}" presName="vert1" presStyleCnt="0"/>
      <dgm:spPr/>
    </dgm:pt>
    <dgm:pt modelId="{1B60E6F7-43DF-4759-97C5-9C7E83902B98}" type="pres">
      <dgm:prSet presAssocID="{1C5F20EB-F96F-4B31-A68D-ACCAF4CD79E7}" presName="vertSpace2a" presStyleCnt="0"/>
      <dgm:spPr/>
    </dgm:pt>
    <dgm:pt modelId="{C1F8AEBA-4C67-4488-96F6-637E0607B98D}" type="pres">
      <dgm:prSet presAssocID="{1C5F20EB-F96F-4B31-A68D-ACCAF4CD79E7}" presName="horz2" presStyleCnt="0"/>
      <dgm:spPr/>
    </dgm:pt>
    <dgm:pt modelId="{6466120E-9D86-44E7-941F-DE1F67371D39}" type="pres">
      <dgm:prSet presAssocID="{1C5F20EB-F96F-4B31-A68D-ACCAF4CD79E7}" presName="horzSpace2" presStyleCnt="0"/>
      <dgm:spPr/>
    </dgm:pt>
    <dgm:pt modelId="{D094A9F5-60BE-4859-BAE3-DE6E01AB8584}" type="pres">
      <dgm:prSet presAssocID="{1C5F20EB-F96F-4B31-A68D-ACCAF4CD79E7}" presName="tx2" presStyleLbl="revTx" presStyleIdx="7" presStyleCnt="11"/>
      <dgm:spPr/>
    </dgm:pt>
    <dgm:pt modelId="{F0BCDFD8-E30D-4C70-867D-1E53F39E5AE2}" type="pres">
      <dgm:prSet presAssocID="{1C5F20EB-F96F-4B31-A68D-ACCAF4CD79E7}" presName="vert2" presStyleCnt="0"/>
      <dgm:spPr/>
    </dgm:pt>
    <dgm:pt modelId="{BC2C626A-051C-414D-A715-6CB2A14F5FF2}" type="pres">
      <dgm:prSet presAssocID="{5F4BBC03-0B30-492A-BEA1-BFB44E619B15}" presName="horz3" presStyleCnt="0"/>
      <dgm:spPr/>
    </dgm:pt>
    <dgm:pt modelId="{92F11967-A69B-4186-B0E3-9250F7F86033}" type="pres">
      <dgm:prSet presAssocID="{5F4BBC03-0B30-492A-BEA1-BFB44E619B15}" presName="horzSpace3" presStyleCnt="0"/>
      <dgm:spPr/>
    </dgm:pt>
    <dgm:pt modelId="{3F18D1C3-C56C-441E-B6F6-36629ECE3EF1}" type="pres">
      <dgm:prSet presAssocID="{5F4BBC03-0B30-492A-BEA1-BFB44E619B15}" presName="tx3" presStyleLbl="revTx" presStyleIdx="8" presStyleCnt="11"/>
      <dgm:spPr/>
    </dgm:pt>
    <dgm:pt modelId="{150E9138-EC4F-4C82-8DAF-A3459D7D818E}" type="pres">
      <dgm:prSet presAssocID="{5F4BBC03-0B30-492A-BEA1-BFB44E619B15}" presName="vert3" presStyleCnt="0"/>
      <dgm:spPr/>
    </dgm:pt>
    <dgm:pt modelId="{752348FF-ADBE-46FB-A636-258BDFCBB7C0}" type="pres">
      <dgm:prSet presAssocID="{1C5F20EB-F96F-4B31-A68D-ACCAF4CD79E7}" presName="thinLine2b" presStyleLbl="callout" presStyleIdx="2" presStyleCnt="4"/>
      <dgm:spPr/>
    </dgm:pt>
    <dgm:pt modelId="{CE69756F-BAE5-4BC1-85BE-8672AC807B8C}" type="pres">
      <dgm:prSet presAssocID="{1C5F20EB-F96F-4B31-A68D-ACCAF4CD79E7}" presName="vertSpace2b" presStyleCnt="0"/>
      <dgm:spPr/>
    </dgm:pt>
    <dgm:pt modelId="{8E540AFC-26B6-4982-BEDE-07E845371CDC}" type="pres">
      <dgm:prSet presAssocID="{C10B6A66-7AD8-4911-8F1F-5BB7D84CB467}" presName="thickLine" presStyleLbl="alignNode1" presStyleIdx="3" presStyleCnt="4"/>
      <dgm:spPr/>
    </dgm:pt>
    <dgm:pt modelId="{30493AD5-9287-4717-88B7-15FC4FBCE538}" type="pres">
      <dgm:prSet presAssocID="{C10B6A66-7AD8-4911-8F1F-5BB7D84CB467}" presName="horz1" presStyleCnt="0"/>
      <dgm:spPr/>
    </dgm:pt>
    <dgm:pt modelId="{FF8932F3-F4F8-44CD-9C1A-BF93EB50E004}" type="pres">
      <dgm:prSet presAssocID="{C10B6A66-7AD8-4911-8F1F-5BB7D84CB467}" presName="tx1" presStyleLbl="revTx" presStyleIdx="9" presStyleCnt="11"/>
      <dgm:spPr/>
    </dgm:pt>
    <dgm:pt modelId="{3F9D8911-F17D-46D9-9C60-6D9D0C9B1F7E}" type="pres">
      <dgm:prSet presAssocID="{C10B6A66-7AD8-4911-8F1F-5BB7D84CB467}" presName="vert1" presStyleCnt="0"/>
      <dgm:spPr/>
    </dgm:pt>
    <dgm:pt modelId="{EFB8865E-0167-4513-9D9E-69BE70E24277}" type="pres">
      <dgm:prSet presAssocID="{1E024578-BE28-49C8-BCF3-3A89FFECB0DD}" presName="vertSpace2a" presStyleCnt="0"/>
      <dgm:spPr/>
    </dgm:pt>
    <dgm:pt modelId="{37976CEB-1CF8-49BD-BEC4-4D5D2DD2B60F}" type="pres">
      <dgm:prSet presAssocID="{1E024578-BE28-49C8-BCF3-3A89FFECB0DD}" presName="horz2" presStyleCnt="0"/>
      <dgm:spPr/>
    </dgm:pt>
    <dgm:pt modelId="{D85DAE75-5F1A-4EA5-B4E7-CB9048EB4B18}" type="pres">
      <dgm:prSet presAssocID="{1E024578-BE28-49C8-BCF3-3A89FFECB0DD}" presName="horzSpace2" presStyleCnt="0"/>
      <dgm:spPr/>
    </dgm:pt>
    <dgm:pt modelId="{226C7BD8-C3A5-45F3-AA27-F11E017C60C9}" type="pres">
      <dgm:prSet presAssocID="{1E024578-BE28-49C8-BCF3-3A89FFECB0DD}" presName="tx2" presStyleLbl="revTx" presStyleIdx="10" presStyleCnt="11"/>
      <dgm:spPr/>
    </dgm:pt>
    <dgm:pt modelId="{8142E1D5-33CA-469D-9BDC-90E5FD9D1AF5}" type="pres">
      <dgm:prSet presAssocID="{1E024578-BE28-49C8-BCF3-3A89FFECB0DD}" presName="vert2" presStyleCnt="0"/>
      <dgm:spPr/>
    </dgm:pt>
    <dgm:pt modelId="{7FDA657E-D0E4-4515-BE73-4C27D58F3DFD}" type="pres">
      <dgm:prSet presAssocID="{1E024578-BE28-49C8-BCF3-3A89FFECB0DD}" presName="thinLine2b" presStyleLbl="callout" presStyleIdx="3" presStyleCnt="4"/>
      <dgm:spPr/>
    </dgm:pt>
    <dgm:pt modelId="{4D92B5E4-95F6-4415-AE64-FAE122273A65}" type="pres">
      <dgm:prSet presAssocID="{1E024578-BE28-49C8-BCF3-3A89FFECB0DD}" presName="vertSpace2b" presStyleCnt="0"/>
      <dgm:spPr/>
    </dgm:pt>
  </dgm:ptLst>
  <dgm:cxnLst>
    <dgm:cxn modelId="{1895B503-55C5-480A-BBA2-54028BB7F815}" srcId="{231B4BCA-0B98-4D54-8CB5-4154DF9C423E}" destId="{C0C2AEF5-57BC-4503-BD35-2581C73B15F1}" srcOrd="0" destOrd="0" parTransId="{76D75CDF-810E-47F1-9BC0-110F48EBB7D7}" sibTransId="{EA6B7FB3-8C9A-44C4-AC73-346A1084C29E}"/>
    <dgm:cxn modelId="{D79EA704-5978-44AB-A741-81A96DBAE1BE}" srcId="{C10B6A66-7AD8-4911-8F1F-5BB7D84CB467}" destId="{1E024578-BE28-49C8-BCF3-3A89FFECB0DD}" srcOrd="0" destOrd="0" parTransId="{5F14EDEF-D615-4F65-AAED-A699C5A2674E}" sibTransId="{811DEBB1-67E1-4B43-913A-B31E01DF0552}"/>
    <dgm:cxn modelId="{316EC136-38B6-4484-B432-4F70A161A997}" srcId="{3F7B6233-5EC0-4E7C-A1DA-8679120388E2}" destId="{C10B6A66-7AD8-4911-8F1F-5BB7D84CB467}" srcOrd="3" destOrd="0" parTransId="{4F61C77D-572D-46DB-BC3E-5F15A102CDBC}" sibTransId="{87C63E7D-B7B4-4BC4-A2BF-6148A70C8129}"/>
    <dgm:cxn modelId="{9E23E95B-9839-46B5-BFDA-9EA6154C08A6}" type="presOf" srcId="{5F4BBC03-0B30-492A-BEA1-BFB44E619B15}" destId="{3F18D1C3-C56C-441E-B6F6-36629ECE3EF1}" srcOrd="0" destOrd="0" presId="urn:microsoft.com/office/officeart/2008/layout/LinedList"/>
    <dgm:cxn modelId="{0DE6B05E-79F6-44CE-A207-70C5CD006ED0}" type="presOf" srcId="{3F7B6233-5EC0-4E7C-A1DA-8679120388E2}" destId="{97429345-6EC5-402C-8303-74B4677E2C8A}" srcOrd="0" destOrd="0" presId="urn:microsoft.com/office/officeart/2008/layout/LinedList"/>
    <dgm:cxn modelId="{10479144-C399-4567-A93D-24CBED769D54}" srcId="{1C5F20EB-F96F-4B31-A68D-ACCAF4CD79E7}" destId="{5F4BBC03-0B30-492A-BEA1-BFB44E619B15}" srcOrd="0" destOrd="0" parTransId="{CF2783AC-0957-4FCB-9563-B61ABEA75E53}" sibTransId="{F99A248A-1D12-404D-8A5F-56072CAC161B}"/>
    <dgm:cxn modelId="{97A6EF45-AD8F-4007-8A46-8C28545E25EA}" type="presOf" srcId="{22E3AF98-CE0B-450E-9E07-788A04F1BCEB}" destId="{8EBA31CF-27F0-416D-A494-90B39C94CD69}" srcOrd="0" destOrd="0" presId="urn:microsoft.com/office/officeart/2008/layout/LinedList"/>
    <dgm:cxn modelId="{4773A46A-A62E-475D-A365-8197563B4E88}" type="presOf" srcId="{A57714F3-9091-4A0D-B7F1-F1A662F2D744}" destId="{40851E6A-F8C8-44A7-B0FD-6BB047A5E3C4}" srcOrd="0" destOrd="0" presId="urn:microsoft.com/office/officeart/2008/layout/LinedList"/>
    <dgm:cxn modelId="{C9B6514F-A386-4B01-BA5B-62C6C8D398EE}" type="presOf" srcId="{231B4BCA-0B98-4D54-8CB5-4154DF9C423E}" destId="{BC50D0D0-79C0-45AE-A5AA-8569695608E2}" srcOrd="0" destOrd="0" presId="urn:microsoft.com/office/officeart/2008/layout/LinedList"/>
    <dgm:cxn modelId="{5183BB52-EC9E-4FB6-97C7-45D74BFD8735}" srcId="{C0C2AEF5-57BC-4503-BD35-2581C73B15F1}" destId="{0BF453D4-1038-4E8F-AAA7-A8BB7097EC91}" srcOrd="0" destOrd="0" parTransId="{27F22F78-A00F-4B92-9AF3-F9F4F190BEE6}" sibTransId="{0A8249E0-B0FE-485D-9072-A663F0F06723}"/>
    <dgm:cxn modelId="{0733FF58-38A0-44D9-A433-E5A343A431F5}" type="presOf" srcId="{1E024578-BE28-49C8-BCF3-3A89FFECB0DD}" destId="{226C7BD8-C3A5-45F3-AA27-F11E017C60C9}" srcOrd="0" destOrd="0" presId="urn:microsoft.com/office/officeart/2008/layout/LinedList"/>
    <dgm:cxn modelId="{8F004879-D5FE-451E-B009-F9FAEFFC6984}" srcId="{3F7B6233-5EC0-4E7C-A1DA-8679120388E2}" destId="{48F3B135-0155-4AC3-8C8F-A8FA8478C589}" srcOrd="0" destOrd="0" parTransId="{4C6B8269-65AB-49EA-8469-A29AAB5D8C61}" sibTransId="{BB7109BF-109E-4794-A6F1-FD728E010AE0}"/>
    <dgm:cxn modelId="{EA3B147B-57C2-4F31-BE49-CAB4915C4682}" type="presOf" srcId="{16F4F95C-150C-4CDB-801B-21A86CF991F2}" destId="{66382A89-EB9E-4EBA-91EF-B6EE4981325C}" srcOrd="0" destOrd="0" presId="urn:microsoft.com/office/officeart/2008/layout/LinedList"/>
    <dgm:cxn modelId="{3252E384-9C50-4D44-BA8F-BDDC3001C973}" type="presOf" srcId="{0BF453D4-1038-4E8F-AAA7-A8BB7097EC91}" destId="{B961C0D1-AF33-4DB6-A282-2A9C7C28F0DE}" srcOrd="0" destOrd="0" presId="urn:microsoft.com/office/officeart/2008/layout/LinedList"/>
    <dgm:cxn modelId="{7014B78F-0F86-4671-B5E9-9FF286E57601}" srcId="{3F7B6233-5EC0-4E7C-A1DA-8679120388E2}" destId="{16F4F95C-150C-4CDB-801B-21A86CF991F2}" srcOrd="2" destOrd="0" parTransId="{6673A005-2098-4133-8EC2-791251988CFF}" sibTransId="{1643B700-8A9A-432E-89AF-C4F07133B5CF}"/>
    <dgm:cxn modelId="{C93584A0-9682-4D60-A0B3-1F3B8C3DA636}" type="presOf" srcId="{C0C2AEF5-57BC-4503-BD35-2581C73B15F1}" destId="{84C9000F-3AAF-41F7-994B-FE26C97E8E2B}" srcOrd="0" destOrd="0" presId="urn:microsoft.com/office/officeart/2008/layout/LinedList"/>
    <dgm:cxn modelId="{CFD9CBA0-FF6C-45D6-A950-A0570E507199}" srcId="{22E3AF98-CE0B-450E-9E07-788A04F1BCEB}" destId="{A57714F3-9091-4A0D-B7F1-F1A662F2D744}" srcOrd="0" destOrd="0" parTransId="{6462E424-E4F9-48EA-942D-418035F1F93E}" sibTransId="{26E8592F-15E7-4FF0-BF69-E4F5A3986048}"/>
    <dgm:cxn modelId="{A9BD7BAB-A7DE-4A45-96D2-B6F1E670292C}" type="presOf" srcId="{1C5F20EB-F96F-4B31-A68D-ACCAF4CD79E7}" destId="{D094A9F5-60BE-4859-BAE3-DE6E01AB8584}" srcOrd="0" destOrd="0" presId="urn:microsoft.com/office/officeart/2008/layout/LinedList"/>
    <dgm:cxn modelId="{A47927AE-E007-40B1-B5C8-35F73A50523C}" srcId="{3F7B6233-5EC0-4E7C-A1DA-8679120388E2}" destId="{231B4BCA-0B98-4D54-8CB5-4154DF9C423E}" srcOrd="1" destOrd="0" parTransId="{D567B875-DD57-4C75-A405-350FBA809821}" sibTransId="{B8F70A5F-5613-4DAE-9A49-3CE228643242}"/>
    <dgm:cxn modelId="{8BC82BBC-4135-4289-8EC2-E8DF7AAA14B3}" srcId="{16F4F95C-150C-4CDB-801B-21A86CF991F2}" destId="{1C5F20EB-F96F-4B31-A68D-ACCAF4CD79E7}" srcOrd="0" destOrd="0" parTransId="{1F4F8119-C602-4DE1-AB39-26E1FDCB5EFA}" sibTransId="{827C3CEC-155B-4BA1-908E-C22EA480AEC7}"/>
    <dgm:cxn modelId="{B2B2B5D8-9DB4-4327-A090-FE4922B8828C}" srcId="{48F3B135-0155-4AC3-8C8F-A8FA8478C589}" destId="{22E3AF98-CE0B-450E-9E07-788A04F1BCEB}" srcOrd="0" destOrd="0" parTransId="{E69B2EFA-839C-4D7D-882D-D8B4039133A6}" sibTransId="{265D3ABE-717D-42E6-96C6-98BC38897325}"/>
    <dgm:cxn modelId="{5F8550DF-EB87-4FC6-9088-2475D3A2C20E}" type="presOf" srcId="{48F3B135-0155-4AC3-8C8F-A8FA8478C589}" destId="{8595B9B2-4AA0-4CC3-BBEA-C363D259E760}" srcOrd="0" destOrd="0" presId="urn:microsoft.com/office/officeart/2008/layout/LinedList"/>
    <dgm:cxn modelId="{9DAE74EE-A32A-4AC7-825A-808B73B076BE}" type="presOf" srcId="{C10B6A66-7AD8-4911-8F1F-5BB7D84CB467}" destId="{FF8932F3-F4F8-44CD-9C1A-BF93EB50E004}" srcOrd="0" destOrd="0" presId="urn:microsoft.com/office/officeart/2008/layout/LinedList"/>
    <dgm:cxn modelId="{14477220-A449-4E49-BAD8-8E03AE03B251}" type="presParOf" srcId="{97429345-6EC5-402C-8303-74B4677E2C8A}" destId="{1667B130-3506-423A-8BC5-AC6D610632F0}" srcOrd="0" destOrd="0" presId="urn:microsoft.com/office/officeart/2008/layout/LinedList"/>
    <dgm:cxn modelId="{262F2EF3-AEE3-47C6-8A2D-A7C6A22D253F}" type="presParOf" srcId="{97429345-6EC5-402C-8303-74B4677E2C8A}" destId="{0DAAB8F5-A78D-4871-A94E-2D1C116701C1}" srcOrd="1" destOrd="0" presId="urn:microsoft.com/office/officeart/2008/layout/LinedList"/>
    <dgm:cxn modelId="{13DCBF1B-4A95-4D4A-A0A9-C20B4BBB32A9}" type="presParOf" srcId="{0DAAB8F5-A78D-4871-A94E-2D1C116701C1}" destId="{8595B9B2-4AA0-4CC3-BBEA-C363D259E760}" srcOrd="0" destOrd="0" presId="urn:microsoft.com/office/officeart/2008/layout/LinedList"/>
    <dgm:cxn modelId="{C0848BBE-FDA3-4773-AFBC-97180CD5DDC7}" type="presParOf" srcId="{0DAAB8F5-A78D-4871-A94E-2D1C116701C1}" destId="{8E44E03A-8192-4942-964B-EC941854442F}" srcOrd="1" destOrd="0" presId="urn:microsoft.com/office/officeart/2008/layout/LinedList"/>
    <dgm:cxn modelId="{5351A793-58A3-4ABD-87C0-B0BA69F6AD3A}" type="presParOf" srcId="{8E44E03A-8192-4942-964B-EC941854442F}" destId="{C0B1F800-74EF-4C9F-AE83-723219E5D0FB}" srcOrd="0" destOrd="0" presId="urn:microsoft.com/office/officeart/2008/layout/LinedList"/>
    <dgm:cxn modelId="{77FF70B2-AC5B-4339-980F-4DB713CE1F63}" type="presParOf" srcId="{8E44E03A-8192-4942-964B-EC941854442F}" destId="{CB574576-639F-44A7-8E44-A87615D8F228}" srcOrd="1" destOrd="0" presId="urn:microsoft.com/office/officeart/2008/layout/LinedList"/>
    <dgm:cxn modelId="{0AA1EF1A-92ED-41B5-ABD4-E0C5DDC33944}" type="presParOf" srcId="{CB574576-639F-44A7-8E44-A87615D8F228}" destId="{9CB43198-151C-4655-BD3C-1B7BEA0A5EF0}" srcOrd="0" destOrd="0" presId="urn:microsoft.com/office/officeart/2008/layout/LinedList"/>
    <dgm:cxn modelId="{CD712EB8-5F64-4BA0-8DAA-2C8C726DCD75}" type="presParOf" srcId="{CB574576-639F-44A7-8E44-A87615D8F228}" destId="{8EBA31CF-27F0-416D-A494-90B39C94CD69}" srcOrd="1" destOrd="0" presId="urn:microsoft.com/office/officeart/2008/layout/LinedList"/>
    <dgm:cxn modelId="{86A91CDC-BFF4-44C7-A1BA-CAFBD9C9A281}" type="presParOf" srcId="{CB574576-639F-44A7-8E44-A87615D8F228}" destId="{08E80E5E-37B2-44DD-8386-B4E6CADC5B12}" srcOrd="2" destOrd="0" presId="urn:microsoft.com/office/officeart/2008/layout/LinedList"/>
    <dgm:cxn modelId="{E1D8ED85-2A21-46F0-ABC6-20ECDB73456C}" type="presParOf" srcId="{08E80E5E-37B2-44DD-8386-B4E6CADC5B12}" destId="{B0E1E2B5-1993-4CA5-A680-C8FD29E92453}" srcOrd="0" destOrd="0" presId="urn:microsoft.com/office/officeart/2008/layout/LinedList"/>
    <dgm:cxn modelId="{BC8147D4-7516-48AC-AD1B-E4A211AD9511}" type="presParOf" srcId="{B0E1E2B5-1993-4CA5-A680-C8FD29E92453}" destId="{5C6F0507-99D6-4B3F-96EF-8148C8C261D8}" srcOrd="0" destOrd="0" presId="urn:microsoft.com/office/officeart/2008/layout/LinedList"/>
    <dgm:cxn modelId="{297DBDAE-1D25-4F10-ADDD-290B77057EB2}" type="presParOf" srcId="{B0E1E2B5-1993-4CA5-A680-C8FD29E92453}" destId="{40851E6A-F8C8-44A7-B0FD-6BB047A5E3C4}" srcOrd="1" destOrd="0" presId="urn:microsoft.com/office/officeart/2008/layout/LinedList"/>
    <dgm:cxn modelId="{B367B22F-5CC7-4CF5-827A-2B5197E38ACD}" type="presParOf" srcId="{B0E1E2B5-1993-4CA5-A680-C8FD29E92453}" destId="{427A6BC4-62CB-40EE-B3E1-31E4AA72EBCD}" srcOrd="2" destOrd="0" presId="urn:microsoft.com/office/officeart/2008/layout/LinedList"/>
    <dgm:cxn modelId="{B07E3515-03FB-4C6F-85E0-BD40C9343550}" type="presParOf" srcId="{8E44E03A-8192-4942-964B-EC941854442F}" destId="{D593761C-D894-4E7B-BB02-2395904C8A4C}" srcOrd="2" destOrd="0" presId="urn:microsoft.com/office/officeart/2008/layout/LinedList"/>
    <dgm:cxn modelId="{2EF66B96-B5D1-49BF-AED4-39D07DC1B91A}" type="presParOf" srcId="{8E44E03A-8192-4942-964B-EC941854442F}" destId="{D441B93D-4A67-41DE-9AB8-DCE318626494}" srcOrd="3" destOrd="0" presId="urn:microsoft.com/office/officeart/2008/layout/LinedList"/>
    <dgm:cxn modelId="{143B682A-1FA4-485A-9928-14E2DB3F2AE5}" type="presParOf" srcId="{97429345-6EC5-402C-8303-74B4677E2C8A}" destId="{F63B0832-2E82-400D-8BF5-7F0B9544518A}" srcOrd="2" destOrd="0" presId="urn:microsoft.com/office/officeart/2008/layout/LinedList"/>
    <dgm:cxn modelId="{4079287E-EE82-43AE-B197-1BAB5F0C2AA0}" type="presParOf" srcId="{97429345-6EC5-402C-8303-74B4677E2C8A}" destId="{7C3C03A7-35C7-40F1-8792-D9E917E31C07}" srcOrd="3" destOrd="0" presId="urn:microsoft.com/office/officeart/2008/layout/LinedList"/>
    <dgm:cxn modelId="{709534B3-D0BE-493C-8601-E3DF1E51BCB5}" type="presParOf" srcId="{7C3C03A7-35C7-40F1-8792-D9E917E31C07}" destId="{BC50D0D0-79C0-45AE-A5AA-8569695608E2}" srcOrd="0" destOrd="0" presId="urn:microsoft.com/office/officeart/2008/layout/LinedList"/>
    <dgm:cxn modelId="{E0DD74E1-E602-49B4-B2C2-48A7A1997A2F}" type="presParOf" srcId="{7C3C03A7-35C7-40F1-8792-D9E917E31C07}" destId="{F7DB7255-E206-4E29-A6BC-D4E95FCD04F2}" srcOrd="1" destOrd="0" presId="urn:microsoft.com/office/officeart/2008/layout/LinedList"/>
    <dgm:cxn modelId="{865D6C31-483C-45D4-9B68-4D7E0C589F6D}" type="presParOf" srcId="{F7DB7255-E206-4E29-A6BC-D4E95FCD04F2}" destId="{4089C781-CE3C-43C5-84C9-F9FC95C52A53}" srcOrd="0" destOrd="0" presId="urn:microsoft.com/office/officeart/2008/layout/LinedList"/>
    <dgm:cxn modelId="{13712CF4-6CAF-42A6-BB68-1FA8125B8A18}" type="presParOf" srcId="{F7DB7255-E206-4E29-A6BC-D4E95FCD04F2}" destId="{C89141ED-4871-4A37-832F-96873E7652C0}" srcOrd="1" destOrd="0" presId="urn:microsoft.com/office/officeart/2008/layout/LinedList"/>
    <dgm:cxn modelId="{FEBE51AB-E837-4BD9-B1EA-B9E8D6409D90}" type="presParOf" srcId="{C89141ED-4871-4A37-832F-96873E7652C0}" destId="{5B61036A-1903-41AD-8AB2-648E32B3DD86}" srcOrd="0" destOrd="0" presId="urn:microsoft.com/office/officeart/2008/layout/LinedList"/>
    <dgm:cxn modelId="{7D63700C-6142-4A46-92F5-574BEEC2BFB2}" type="presParOf" srcId="{C89141ED-4871-4A37-832F-96873E7652C0}" destId="{84C9000F-3AAF-41F7-994B-FE26C97E8E2B}" srcOrd="1" destOrd="0" presId="urn:microsoft.com/office/officeart/2008/layout/LinedList"/>
    <dgm:cxn modelId="{E10427C7-9281-46A7-8264-BEE501722E47}" type="presParOf" srcId="{C89141ED-4871-4A37-832F-96873E7652C0}" destId="{C08A4456-08AA-4E12-8BAB-01F738C75902}" srcOrd="2" destOrd="0" presId="urn:microsoft.com/office/officeart/2008/layout/LinedList"/>
    <dgm:cxn modelId="{A421B41E-4C5A-4A03-B88B-B247559E6D8C}" type="presParOf" srcId="{C08A4456-08AA-4E12-8BAB-01F738C75902}" destId="{E395DB1F-C595-4160-A66C-478292DFB195}" srcOrd="0" destOrd="0" presId="urn:microsoft.com/office/officeart/2008/layout/LinedList"/>
    <dgm:cxn modelId="{7A8B1C9F-D4A9-4751-8540-B04DD351431D}" type="presParOf" srcId="{E395DB1F-C595-4160-A66C-478292DFB195}" destId="{87686CE8-C321-445D-B9B3-63B2A16CB522}" srcOrd="0" destOrd="0" presId="urn:microsoft.com/office/officeart/2008/layout/LinedList"/>
    <dgm:cxn modelId="{486EE4CF-CEBD-414F-B2BE-DD7ABCF08601}" type="presParOf" srcId="{E395DB1F-C595-4160-A66C-478292DFB195}" destId="{B961C0D1-AF33-4DB6-A282-2A9C7C28F0DE}" srcOrd="1" destOrd="0" presId="urn:microsoft.com/office/officeart/2008/layout/LinedList"/>
    <dgm:cxn modelId="{A0F22382-197A-4914-8D04-994EA36C3042}" type="presParOf" srcId="{E395DB1F-C595-4160-A66C-478292DFB195}" destId="{C81B90BC-46CE-4240-808F-309A98360803}" srcOrd="2" destOrd="0" presId="urn:microsoft.com/office/officeart/2008/layout/LinedList"/>
    <dgm:cxn modelId="{565DCA83-A235-48F6-8EF7-4AC525DA331B}" type="presParOf" srcId="{F7DB7255-E206-4E29-A6BC-D4E95FCD04F2}" destId="{56BB0918-93E2-438B-BBC3-2459DC500F62}" srcOrd="2" destOrd="0" presId="urn:microsoft.com/office/officeart/2008/layout/LinedList"/>
    <dgm:cxn modelId="{72ABC1B9-F7B9-4004-AA04-3E8D1EAD3A25}" type="presParOf" srcId="{F7DB7255-E206-4E29-A6BC-D4E95FCD04F2}" destId="{3AF50280-8DEB-4450-AA56-170A6C85FA6B}" srcOrd="3" destOrd="0" presId="urn:microsoft.com/office/officeart/2008/layout/LinedList"/>
    <dgm:cxn modelId="{48F9B9A0-2C2D-4EBC-95A0-EFBFC53A54F2}" type="presParOf" srcId="{97429345-6EC5-402C-8303-74B4677E2C8A}" destId="{9F779B47-66B2-41B5-985C-DEC179C9EBC9}" srcOrd="4" destOrd="0" presId="urn:microsoft.com/office/officeart/2008/layout/LinedList"/>
    <dgm:cxn modelId="{5A597400-8180-4581-B7AC-5BA07DB99A4E}" type="presParOf" srcId="{97429345-6EC5-402C-8303-74B4677E2C8A}" destId="{1241A1DF-5536-4202-A557-2AB23BF38404}" srcOrd="5" destOrd="0" presId="urn:microsoft.com/office/officeart/2008/layout/LinedList"/>
    <dgm:cxn modelId="{E8317635-5527-43A9-8AE2-7B6AADE37656}" type="presParOf" srcId="{1241A1DF-5536-4202-A557-2AB23BF38404}" destId="{66382A89-EB9E-4EBA-91EF-B6EE4981325C}" srcOrd="0" destOrd="0" presId="urn:microsoft.com/office/officeart/2008/layout/LinedList"/>
    <dgm:cxn modelId="{2CBCC225-89B7-4B55-A9BD-E8C0D6A625AC}" type="presParOf" srcId="{1241A1DF-5536-4202-A557-2AB23BF38404}" destId="{7B9E4E4D-B6CC-44AF-ABC3-481BDF5F0957}" srcOrd="1" destOrd="0" presId="urn:microsoft.com/office/officeart/2008/layout/LinedList"/>
    <dgm:cxn modelId="{34592E69-12BD-46E4-AD19-98F6FB58A82F}" type="presParOf" srcId="{7B9E4E4D-B6CC-44AF-ABC3-481BDF5F0957}" destId="{1B60E6F7-43DF-4759-97C5-9C7E83902B98}" srcOrd="0" destOrd="0" presId="urn:microsoft.com/office/officeart/2008/layout/LinedList"/>
    <dgm:cxn modelId="{15877A14-7BB7-4433-AB90-A23BF54BB72C}" type="presParOf" srcId="{7B9E4E4D-B6CC-44AF-ABC3-481BDF5F0957}" destId="{C1F8AEBA-4C67-4488-96F6-637E0607B98D}" srcOrd="1" destOrd="0" presId="urn:microsoft.com/office/officeart/2008/layout/LinedList"/>
    <dgm:cxn modelId="{74854D9E-E229-42B2-A5CC-68193D411D26}" type="presParOf" srcId="{C1F8AEBA-4C67-4488-96F6-637E0607B98D}" destId="{6466120E-9D86-44E7-941F-DE1F67371D39}" srcOrd="0" destOrd="0" presId="urn:microsoft.com/office/officeart/2008/layout/LinedList"/>
    <dgm:cxn modelId="{5032C3C3-DAD3-43F6-9C2C-14473A815D61}" type="presParOf" srcId="{C1F8AEBA-4C67-4488-96F6-637E0607B98D}" destId="{D094A9F5-60BE-4859-BAE3-DE6E01AB8584}" srcOrd="1" destOrd="0" presId="urn:microsoft.com/office/officeart/2008/layout/LinedList"/>
    <dgm:cxn modelId="{D082B032-4105-4D20-9C32-16426F75E1CA}" type="presParOf" srcId="{C1F8AEBA-4C67-4488-96F6-637E0607B98D}" destId="{F0BCDFD8-E30D-4C70-867D-1E53F39E5AE2}" srcOrd="2" destOrd="0" presId="urn:microsoft.com/office/officeart/2008/layout/LinedList"/>
    <dgm:cxn modelId="{71BDB52B-DCF5-4EB1-9948-D9B2EC6BB84A}" type="presParOf" srcId="{F0BCDFD8-E30D-4C70-867D-1E53F39E5AE2}" destId="{BC2C626A-051C-414D-A715-6CB2A14F5FF2}" srcOrd="0" destOrd="0" presId="urn:microsoft.com/office/officeart/2008/layout/LinedList"/>
    <dgm:cxn modelId="{CDF9969F-D002-41DB-AC36-2D5472F2E1CE}" type="presParOf" srcId="{BC2C626A-051C-414D-A715-6CB2A14F5FF2}" destId="{92F11967-A69B-4186-B0E3-9250F7F86033}" srcOrd="0" destOrd="0" presId="urn:microsoft.com/office/officeart/2008/layout/LinedList"/>
    <dgm:cxn modelId="{AFB36A35-FB99-42C5-8CD2-C433A37B331B}" type="presParOf" srcId="{BC2C626A-051C-414D-A715-6CB2A14F5FF2}" destId="{3F18D1C3-C56C-441E-B6F6-36629ECE3EF1}" srcOrd="1" destOrd="0" presId="urn:microsoft.com/office/officeart/2008/layout/LinedList"/>
    <dgm:cxn modelId="{355DD764-C945-45BE-83D5-2504B6D82FE4}" type="presParOf" srcId="{BC2C626A-051C-414D-A715-6CB2A14F5FF2}" destId="{150E9138-EC4F-4C82-8DAF-A3459D7D818E}" srcOrd="2" destOrd="0" presId="urn:microsoft.com/office/officeart/2008/layout/LinedList"/>
    <dgm:cxn modelId="{DB617996-7D3A-401A-96B8-BE7BF22CF0E5}" type="presParOf" srcId="{7B9E4E4D-B6CC-44AF-ABC3-481BDF5F0957}" destId="{752348FF-ADBE-46FB-A636-258BDFCBB7C0}" srcOrd="2" destOrd="0" presId="urn:microsoft.com/office/officeart/2008/layout/LinedList"/>
    <dgm:cxn modelId="{3A69C572-9B0E-4F5F-BB67-F031F00CA858}" type="presParOf" srcId="{7B9E4E4D-B6CC-44AF-ABC3-481BDF5F0957}" destId="{CE69756F-BAE5-4BC1-85BE-8672AC807B8C}" srcOrd="3" destOrd="0" presId="urn:microsoft.com/office/officeart/2008/layout/LinedList"/>
    <dgm:cxn modelId="{56B22D7E-CC87-498E-9808-D73CF3E19CE8}" type="presParOf" srcId="{97429345-6EC5-402C-8303-74B4677E2C8A}" destId="{8E540AFC-26B6-4982-BEDE-07E845371CDC}" srcOrd="6" destOrd="0" presId="urn:microsoft.com/office/officeart/2008/layout/LinedList"/>
    <dgm:cxn modelId="{0711A43C-5A7C-49E3-AC0B-A6A7A8E4474B}" type="presParOf" srcId="{97429345-6EC5-402C-8303-74B4677E2C8A}" destId="{30493AD5-9287-4717-88B7-15FC4FBCE538}" srcOrd="7" destOrd="0" presId="urn:microsoft.com/office/officeart/2008/layout/LinedList"/>
    <dgm:cxn modelId="{8A22A06C-A90B-48B9-BCC1-16EDC3D11BBD}" type="presParOf" srcId="{30493AD5-9287-4717-88B7-15FC4FBCE538}" destId="{FF8932F3-F4F8-44CD-9C1A-BF93EB50E004}" srcOrd="0" destOrd="0" presId="urn:microsoft.com/office/officeart/2008/layout/LinedList"/>
    <dgm:cxn modelId="{C9479441-246C-4411-98DC-84F294F7206C}" type="presParOf" srcId="{30493AD5-9287-4717-88B7-15FC4FBCE538}" destId="{3F9D8911-F17D-46D9-9C60-6D9D0C9B1F7E}" srcOrd="1" destOrd="0" presId="urn:microsoft.com/office/officeart/2008/layout/LinedList"/>
    <dgm:cxn modelId="{926AA45A-AB47-47CB-AB27-8445740C583C}" type="presParOf" srcId="{3F9D8911-F17D-46D9-9C60-6D9D0C9B1F7E}" destId="{EFB8865E-0167-4513-9D9E-69BE70E24277}" srcOrd="0" destOrd="0" presId="urn:microsoft.com/office/officeart/2008/layout/LinedList"/>
    <dgm:cxn modelId="{A2DA4FA8-ACE7-415D-8518-30A7AD3F72F2}" type="presParOf" srcId="{3F9D8911-F17D-46D9-9C60-6D9D0C9B1F7E}" destId="{37976CEB-1CF8-49BD-BEC4-4D5D2DD2B60F}" srcOrd="1" destOrd="0" presId="urn:microsoft.com/office/officeart/2008/layout/LinedList"/>
    <dgm:cxn modelId="{D93AE869-8759-46EE-A931-550560368529}" type="presParOf" srcId="{37976CEB-1CF8-49BD-BEC4-4D5D2DD2B60F}" destId="{D85DAE75-5F1A-4EA5-B4E7-CB9048EB4B18}" srcOrd="0" destOrd="0" presId="urn:microsoft.com/office/officeart/2008/layout/LinedList"/>
    <dgm:cxn modelId="{02EAF8DD-B4A1-4F0E-B9AE-8A515743F714}" type="presParOf" srcId="{37976CEB-1CF8-49BD-BEC4-4D5D2DD2B60F}" destId="{226C7BD8-C3A5-45F3-AA27-F11E017C60C9}" srcOrd="1" destOrd="0" presId="urn:microsoft.com/office/officeart/2008/layout/LinedList"/>
    <dgm:cxn modelId="{41FEE642-C5ED-483F-AFA6-10F37CDDC1E6}" type="presParOf" srcId="{37976CEB-1CF8-49BD-BEC4-4D5D2DD2B60F}" destId="{8142E1D5-33CA-469D-9BDC-90E5FD9D1AF5}" srcOrd="2" destOrd="0" presId="urn:microsoft.com/office/officeart/2008/layout/LinedList"/>
    <dgm:cxn modelId="{5E900773-AEE8-4C0C-BAAB-41BD6A5702A9}" type="presParOf" srcId="{3F9D8911-F17D-46D9-9C60-6D9D0C9B1F7E}" destId="{7FDA657E-D0E4-4515-BE73-4C27D58F3DFD}" srcOrd="2" destOrd="0" presId="urn:microsoft.com/office/officeart/2008/layout/LinedList"/>
    <dgm:cxn modelId="{989EF558-F1B8-458E-B5C8-CBEC219FB90E}" type="presParOf" srcId="{3F9D8911-F17D-46D9-9C60-6D9D0C9B1F7E}" destId="{4D92B5E4-95F6-4415-AE64-FAE122273A65}"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dirty="0"/>
            <a:t>开发用于增强和放大人类决策的算法和工具，使介质能够感知其环境，识别短期风险，对其操作者以及其他合作和对抗的介质的意图和行为进行推理，以确定最佳行动方案。</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AC0F3BFE-F76B-42EC-80A3-256BAAEB1B11}" type="parTrans" cxnId="{9CF25D6C-785E-4264-83FF-D34BB81B644C}">
      <dgm:prSet/>
      <dgm:spPr/>
      <dgm:t>
        <a:bodyPr/>
        <a:lstStyle/>
        <a:p>
          <a:endParaRPr lang="zh-CN" altLang="en-US"/>
        </a:p>
      </dgm:t>
    </dgm:pt>
    <dgm:pt modelId="{8A6BFC2E-596B-45AE-A4C5-4E4C37D155F2}" type="sibTrans" cxnId="{9CF25D6C-785E-4264-83FF-D34BB81B644C}">
      <dgm:prSet/>
      <dgm:spPr/>
      <dgm:t>
        <a:bodyPr/>
        <a:lstStyle/>
        <a:p>
          <a:endParaRPr lang="zh-CN" altLang="en-US"/>
        </a:p>
      </dgm:t>
    </dgm:pt>
    <dgm:pt modelId="{5455599D-C0B3-4946-9109-07BEB4F976A9}">
      <dgm:prSet/>
      <dgm:spPr/>
      <dgm:t>
        <a:bodyPr/>
        <a:lstStyle/>
        <a:p>
          <a:r>
            <a:rPr lang="zh-CN" altLang="en-US" dirty="0"/>
            <a:t>通过使用过去的数据来指导人类行为并融合来自传感器和信息源的输入来协助人类。</a:t>
          </a:r>
          <a:endParaRPr lang="zh-CN" dirty="0"/>
        </a:p>
      </dgm:t>
    </dgm:pt>
    <dgm:pt modelId="{52866470-5411-4569-8AF9-5E4AF8C2B60C}" type="parTrans" cxnId="{3EE4E90D-8527-4864-AFA9-A55C37F3DBA8}">
      <dgm:prSet/>
      <dgm:spPr/>
      <dgm:t>
        <a:bodyPr/>
        <a:lstStyle/>
        <a:p>
          <a:endParaRPr lang="zh-CN" altLang="en-US"/>
        </a:p>
      </dgm:t>
    </dgm:pt>
    <dgm:pt modelId="{2D19FEA8-E3BC-4048-A4C4-16056E523D79}" type="sibTrans" cxnId="{3EE4E90D-8527-4864-AFA9-A55C37F3DBA8}">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2"/>
      <dgm:spPr/>
    </dgm:pt>
    <dgm:pt modelId="{F0EB6568-D53E-4597-B07D-E4A228C71AE5}" type="pres">
      <dgm:prSet presAssocID="{D0174A3A-BE94-45A6-BDC8-FFE0E2D11A44}" presName="parentText" presStyleLbl="node1" presStyleIdx="0" presStyleCnt="2">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2">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2"/>
      <dgm:spPr/>
    </dgm:pt>
    <dgm:pt modelId="{2AF2EA06-99FE-4532-AC25-B0247B048B28}" type="pres">
      <dgm:prSet presAssocID="{4E519BCE-A9C8-4BE2-90B4-D9A84CFAEF0D}" presName="parentText" presStyleLbl="node1" presStyleIdx="1" presStyleCnt="2">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2">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dirty="0"/>
            <a:t>开发一种新的框架和算法类，</a:t>
          </a:r>
          <a:r>
            <a:rPr lang="zh-CN" altLang="en-US" b="0" i="0" dirty="0"/>
            <a:t>使无人机系统能够在模拟器环境中学习复杂的多智能体行为，然后将他们的知识从模拟无缝迁移到现实世界的现场环境。</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dirty="0"/>
            <a:t>自动驾驶飞机群接受模拟灾区救援的虚拟培训，学习如何导航和合作，然后，系统将在仿真中获得的学习转移到真正的自动驾驶飞机群中。</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97B82E35-FC9C-4F39-938A-9AD44C54C121}">
      <dgm:prSet/>
      <dgm:spPr/>
      <dgm:t>
        <a:bodyPr/>
        <a:lstStyle/>
        <a:p>
          <a:r>
            <a:rPr lang="zh-CN" altLang="en-US" dirty="0"/>
            <a:t>挑战赛：</a:t>
          </a:r>
          <a:r>
            <a:rPr lang="zh-CN" altLang="en-US" b="0" i="0" dirty="0"/>
            <a:t>披萨同时定位和映射挑战</a:t>
          </a:r>
          <a:endParaRPr lang="zh-CN" dirty="0"/>
        </a:p>
      </dgm:t>
    </dgm:pt>
    <dgm:pt modelId="{F049E61C-BCEB-43FF-9351-B525199FA1A6}" type="parTrans" cxnId="{18FA75C8-6E0C-4503-9EFE-FDC1384F64F1}">
      <dgm:prSet/>
      <dgm:spPr/>
      <dgm:t>
        <a:bodyPr/>
        <a:lstStyle/>
        <a:p>
          <a:endParaRPr lang="zh-CN" altLang="en-US"/>
        </a:p>
      </dgm:t>
    </dgm:pt>
    <dgm:pt modelId="{033218CC-7A1B-4784-B176-8893768879FD}" type="sibTrans" cxnId="{18FA75C8-6E0C-4503-9EFE-FDC1384F64F1}">
      <dgm:prSet/>
      <dgm:spPr/>
      <dgm:t>
        <a:bodyPr/>
        <a:lstStyle/>
        <a:p>
          <a:endParaRPr lang="zh-CN" altLang="en-US"/>
        </a:p>
      </dgm:t>
    </dgm:pt>
    <dgm:pt modelId="{B8F2A3D8-0FF7-4F74-96DB-6948E8EFE774}">
      <dgm:prSet/>
      <dgm:spPr/>
      <dgm:t>
        <a:bodyPr/>
        <a:lstStyle/>
        <a:p>
          <a:r>
            <a:rPr lang="zh-CN" altLang="en-US" dirty="0"/>
            <a:t>使用</a:t>
          </a:r>
          <a:r>
            <a:rPr lang="en-US" b="0" i="0" dirty="0" err="1"/>
            <a:t>FlightGoggles</a:t>
          </a:r>
          <a:r>
            <a:rPr lang="zh-CN" altLang="en-US" b="0" i="0" dirty="0"/>
            <a:t>开发环境进行仿真，</a:t>
          </a:r>
          <a:r>
            <a:rPr lang="en-US" b="0" i="0" dirty="0" err="1"/>
            <a:t>FlightGoggles</a:t>
          </a:r>
          <a:r>
            <a:rPr lang="zh-CN" altLang="en-US" b="0" i="0" dirty="0"/>
            <a:t>提供基于</a:t>
          </a:r>
          <a:r>
            <a:rPr lang="en-US" altLang="zh-CN" b="0" i="0" dirty="0"/>
            <a:t>Unity3D</a:t>
          </a:r>
          <a:r>
            <a:rPr lang="zh-CN" altLang="en-US" b="0" i="0" dirty="0"/>
            <a:t>引擎的外传感器模拟小车定位披萨，再在真实环境中进行披萨定位。</a:t>
          </a:r>
          <a:endParaRPr lang="zh-CN" b="0" dirty="0"/>
        </a:p>
      </dgm:t>
    </dgm:pt>
    <dgm:pt modelId="{789E856F-8E3B-41B5-8FEF-66D4FE7F9A06}" type="parTrans" cxnId="{88CD3695-30EB-459C-98A1-C5E43FB55F0A}">
      <dgm:prSet/>
      <dgm:spPr/>
      <dgm:t>
        <a:bodyPr/>
        <a:lstStyle/>
        <a:p>
          <a:endParaRPr lang="zh-CN" altLang="en-US"/>
        </a:p>
      </dgm:t>
    </dgm:pt>
    <dgm:pt modelId="{E09493A4-5CFF-4813-814B-02E4FF368278}" type="sibTrans" cxnId="{88CD3695-30EB-459C-98A1-C5E43FB55F0A}">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3"/>
      <dgm:spPr/>
    </dgm:pt>
    <dgm:pt modelId="{F0EB6568-D53E-4597-B07D-E4A228C71AE5}" type="pres">
      <dgm:prSet presAssocID="{D0174A3A-BE94-45A6-BDC8-FFE0E2D11A44}" presName="parentText" presStyleLbl="node1" presStyleIdx="0" presStyleCnt="3">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3">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3"/>
      <dgm:spPr/>
    </dgm:pt>
    <dgm:pt modelId="{2AF2EA06-99FE-4532-AC25-B0247B048B28}" type="pres">
      <dgm:prSet presAssocID="{4E519BCE-A9C8-4BE2-90B4-D9A84CFAEF0D}" presName="parentText" presStyleLbl="node1" presStyleIdx="1" presStyleCnt="3">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3">
        <dgm:presLayoutVars>
          <dgm:bulletEnabled val="1"/>
        </dgm:presLayoutVars>
      </dgm:prSet>
      <dgm:spPr/>
    </dgm:pt>
    <dgm:pt modelId="{979BAFD9-63AA-457C-9051-4301CE813827}" type="pres">
      <dgm:prSet presAssocID="{8A6BFC2E-596B-45AE-A4C5-4E4C37D155F2}" presName="spaceBetweenRectangles" presStyleCnt="0"/>
      <dgm:spPr/>
    </dgm:pt>
    <dgm:pt modelId="{35DD973F-498B-4588-AF62-CDF20916760C}" type="pres">
      <dgm:prSet presAssocID="{97B82E35-FC9C-4F39-938A-9AD44C54C121}" presName="parentLin" presStyleCnt="0"/>
      <dgm:spPr/>
    </dgm:pt>
    <dgm:pt modelId="{0E5C7457-5CE4-41E9-8BD9-1A145E326B10}" type="pres">
      <dgm:prSet presAssocID="{97B82E35-FC9C-4F39-938A-9AD44C54C121}" presName="parentLeftMargin" presStyleLbl="node1" presStyleIdx="1" presStyleCnt="3"/>
      <dgm:spPr/>
    </dgm:pt>
    <dgm:pt modelId="{766CB31B-4620-4285-8AC4-8C31BFFC767A}" type="pres">
      <dgm:prSet presAssocID="{97B82E35-FC9C-4F39-938A-9AD44C54C121}" presName="parentText" presStyleLbl="node1" presStyleIdx="2" presStyleCnt="3">
        <dgm:presLayoutVars>
          <dgm:chMax val="0"/>
          <dgm:bulletEnabled val="1"/>
        </dgm:presLayoutVars>
      </dgm:prSet>
      <dgm:spPr/>
    </dgm:pt>
    <dgm:pt modelId="{6C691C41-B293-429E-A141-E8454C8779C3}" type="pres">
      <dgm:prSet presAssocID="{97B82E35-FC9C-4F39-938A-9AD44C54C121}" presName="negativeSpace" presStyleCnt="0"/>
      <dgm:spPr/>
    </dgm:pt>
    <dgm:pt modelId="{6E5E47B3-2625-400F-8386-DE16466BD035}" type="pres">
      <dgm:prSet presAssocID="{97B82E35-FC9C-4F39-938A-9AD44C54C121}" presName="childText" presStyleLbl="conFgAcc1" presStyleIdx="2" presStyleCnt="3">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EBDB23C-5A38-47DB-8EAC-DF7483302868}" type="presOf" srcId="{B8F2A3D8-0FF7-4F74-96DB-6948E8EFE774}" destId="{6E5E47B3-2625-400F-8386-DE16466BD035}" srcOrd="0" destOrd="0" presId="urn:microsoft.com/office/officeart/2005/8/layout/list1"/>
    <dgm:cxn modelId="{1AB9CD3D-2ADA-426C-AAD1-07C0FF88D8A7}" type="presOf" srcId="{97B82E35-FC9C-4F39-938A-9AD44C54C121}" destId="{766CB31B-4620-4285-8AC4-8C31BFFC767A}" srcOrd="1" destOrd="0" presId="urn:microsoft.com/office/officeart/2005/8/layout/list1"/>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88CD3695-30EB-459C-98A1-C5E43FB55F0A}" srcId="{97B82E35-FC9C-4F39-938A-9AD44C54C121}" destId="{B8F2A3D8-0FF7-4F74-96DB-6948E8EFE774}" srcOrd="0" destOrd="0" parTransId="{789E856F-8E3B-41B5-8FEF-66D4FE7F9A06}" sibTransId="{E09493A4-5CFF-4813-814B-02E4FF368278}"/>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18FA75C8-6E0C-4503-9EFE-FDC1384F64F1}" srcId="{8B247032-4149-4643-B94E-33A4A44465BC}" destId="{97B82E35-FC9C-4F39-938A-9AD44C54C121}" srcOrd="2" destOrd="0" parTransId="{F049E61C-BCEB-43FF-9351-B525199FA1A6}" sibTransId="{033218CC-7A1B-4784-B176-8893768879FD}"/>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8037ACF6-EEF1-447A-BF4C-0A7C3F617393}" type="presOf" srcId="{97B82E35-FC9C-4F39-938A-9AD44C54C121}" destId="{0E5C7457-5CE4-41E9-8BD9-1A145E326B10}" srcOrd="0" destOrd="0" presId="urn:microsoft.com/office/officeart/2005/8/layout/list1"/>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 modelId="{C4BC8B72-41A6-40EA-B6D5-DEABC1F4B568}" type="presParOf" srcId="{C92C2421-AC32-4080-B068-D423312E6EBC}" destId="{979BAFD9-63AA-457C-9051-4301CE813827}" srcOrd="7" destOrd="0" presId="urn:microsoft.com/office/officeart/2005/8/layout/list1"/>
    <dgm:cxn modelId="{DFE67FB7-CDC5-42EE-9871-D577D9E23D44}" type="presParOf" srcId="{C92C2421-AC32-4080-B068-D423312E6EBC}" destId="{35DD973F-498B-4588-AF62-CDF20916760C}" srcOrd="8" destOrd="0" presId="urn:microsoft.com/office/officeart/2005/8/layout/list1"/>
    <dgm:cxn modelId="{32764E5A-F0FF-4B08-B6EF-DC6BDD635700}" type="presParOf" srcId="{35DD973F-498B-4588-AF62-CDF20916760C}" destId="{0E5C7457-5CE4-41E9-8BD9-1A145E326B10}" srcOrd="0" destOrd="0" presId="urn:microsoft.com/office/officeart/2005/8/layout/list1"/>
    <dgm:cxn modelId="{678DA1FA-E140-484A-974E-7959880BCE29}" type="presParOf" srcId="{35DD973F-498B-4588-AF62-CDF20916760C}" destId="{766CB31B-4620-4285-8AC4-8C31BFFC767A}" srcOrd="1" destOrd="0" presId="urn:microsoft.com/office/officeart/2005/8/layout/list1"/>
    <dgm:cxn modelId="{473A08C1-1ECE-4234-BED6-CC1D20864308}" type="presParOf" srcId="{C92C2421-AC32-4080-B068-D423312E6EBC}" destId="{6C691C41-B293-429E-A141-E8454C8779C3}" srcOrd="9" destOrd="0" presId="urn:microsoft.com/office/officeart/2005/8/layout/list1"/>
    <dgm:cxn modelId="{3215B333-D49C-4B5F-A7B8-AFDE88DF8E24}" type="presParOf" srcId="{C92C2421-AC32-4080-B068-D423312E6EBC}" destId="{6E5E47B3-2625-400F-8386-DE16466BD0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zh-CN" dirty="0"/>
            <a:t>获取连续时间序列的图像受到季节性天气、云层、烟雾和其他光学传感器固有限制的阻碍</a:t>
          </a:r>
          <a:r>
            <a:rPr lang="zh-CN" altLang="en-US" dirty="0"/>
            <a:t>，而</a:t>
          </a:r>
          <a:r>
            <a:rPr lang="zh-CN" altLang="zh-CN" dirty="0"/>
            <a:t>合成孔径雷达 </a:t>
          </a:r>
          <a:r>
            <a:rPr lang="en-US" altLang="zh-CN" dirty="0"/>
            <a:t>(SAR) </a:t>
          </a:r>
          <a:r>
            <a:rPr lang="zh-CN" altLang="zh-CN" dirty="0"/>
            <a:t>对照明和天气条件不敏感</a:t>
          </a:r>
          <a:r>
            <a:rPr lang="zh-CN" altLang="en-US" dirty="0"/>
            <a:t>，可以考虑作为主要的地形监控手段。但</a:t>
          </a:r>
          <a:r>
            <a:rPr lang="en-US" altLang="zh-CN" dirty="0"/>
            <a:t>SAR</a:t>
          </a:r>
          <a:r>
            <a:rPr lang="zh-CN" altLang="en-US" dirty="0"/>
            <a:t>图像比光学图像更难为人类解释，怎么增强</a:t>
          </a:r>
          <a:r>
            <a:rPr lang="en-US" altLang="zh-CN" dirty="0"/>
            <a:t>SAR</a:t>
          </a:r>
          <a:r>
            <a:rPr lang="zh-CN" altLang="en-US" dirty="0"/>
            <a:t>图像信息成了首要问题。</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dirty="0"/>
            <a:t>通过利用来自相关模态（</a:t>
          </a:r>
          <a:r>
            <a:rPr lang="en-US" altLang="zh-CN" dirty="0"/>
            <a:t>EO/IR, LiDAR, MODIS</a:t>
          </a:r>
          <a:r>
            <a:rPr lang="zh-CN" altLang="en-US" dirty="0"/>
            <a:t>）、模拟数据和基于物理的模型的补充信息，提高</a:t>
          </a:r>
          <a:r>
            <a:rPr lang="en-US" altLang="zh-CN" dirty="0"/>
            <a:t>SAR</a:t>
          </a:r>
          <a:r>
            <a:rPr lang="zh-CN" altLang="en-US" dirty="0"/>
            <a:t>图像的可解释性、</a:t>
          </a:r>
          <a:r>
            <a:rPr lang="en-US" altLang="zh-CN" dirty="0"/>
            <a:t>SAR</a:t>
          </a:r>
          <a:r>
            <a:rPr lang="zh-CN" altLang="en-US" dirty="0"/>
            <a:t>目标检测和自动目标识别（</a:t>
          </a:r>
          <a:r>
            <a:rPr lang="en-US" altLang="zh-CN" dirty="0"/>
            <a:t>ATR</a:t>
          </a:r>
          <a:r>
            <a:rPr lang="zh-CN" altLang="en-US" dirty="0"/>
            <a:t>）的性能。</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97B82E35-FC9C-4F39-938A-9AD44C54C121}">
      <dgm:prSet/>
      <dgm:spPr/>
      <dgm:t>
        <a:bodyPr/>
        <a:lstStyle/>
        <a:p>
          <a:r>
            <a:rPr lang="zh-CN" altLang="en-US" dirty="0"/>
            <a:t>挑战赛：</a:t>
          </a:r>
          <a:r>
            <a:rPr lang="en-US" b="0" i="0" dirty="0" err="1"/>
            <a:t>MultiEarth</a:t>
          </a:r>
          <a:r>
            <a:rPr lang="en-US" b="0" i="0" dirty="0"/>
            <a:t> 2022 Challenge</a:t>
          </a:r>
          <a:endParaRPr lang="zh-CN" dirty="0"/>
        </a:p>
      </dgm:t>
    </dgm:pt>
    <dgm:pt modelId="{F049E61C-BCEB-43FF-9351-B525199FA1A6}" type="parTrans" cxnId="{18FA75C8-6E0C-4503-9EFE-FDC1384F64F1}">
      <dgm:prSet/>
      <dgm:spPr/>
      <dgm:t>
        <a:bodyPr/>
        <a:lstStyle/>
        <a:p>
          <a:endParaRPr lang="zh-CN" altLang="en-US"/>
        </a:p>
      </dgm:t>
    </dgm:pt>
    <dgm:pt modelId="{033218CC-7A1B-4784-B176-8893768879FD}" type="sibTrans" cxnId="{18FA75C8-6E0C-4503-9EFE-FDC1384F64F1}">
      <dgm:prSet/>
      <dgm:spPr/>
      <dgm:t>
        <a:bodyPr/>
        <a:lstStyle/>
        <a:p>
          <a:endParaRPr lang="zh-CN" altLang="en-US"/>
        </a:p>
      </dgm:t>
    </dgm:pt>
    <dgm:pt modelId="{B8F2A3D8-0FF7-4F74-96DB-6948E8EFE774}">
      <dgm:prSet/>
      <dgm:spPr/>
      <dgm:t>
        <a:bodyPr/>
        <a:lstStyle/>
        <a:p>
          <a:r>
            <a:rPr lang="zh-CN" altLang="en-US" b="0" dirty="0"/>
            <a:t>矩阵补全</a:t>
          </a:r>
          <a:endParaRPr lang="zh-CN" b="0" dirty="0"/>
        </a:p>
      </dgm:t>
    </dgm:pt>
    <dgm:pt modelId="{789E856F-8E3B-41B5-8FEF-66D4FE7F9A06}" type="parTrans" cxnId="{88CD3695-30EB-459C-98A1-C5E43FB55F0A}">
      <dgm:prSet/>
      <dgm:spPr/>
      <dgm:t>
        <a:bodyPr/>
        <a:lstStyle/>
        <a:p>
          <a:endParaRPr lang="zh-CN" altLang="en-US"/>
        </a:p>
      </dgm:t>
    </dgm:pt>
    <dgm:pt modelId="{E09493A4-5CFF-4813-814B-02E4FF368278}" type="sibTrans" cxnId="{88CD3695-30EB-459C-98A1-C5E43FB55F0A}">
      <dgm:prSet/>
      <dgm:spPr/>
      <dgm:t>
        <a:bodyPr/>
        <a:lstStyle/>
        <a:p>
          <a:endParaRPr lang="zh-CN" altLang="en-US"/>
        </a:p>
      </dgm:t>
    </dgm:pt>
    <dgm:pt modelId="{B94A0AD6-112F-4EB6-9DF9-33EBBC93B76E}">
      <dgm:prSet/>
      <dgm:spPr/>
      <dgm:t>
        <a:bodyPr/>
        <a:lstStyle/>
        <a:p>
          <a:r>
            <a:rPr lang="zh-CN" altLang="en-US" b="0" dirty="0"/>
            <a:t>森林砍伐估计</a:t>
          </a:r>
          <a:endParaRPr lang="zh-CN" b="0" dirty="0"/>
        </a:p>
      </dgm:t>
    </dgm:pt>
    <dgm:pt modelId="{5115EB77-7032-4395-B8D1-AC38BBD66169}" type="parTrans" cxnId="{FF3C82AA-34BB-4CA8-8108-B49E0E3424AC}">
      <dgm:prSet/>
      <dgm:spPr/>
      <dgm:t>
        <a:bodyPr/>
        <a:lstStyle/>
        <a:p>
          <a:endParaRPr lang="zh-CN" altLang="en-US"/>
        </a:p>
      </dgm:t>
    </dgm:pt>
    <dgm:pt modelId="{286C75D3-393F-4EA9-914F-54F3D487D7BA}" type="sibTrans" cxnId="{FF3C82AA-34BB-4CA8-8108-B49E0E3424AC}">
      <dgm:prSet/>
      <dgm:spPr/>
      <dgm:t>
        <a:bodyPr/>
        <a:lstStyle/>
        <a:p>
          <a:endParaRPr lang="zh-CN" altLang="en-US"/>
        </a:p>
      </dgm:t>
    </dgm:pt>
    <dgm:pt modelId="{C437251D-6794-46EF-97B0-57943BEE3A31}">
      <dgm:prSet/>
      <dgm:spPr/>
      <dgm:t>
        <a:bodyPr/>
        <a:lstStyle/>
        <a:p>
          <a:r>
            <a:rPr lang="zh-CN" altLang="en-US" b="0" dirty="0"/>
            <a:t>多模态图像的转换</a:t>
          </a:r>
          <a:endParaRPr lang="zh-CN" b="0" dirty="0"/>
        </a:p>
      </dgm:t>
    </dgm:pt>
    <dgm:pt modelId="{653B1DF8-A836-4203-9A1B-F0363A93A5BA}" type="parTrans" cxnId="{053D4923-EE7E-432D-911E-ED5906032656}">
      <dgm:prSet/>
      <dgm:spPr/>
      <dgm:t>
        <a:bodyPr/>
        <a:lstStyle/>
        <a:p>
          <a:endParaRPr lang="zh-CN" altLang="en-US"/>
        </a:p>
      </dgm:t>
    </dgm:pt>
    <dgm:pt modelId="{31FA1865-9A8D-4B7F-AB21-A373C5FA6D36}" type="sibTrans" cxnId="{053D4923-EE7E-432D-911E-ED5906032656}">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3"/>
      <dgm:spPr/>
    </dgm:pt>
    <dgm:pt modelId="{F0EB6568-D53E-4597-B07D-E4A228C71AE5}" type="pres">
      <dgm:prSet presAssocID="{D0174A3A-BE94-45A6-BDC8-FFE0E2D11A44}" presName="parentText" presStyleLbl="node1" presStyleIdx="0" presStyleCnt="3">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3">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3"/>
      <dgm:spPr/>
    </dgm:pt>
    <dgm:pt modelId="{2AF2EA06-99FE-4532-AC25-B0247B048B28}" type="pres">
      <dgm:prSet presAssocID="{4E519BCE-A9C8-4BE2-90B4-D9A84CFAEF0D}" presName="parentText" presStyleLbl="node1" presStyleIdx="1" presStyleCnt="3">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3">
        <dgm:presLayoutVars>
          <dgm:bulletEnabled val="1"/>
        </dgm:presLayoutVars>
      </dgm:prSet>
      <dgm:spPr/>
    </dgm:pt>
    <dgm:pt modelId="{979BAFD9-63AA-457C-9051-4301CE813827}" type="pres">
      <dgm:prSet presAssocID="{8A6BFC2E-596B-45AE-A4C5-4E4C37D155F2}" presName="spaceBetweenRectangles" presStyleCnt="0"/>
      <dgm:spPr/>
    </dgm:pt>
    <dgm:pt modelId="{35DD973F-498B-4588-AF62-CDF20916760C}" type="pres">
      <dgm:prSet presAssocID="{97B82E35-FC9C-4F39-938A-9AD44C54C121}" presName="parentLin" presStyleCnt="0"/>
      <dgm:spPr/>
    </dgm:pt>
    <dgm:pt modelId="{0E5C7457-5CE4-41E9-8BD9-1A145E326B10}" type="pres">
      <dgm:prSet presAssocID="{97B82E35-FC9C-4F39-938A-9AD44C54C121}" presName="parentLeftMargin" presStyleLbl="node1" presStyleIdx="1" presStyleCnt="3"/>
      <dgm:spPr/>
    </dgm:pt>
    <dgm:pt modelId="{766CB31B-4620-4285-8AC4-8C31BFFC767A}" type="pres">
      <dgm:prSet presAssocID="{97B82E35-FC9C-4F39-938A-9AD44C54C121}" presName="parentText" presStyleLbl="node1" presStyleIdx="2" presStyleCnt="3">
        <dgm:presLayoutVars>
          <dgm:chMax val="0"/>
          <dgm:bulletEnabled val="1"/>
        </dgm:presLayoutVars>
      </dgm:prSet>
      <dgm:spPr/>
    </dgm:pt>
    <dgm:pt modelId="{6C691C41-B293-429E-A141-E8454C8779C3}" type="pres">
      <dgm:prSet presAssocID="{97B82E35-FC9C-4F39-938A-9AD44C54C121}" presName="negativeSpace" presStyleCnt="0"/>
      <dgm:spPr/>
    </dgm:pt>
    <dgm:pt modelId="{6E5E47B3-2625-400F-8386-DE16466BD035}" type="pres">
      <dgm:prSet presAssocID="{97B82E35-FC9C-4F39-938A-9AD44C54C121}" presName="childText" presStyleLbl="conFgAcc1" presStyleIdx="2" presStyleCnt="3">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053D4923-EE7E-432D-911E-ED5906032656}" srcId="{97B82E35-FC9C-4F39-938A-9AD44C54C121}" destId="{C437251D-6794-46EF-97B0-57943BEE3A31}" srcOrd="2" destOrd="0" parTransId="{653B1DF8-A836-4203-9A1B-F0363A93A5BA}" sibTransId="{31FA1865-9A8D-4B7F-AB21-A373C5FA6D36}"/>
    <dgm:cxn modelId="{EEBDB23C-5A38-47DB-8EAC-DF7483302868}" type="presOf" srcId="{B8F2A3D8-0FF7-4F74-96DB-6948E8EFE774}" destId="{6E5E47B3-2625-400F-8386-DE16466BD035}" srcOrd="0" destOrd="0" presId="urn:microsoft.com/office/officeart/2005/8/layout/list1"/>
    <dgm:cxn modelId="{1AB9CD3D-2ADA-426C-AAD1-07C0FF88D8A7}" type="presOf" srcId="{97B82E35-FC9C-4F39-938A-9AD44C54C121}" destId="{766CB31B-4620-4285-8AC4-8C31BFFC767A}" srcOrd="1" destOrd="0" presId="urn:microsoft.com/office/officeart/2005/8/layout/list1"/>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365E6755-DC6B-4729-B7E9-AB3F7315130A}" type="presOf" srcId="{B94A0AD6-112F-4EB6-9DF9-33EBBC93B76E}" destId="{6E5E47B3-2625-400F-8386-DE16466BD035}" srcOrd="0" destOrd="1" presId="urn:microsoft.com/office/officeart/2005/8/layout/list1"/>
    <dgm:cxn modelId="{B666F679-AAC4-4963-86D7-600C4C9BBD4B}" type="presOf" srcId="{C437251D-6794-46EF-97B0-57943BEE3A31}" destId="{6E5E47B3-2625-400F-8386-DE16466BD035}" srcOrd="0" destOrd="2" presId="urn:microsoft.com/office/officeart/2005/8/layout/list1"/>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88CD3695-30EB-459C-98A1-C5E43FB55F0A}" srcId="{97B82E35-FC9C-4F39-938A-9AD44C54C121}" destId="{B8F2A3D8-0FF7-4F74-96DB-6948E8EFE774}" srcOrd="0" destOrd="0" parTransId="{789E856F-8E3B-41B5-8FEF-66D4FE7F9A06}" sibTransId="{E09493A4-5CFF-4813-814B-02E4FF368278}"/>
    <dgm:cxn modelId="{989D2FAA-D78A-46A4-9F13-CD3DB528536D}" type="presOf" srcId="{D0174A3A-BE94-45A6-BDC8-FFE0E2D11A44}" destId="{7ED930BA-E8C1-41E5-BB2B-2E1A13A4C1FD}" srcOrd="0" destOrd="0" presId="urn:microsoft.com/office/officeart/2005/8/layout/list1"/>
    <dgm:cxn modelId="{FF3C82AA-34BB-4CA8-8108-B49E0E3424AC}" srcId="{97B82E35-FC9C-4F39-938A-9AD44C54C121}" destId="{B94A0AD6-112F-4EB6-9DF9-33EBBC93B76E}" srcOrd="1" destOrd="0" parTransId="{5115EB77-7032-4395-B8D1-AC38BBD66169}" sibTransId="{286C75D3-393F-4EA9-914F-54F3D487D7BA}"/>
    <dgm:cxn modelId="{499545B1-392B-41A8-B174-10CC45D14E4E}" type="presOf" srcId="{8B247032-4149-4643-B94E-33A4A44465BC}" destId="{C92C2421-AC32-4080-B068-D423312E6EBC}" srcOrd="0" destOrd="0" presId="urn:microsoft.com/office/officeart/2005/8/layout/list1"/>
    <dgm:cxn modelId="{18FA75C8-6E0C-4503-9EFE-FDC1384F64F1}" srcId="{8B247032-4149-4643-B94E-33A4A44465BC}" destId="{97B82E35-FC9C-4F39-938A-9AD44C54C121}" srcOrd="2" destOrd="0" parTransId="{F049E61C-BCEB-43FF-9351-B525199FA1A6}" sibTransId="{033218CC-7A1B-4784-B176-8893768879FD}"/>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8037ACF6-EEF1-447A-BF4C-0A7C3F617393}" type="presOf" srcId="{97B82E35-FC9C-4F39-938A-9AD44C54C121}" destId="{0E5C7457-5CE4-41E9-8BD9-1A145E326B10}" srcOrd="0" destOrd="0" presId="urn:microsoft.com/office/officeart/2005/8/layout/list1"/>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 modelId="{C4BC8B72-41A6-40EA-B6D5-DEABC1F4B568}" type="presParOf" srcId="{C92C2421-AC32-4080-B068-D423312E6EBC}" destId="{979BAFD9-63AA-457C-9051-4301CE813827}" srcOrd="7" destOrd="0" presId="urn:microsoft.com/office/officeart/2005/8/layout/list1"/>
    <dgm:cxn modelId="{DFE67FB7-CDC5-42EE-9871-D577D9E23D44}" type="presParOf" srcId="{C92C2421-AC32-4080-B068-D423312E6EBC}" destId="{35DD973F-498B-4588-AF62-CDF20916760C}" srcOrd="8" destOrd="0" presId="urn:microsoft.com/office/officeart/2005/8/layout/list1"/>
    <dgm:cxn modelId="{32764E5A-F0FF-4B08-B6EF-DC6BDD635700}" type="presParOf" srcId="{35DD973F-498B-4588-AF62-CDF20916760C}" destId="{0E5C7457-5CE4-41E9-8BD9-1A145E326B10}" srcOrd="0" destOrd="0" presId="urn:microsoft.com/office/officeart/2005/8/layout/list1"/>
    <dgm:cxn modelId="{678DA1FA-E140-484A-974E-7959880BCE29}" type="presParOf" srcId="{35DD973F-498B-4588-AF62-CDF20916760C}" destId="{766CB31B-4620-4285-8AC4-8C31BFFC767A}" srcOrd="1" destOrd="0" presId="urn:microsoft.com/office/officeart/2005/8/layout/list1"/>
    <dgm:cxn modelId="{473A08C1-1ECE-4234-BED6-CC1D20864308}" type="presParOf" srcId="{C92C2421-AC32-4080-B068-D423312E6EBC}" destId="{6C691C41-B293-429E-A141-E8454C8779C3}" srcOrd="9" destOrd="0" presId="urn:microsoft.com/office/officeart/2005/8/layout/list1"/>
    <dgm:cxn modelId="{3215B333-D49C-4B5F-A7B8-AFDE88DF8E24}" type="presParOf" srcId="{C92C2421-AC32-4080-B068-D423312E6EBC}" destId="{6E5E47B3-2625-400F-8386-DE16466BD0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b="0" i="0" dirty="0"/>
            <a:t>为了改善手动安排飞机航班的极其复杂和耗时的过程，该项目旨在</a:t>
          </a:r>
          <a:r>
            <a:rPr lang="zh-CN" altLang="en-US" dirty="0"/>
            <a:t>实现飞机飞行调度的自动化，以提高调度效率和在存在不确定性时的稳健性。</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97B82E35-FC9C-4F39-938A-9AD44C54C121}">
      <dgm:prSet/>
      <dgm:spPr/>
      <dgm:t>
        <a:bodyPr/>
        <a:lstStyle/>
        <a:p>
          <a:r>
            <a:rPr lang="zh-CN" altLang="en-US" dirty="0"/>
            <a:t>挑战赛：</a:t>
          </a:r>
          <a:r>
            <a:rPr lang="en-US" b="0" i="0" dirty="0" err="1"/>
            <a:t>Puckboard</a:t>
          </a:r>
          <a:r>
            <a:rPr lang="en-US" b="0" i="0" dirty="0"/>
            <a:t> Challenge</a:t>
          </a:r>
          <a:endParaRPr lang="zh-CN" b="0" dirty="0"/>
        </a:p>
      </dgm:t>
    </dgm:pt>
    <dgm:pt modelId="{F049E61C-BCEB-43FF-9351-B525199FA1A6}" type="parTrans" cxnId="{18FA75C8-6E0C-4503-9EFE-FDC1384F64F1}">
      <dgm:prSet/>
      <dgm:spPr/>
      <dgm:t>
        <a:bodyPr/>
        <a:lstStyle/>
        <a:p>
          <a:endParaRPr lang="zh-CN" altLang="en-US"/>
        </a:p>
      </dgm:t>
    </dgm:pt>
    <dgm:pt modelId="{033218CC-7A1B-4784-B176-8893768879FD}" type="sibTrans" cxnId="{18FA75C8-6E0C-4503-9EFE-FDC1384F64F1}">
      <dgm:prSet/>
      <dgm:spPr/>
      <dgm:t>
        <a:bodyPr/>
        <a:lstStyle/>
        <a:p>
          <a:endParaRPr lang="zh-CN" altLang="en-US"/>
        </a:p>
      </dgm:t>
    </dgm:pt>
    <dgm:pt modelId="{B8F2A3D8-0FF7-4F74-96DB-6948E8EFE774}">
      <dgm:prSet/>
      <dgm:spPr/>
      <dgm:t>
        <a:bodyPr/>
        <a:lstStyle/>
        <a:p>
          <a:endParaRPr lang="zh-CN" b="0" dirty="0"/>
        </a:p>
      </dgm:t>
    </dgm:pt>
    <dgm:pt modelId="{789E856F-8E3B-41B5-8FEF-66D4FE7F9A06}" type="parTrans" cxnId="{88CD3695-30EB-459C-98A1-C5E43FB55F0A}">
      <dgm:prSet/>
      <dgm:spPr/>
      <dgm:t>
        <a:bodyPr/>
        <a:lstStyle/>
        <a:p>
          <a:endParaRPr lang="zh-CN" altLang="en-US"/>
        </a:p>
      </dgm:t>
    </dgm:pt>
    <dgm:pt modelId="{E09493A4-5CFF-4813-814B-02E4FF368278}" type="sibTrans" cxnId="{88CD3695-30EB-459C-98A1-C5E43FB55F0A}">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3"/>
      <dgm:spPr/>
    </dgm:pt>
    <dgm:pt modelId="{F0EB6568-D53E-4597-B07D-E4A228C71AE5}" type="pres">
      <dgm:prSet presAssocID="{D0174A3A-BE94-45A6-BDC8-FFE0E2D11A44}" presName="parentText" presStyleLbl="node1" presStyleIdx="0" presStyleCnt="3">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3">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3"/>
      <dgm:spPr/>
    </dgm:pt>
    <dgm:pt modelId="{2AF2EA06-99FE-4532-AC25-B0247B048B28}" type="pres">
      <dgm:prSet presAssocID="{4E519BCE-A9C8-4BE2-90B4-D9A84CFAEF0D}" presName="parentText" presStyleLbl="node1" presStyleIdx="1" presStyleCnt="3">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3">
        <dgm:presLayoutVars>
          <dgm:bulletEnabled val="1"/>
        </dgm:presLayoutVars>
      </dgm:prSet>
      <dgm:spPr/>
    </dgm:pt>
    <dgm:pt modelId="{979BAFD9-63AA-457C-9051-4301CE813827}" type="pres">
      <dgm:prSet presAssocID="{8A6BFC2E-596B-45AE-A4C5-4E4C37D155F2}" presName="spaceBetweenRectangles" presStyleCnt="0"/>
      <dgm:spPr/>
    </dgm:pt>
    <dgm:pt modelId="{35DD973F-498B-4588-AF62-CDF20916760C}" type="pres">
      <dgm:prSet presAssocID="{97B82E35-FC9C-4F39-938A-9AD44C54C121}" presName="parentLin" presStyleCnt="0"/>
      <dgm:spPr/>
    </dgm:pt>
    <dgm:pt modelId="{0E5C7457-5CE4-41E9-8BD9-1A145E326B10}" type="pres">
      <dgm:prSet presAssocID="{97B82E35-FC9C-4F39-938A-9AD44C54C121}" presName="parentLeftMargin" presStyleLbl="node1" presStyleIdx="1" presStyleCnt="3"/>
      <dgm:spPr/>
    </dgm:pt>
    <dgm:pt modelId="{766CB31B-4620-4285-8AC4-8C31BFFC767A}" type="pres">
      <dgm:prSet presAssocID="{97B82E35-FC9C-4F39-938A-9AD44C54C121}" presName="parentText" presStyleLbl="node1" presStyleIdx="2" presStyleCnt="3">
        <dgm:presLayoutVars>
          <dgm:chMax val="0"/>
          <dgm:bulletEnabled val="1"/>
        </dgm:presLayoutVars>
      </dgm:prSet>
      <dgm:spPr/>
    </dgm:pt>
    <dgm:pt modelId="{6C691C41-B293-429E-A141-E8454C8779C3}" type="pres">
      <dgm:prSet presAssocID="{97B82E35-FC9C-4F39-938A-9AD44C54C121}" presName="negativeSpace" presStyleCnt="0"/>
      <dgm:spPr/>
    </dgm:pt>
    <dgm:pt modelId="{6E5E47B3-2625-400F-8386-DE16466BD035}" type="pres">
      <dgm:prSet presAssocID="{97B82E35-FC9C-4F39-938A-9AD44C54C121}" presName="childText" presStyleLbl="conFgAcc1" presStyleIdx="2" presStyleCnt="3">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EBDB23C-5A38-47DB-8EAC-DF7483302868}" type="presOf" srcId="{B8F2A3D8-0FF7-4F74-96DB-6948E8EFE774}" destId="{6E5E47B3-2625-400F-8386-DE16466BD035}" srcOrd="0" destOrd="0" presId="urn:microsoft.com/office/officeart/2005/8/layout/list1"/>
    <dgm:cxn modelId="{1AB9CD3D-2ADA-426C-AAD1-07C0FF88D8A7}" type="presOf" srcId="{97B82E35-FC9C-4F39-938A-9AD44C54C121}" destId="{766CB31B-4620-4285-8AC4-8C31BFFC767A}" srcOrd="1" destOrd="0" presId="urn:microsoft.com/office/officeart/2005/8/layout/list1"/>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88CD3695-30EB-459C-98A1-C5E43FB55F0A}" srcId="{97B82E35-FC9C-4F39-938A-9AD44C54C121}" destId="{B8F2A3D8-0FF7-4F74-96DB-6948E8EFE774}" srcOrd="0" destOrd="0" parTransId="{789E856F-8E3B-41B5-8FEF-66D4FE7F9A06}" sibTransId="{E09493A4-5CFF-4813-814B-02E4FF368278}"/>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18FA75C8-6E0C-4503-9EFE-FDC1384F64F1}" srcId="{8B247032-4149-4643-B94E-33A4A44465BC}" destId="{97B82E35-FC9C-4F39-938A-9AD44C54C121}" srcOrd="2" destOrd="0" parTransId="{F049E61C-BCEB-43FF-9351-B525199FA1A6}" sibTransId="{033218CC-7A1B-4784-B176-8893768879FD}"/>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8037ACF6-EEF1-447A-BF4C-0A7C3F617393}" type="presOf" srcId="{97B82E35-FC9C-4F39-938A-9AD44C54C121}" destId="{0E5C7457-5CE4-41E9-8BD9-1A145E326B10}" srcOrd="0" destOrd="0" presId="urn:microsoft.com/office/officeart/2005/8/layout/list1"/>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 modelId="{C4BC8B72-41A6-40EA-B6D5-DEABC1F4B568}" type="presParOf" srcId="{C92C2421-AC32-4080-B068-D423312E6EBC}" destId="{979BAFD9-63AA-457C-9051-4301CE813827}" srcOrd="7" destOrd="0" presId="urn:microsoft.com/office/officeart/2005/8/layout/list1"/>
    <dgm:cxn modelId="{DFE67FB7-CDC5-42EE-9871-D577D9E23D44}" type="presParOf" srcId="{C92C2421-AC32-4080-B068-D423312E6EBC}" destId="{35DD973F-498B-4588-AF62-CDF20916760C}" srcOrd="8" destOrd="0" presId="urn:microsoft.com/office/officeart/2005/8/layout/list1"/>
    <dgm:cxn modelId="{32764E5A-F0FF-4B08-B6EF-DC6BDD635700}" type="presParOf" srcId="{35DD973F-498B-4588-AF62-CDF20916760C}" destId="{0E5C7457-5CE4-41E9-8BD9-1A145E326B10}" srcOrd="0" destOrd="0" presId="urn:microsoft.com/office/officeart/2005/8/layout/list1"/>
    <dgm:cxn modelId="{678DA1FA-E140-484A-974E-7959880BCE29}" type="presParOf" srcId="{35DD973F-498B-4588-AF62-CDF20916760C}" destId="{766CB31B-4620-4285-8AC4-8C31BFFC767A}" srcOrd="1" destOrd="0" presId="urn:microsoft.com/office/officeart/2005/8/layout/list1"/>
    <dgm:cxn modelId="{473A08C1-1ECE-4234-BED6-CC1D20864308}" type="presParOf" srcId="{C92C2421-AC32-4080-B068-D423312E6EBC}" destId="{6C691C41-B293-429E-A141-E8454C8779C3}" srcOrd="9" destOrd="0" presId="urn:microsoft.com/office/officeart/2005/8/layout/list1"/>
    <dgm:cxn modelId="{3215B333-D49C-4B5F-A7B8-AFDE88DF8E24}" type="presParOf" srcId="{C92C2421-AC32-4080-B068-D423312E6EBC}" destId="{6E5E47B3-2625-400F-8386-DE16466BD0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b="0" i="0" dirty="0"/>
            <a:t>人工智能革命是通过大量标记数据、新算法和计算机性能实现的。但是，长时间的计算机在开发周期阻碍了人类发明和部署创造性的人工智能解决方案。此外，摩尔的终结削弱了半导体技术提供性能的历史能力。</a:t>
          </a:r>
          <a:r>
            <a:rPr lang="en-US" altLang="zh-CN" b="0" i="0" dirty="0"/>
            <a:t>AI </a:t>
          </a:r>
          <a:r>
            <a:rPr lang="zh-CN" altLang="en-US" b="0" i="0" dirty="0"/>
            <a:t>性能越来越依赖于硬件架构、软件和算法。</a:t>
          </a:r>
          <a:r>
            <a:rPr lang="en-US" altLang="zh-CN" b="0" i="0" dirty="0"/>
            <a:t>Fast AI</a:t>
          </a:r>
          <a:r>
            <a:rPr lang="zh-CN" altLang="en-US" b="0" i="0" dirty="0"/>
            <a:t>项目的重点是为快速构建</a:t>
          </a:r>
          <a:r>
            <a:rPr lang="en-US" altLang="zh-CN" b="0" i="0" dirty="0"/>
            <a:t>AI</a:t>
          </a:r>
          <a:r>
            <a:rPr lang="zh-CN" altLang="en-US" b="0" i="0" dirty="0"/>
            <a:t>解决方案奠定基础。</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b="0" i="0" dirty="0"/>
            <a:t>公开提供</a:t>
          </a:r>
          <a:r>
            <a:rPr lang="en-US" altLang="zh-CN" b="0" i="0" dirty="0"/>
            <a:t>HPC</a:t>
          </a:r>
          <a:r>
            <a:rPr lang="zh-CN" altLang="en-US" b="0" i="0" dirty="0"/>
            <a:t>集群数据集，用于研究和开发创新的</a:t>
          </a:r>
          <a:r>
            <a:rPr lang="en-US" altLang="zh-CN" b="0" i="0" dirty="0"/>
            <a:t>AI / ML</a:t>
          </a:r>
          <a:r>
            <a:rPr lang="zh-CN" altLang="en-US" b="0" i="0" dirty="0"/>
            <a:t>技术，这将有助于开发工具来检测、解释、恢复和潜在预测异常值，并最终减轻复杂多传感器系统中的系统故障。</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97B82E35-FC9C-4F39-938A-9AD44C54C121}">
      <dgm:prSet/>
      <dgm:spPr/>
      <dgm:t>
        <a:bodyPr/>
        <a:lstStyle/>
        <a:p>
          <a:r>
            <a:rPr lang="zh-CN" altLang="en-US" dirty="0"/>
            <a:t>挑战赛：</a:t>
          </a:r>
          <a:r>
            <a:rPr lang="en-US" b="0" i="0" dirty="0"/>
            <a:t>Datacenter Challenge</a:t>
          </a:r>
          <a:endParaRPr lang="zh-CN" dirty="0"/>
        </a:p>
      </dgm:t>
    </dgm:pt>
    <dgm:pt modelId="{F049E61C-BCEB-43FF-9351-B525199FA1A6}" type="parTrans" cxnId="{18FA75C8-6E0C-4503-9EFE-FDC1384F64F1}">
      <dgm:prSet/>
      <dgm:spPr/>
      <dgm:t>
        <a:bodyPr/>
        <a:lstStyle/>
        <a:p>
          <a:endParaRPr lang="zh-CN" altLang="en-US"/>
        </a:p>
      </dgm:t>
    </dgm:pt>
    <dgm:pt modelId="{033218CC-7A1B-4784-B176-8893768879FD}" type="sibTrans" cxnId="{18FA75C8-6E0C-4503-9EFE-FDC1384F64F1}">
      <dgm:prSet/>
      <dgm:spPr/>
      <dgm:t>
        <a:bodyPr/>
        <a:lstStyle/>
        <a:p>
          <a:endParaRPr lang="zh-CN" altLang="en-US"/>
        </a:p>
      </dgm:t>
    </dgm:pt>
    <dgm:pt modelId="{B8F2A3D8-0FF7-4F74-96DB-6948E8EFE774}">
      <dgm:prSet/>
      <dgm:spPr/>
      <dgm:t>
        <a:bodyPr/>
        <a:lstStyle/>
        <a:p>
          <a:r>
            <a:rPr lang="zh-CN" altLang="en-US" b="0" i="0" dirty="0"/>
            <a:t>数据中心监控系统提供各种数据流和事件。数据中心质询数据集是高级数据（例如 </a:t>
          </a:r>
          <a:r>
            <a:rPr lang="en-US" altLang="zh-CN" b="0" i="0" dirty="0" err="1"/>
            <a:t>Slurm</a:t>
          </a:r>
          <a:r>
            <a:rPr lang="en-US" altLang="zh-CN" b="0" i="0" dirty="0"/>
            <a:t> </a:t>
          </a:r>
          <a:r>
            <a:rPr lang="zh-CN" altLang="en-US" b="0" i="0" dirty="0"/>
            <a:t>工作负载管理器计划程序数据）和低级作业特定时间序列数据的组合。高级数据包括请求的节点数、</a:t>
          </a:r>
          <a:r>
            <a:rPr lang="en-US" altLang="zh-CN" b="0" i="0" dirty="0"/>
            <a:t>CPU/GPU/</a:t>
          </a:r>
          <a:r>
            <a:rPr lang="zh-CN" altLang="en-US" b="0" i="0" dirty="0"/>
            <a:t>内存请求数、退出代码和运行时数据等参数。低级时间序列数据按每个作业的秒数收集。此粒度时序数据包括 </a:t>
          </a:r>
          <a:r>
            <a:rPr lang="en-US" altLang="zh-CN" b="0" i="0" dirty="0"/>
            <a:t>CPU/GPU/</a:t>
          </a:r>
          <a:r>
            <a:rPr lang="zh-CN" altLang="en-US" b="0" i="0" dirty="0"/>
            <a:t>内存利用率、磁盘 </a:t>
          </a:r>
          <a:r>
            <a:rPr lang="en-US" altLang="zh-CN" b="0" i="0" dirty="0"/>
            <a:t>I/O </a:t>
          </a:r>
          <a:r>
            <a:rPr lang="zh-CN" altLang="en-US" b="0" i="0" dirty="0"/>
            <a:t>量以及环境参数（如功耗和温度）。理想情况下，利用高级调度程序数据和低级时间序列数据将有助于</a:t>
          </a:r>
          <a:r>
            <a:rPr lang="en-US" altLang="zh-CN" b="0" i="0" dirty="0"/>
            <a:t>AI / ML</a:t>
          </a:r>
          <a:r>
            <a:rPr lang="zh-CN" altLang="en-US" b="0" i="0" dirty="0"/>
            <a:t>算法的开发，这些算法不仅可以预测</a:t>
          </a:r>
          <a:r>
            <a:rPr lang="en-US" altLang="zh-CN" b="0" i="0" dirty="0"/>
            <a:t>/</a:t>
          </a:r>
          <a:r>
            <a:rPr lang="zh-CN" altLang="en-US" b="0" i="0" dirty="0"/>
            <a:t>检测故障，还可以准确确定其原因。</a:t>
          </a:r>
          <a:endParaRPr lang="zh-CN" b="0" dirty="0"/>
        </a:p>
      </dgm:t>
    </dgm:pt>
    <dgm:pt modelId="{789E856F-8E3B-41B5-8FEF-66D4FE7F9A06}" type="parTrans" cxnId="{88CD3695-30EB-459C-98A1-C5E43FB55F0A}">
      <dgm:prSet/>
      <dgm:spPr/>
      <dgm:t>
        <a:bodyPr/>
        <a:lstStyle/>
        <a:p>
          <a:endParaRPr lang="zh-CN" altLang="en-US"/>
        </a:p>
      </dgm:t>
    </dgm:pt>
    <dgm:pt modelId="{E09493A4-5CFF-4813-814B-02E4FF368278}" type="sibTrans" cxnId="{88CD3695-30EB-459C-98A1-C5E43FB55F0A}">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3"/>
      <dgm:spPr/>
    </dgm:pt>
    <dgm:pt modelId="{F0EB6568-D53E-4597-B07D-E4A228C71AE5}" type="pres">
      <dgm:prSet presAssocID="{D0174A3A-BE94-45A6-BDC8-FFE0E2D11A44}" presName="parentText" presStyleLbl="node1" presStyleIdx="0" presStyleCnt="3">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3">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3"/>
      <dgm:spPr/>
    </dgm:pt>
    <dgm:pt modelId="{2AF2EA06-99FE-4532-AC25-B0247B048B28}" type="pres">
      <dgm:prSet presAssocID="{4E519BCE-A9C8-4BE2-90B4-D9A84CFAEF0D}" presName="parentText" presStyleLbl="node1" presStyleIdx="1" presStyleCnt="3">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3">
        <dgm:presLayoutVars>
          <dgm:bulletEnabled val="1"/>
        </dgm:presLayoutVars>
      </dgm:prSet>
      <dgm:spPr/>
    </dgm:pt>
    <dgm:pt modelId="{979BAFD9-63AA-457C-9051-4301CE813827}" type="pres">
      <dgm:prSet presAssocID="{8A6BFC2E-596B-45AE-A4C5-4E4C37D155F2}" presName="spaceBetweenRectangles" presStyleCnt="0"/>
      <dgm:spPr/>
    </dgm:pt>
    <dgm:pt modelId="{35DD973F-498B-4588-AF62-CDF20916760C}" type="pres">
      <dgm:prSet presAssocID="{97B82E35-FC9C-4F39-938A-9AD44C54C121}" presName="parentLin" presStyleCnt="0"/>
      <dgm:spPr/>
    </dgm:pt>
    <dgm:pt modelId="{0E5C7457-5CE4-41E9-8BD9-1A145E326B10}" type="pres">
      <dgm:prSet presAssocID="{97B82E35-FC9C-4F39-938A-9AD44C54C121}" presName="parentLeftMargin" presStyleLbl="node1" presStyleIdx="1" presStyleCnt="3"/>
      <dgm:spPr/>
    </dgm:pt>
    <dgm:pt modelId="{766CB31B-4620-4285-8AC4-8C31BFFC767A}" type="pres">
      <dgm:prSet presAssocID="{97B82E35-FC9C-4F39-938A-9AD44C54C121}" presName="parentText" presStyleLbl="node1" presStyleIdx="2" presStyleCnt="3">
        <dgm:presLayoutVars>
          <dgm:chMax val="0"/>
          <dgm:bulletEnabled val="1"/>
        </dgm:presLayoutVars>
      </dgm:prSet>
      <dgm:spPr/>
    </dgm:pt>
    <dgm:pt modelId="{6C691C41-B293-429E-A141-E8454C8779C3}" type="pres">
      <dgm:prSet presAssocID="{97B82E35-FC9C-4F39-938A-9AD44C54C121}" presName="negativeSpace" presStyleCnt="0"/>
      <dgm:spPr/>
    </dgm:pt>
    <dgm:pt modelId="{6E5E47B3-2625-400F-8386-DE16466BD035}" type="pres">
      <dgm:prSet presAssocID="{97B82E35-FC9C-4F39-938A-9AD44C54C121}" presName="childText" presStyleLbl="conFgAcc1" presStyleIdx="2" presStyleCnt="3">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EBDB23C-5A38-47DB-8EAC-DF7483302868}" type="presOf" srcId="{B8F2A3D8-0FF7-4F74-96DB-6948E8EFE774}" destId="{6E5E47B3-2625-400F-8386-DE16466BD035}" srcOrd="0" destOrd="0" presId="urn:microsoft.com/office/officeart/2005/8/layout/list1"/>
    <dgm:cxn modelId="{1AB9CD3D-2ADA-426C-AAD1-07C0FF88D8A7}" type="presOf" srcId="{97B82E35-FC9C-4F39-938A-9AD44C54C121}" destId="{766CB31B-4620-4285-8AC4-8C31BFFC767A}" srcOrd="1" destOrd="0" presId="urn:microsoft.com/office/officeart/2005/8/layout/list1"/>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88CD3695-30EB-459C-98A1-C5E43FB55F0A}" srcId="{97B82E35-FC9C-4F39-938A-9AD44C54C121}" destId="{B8F2A3D8-0FF7-4F74-96DB-6948E8EFE774}" srcOrd="0" destOrd="0" parTransId="{789E856F-8E3B-41B5-8FEF-66D4FE7F9A06}" sibTransId="{E09493A4-5CFF-4813-814B-02E4FF368278}"/>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18FA75C8-6E0C-4503-9EFE-FDC1384F64F1}" srcId="{8B247032-4149-4643-B94E-33A4A44465BC}" destId="{97B82E35-FC9C-4F39-938A-9AD44C54C121}" srcOrd="2" destOrd="0" parTransId="{F049E61C-BCEB-43FF-9351-B525199FA1A6}" sibTransId="{033218CC-7A1B-4784-B176-8893768879FD}"/>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8037ACF6-EEF1-447A-BF4C-0A7C3F617393}" type="presOf" srcId="{97B82E35-FC9C-4F39-938A-9AD44C54C121}" destId="{0E5C7457-5CE4-41E9-8BD9-1A145E326B10}" srcOrd="0" destOrd="0" presId="urn:microsoft.com/office/officeart/2005/8/layout/list1"/>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 modelId="{C4BC8B72-41A6-40EA-B6D5-DEABC1F4B568}" type="presParOf" srcId="{C92C2421-AC32-4080-B068-D423312E6EBC}" destId="{979BAFD9-63AA-457C-9051-4301CE813827}" srcOrd="7" destOrd="0" presId="urn:microsoft.com/office/officeart/2005/8/layout/list1"/>
    <dgm:cxn modelId="{DFE67FB7-CDC5-42EE-9871-D577D9E23D44}" type="presParOf" srcId="{C92C2421-AC32-4080-B068-D423312E6EBC}" destId="{35DD973F-498B-4588-AF62-CDF20916760C}" srcOrd="8" destOrd="0" presId="urn:microsoft.com/office/officeart/2005/8/layout/list1"/>
    <dgm:cxn modelId="{32764E5A-F0FF-4B08-B6EF-DC6BDD635700}" type="presParOf" srcId="{35DD973F-498B-4588-AF62-CDF20916760C}" destId="{0E5C7457-5CE4-41E9-8BD9-1A145E326B10}" srcOrd="0" destOrd="0" presId="urn:microsoft.com/office/officeart/2005/8/layout/list1"/>
    <dgm:cxn modelId="{678DA1FA-E140-484A-974E-7959880BCE29}" type="presParOf" srcId="{35DD973F-498B-4588-AF62-CDF20916760C}" destId="{766CB31B-4620-4285-8AC4-8C31BFFC767A}" srcOrd="1" destOrd="0" presId="urn:microsoft.com/office/officeart/2005/8/layout/list1"/>
    <dgm:cxn modelId="{473A08C1-1ECE-4234-BED6-CC1D20864308}" type="presParOf" srcId="{C92C2421-AC32-4080-B068-D423312E6EBC}" destId="{6C691C41-B293-429E-A141-E8454C8779C3}" srcOrd="9" destOrd="0" presId="urn:microsoft.com/office/officeart/2005/8/layout/list1"/>
    <dgm:cxn modelId="{3215B333-D49C-4B5F-A7B8-AFDE88DF8E24}" type="presParOf" srcId="{C92C2421-AC32-4080-B068-D423312E6EBC}" destId="{6E5E47B3-2625-400F-8386-DE16466BD0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247032-4149-4643-B94E-33A4A44465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0174A3A-BE94-45A6-BDC8-FFE0E2D11A44}">
      <dgm:prSet/>
      <dgm:spPr/>
      <dgm:t>
        <a:bodyPr/>
        <a:lstStyle/>
        <a:p>
          <a:r>
            <a:rPr lang="zh-CN" dirty="0"/>
            <a:t>目的</a:t>
          </a:r>
        </a:p>
      </dgm:t>
    </dgm:pt>
    <dgm:pt modelId="{5812FB05-8D05-4F1F-AE3C-39FD260A7792}" type="parTrans" cxnId="{D3E46AE2-0080-44A4-805D-499C89F19D06}">
      <dgm:prSet/>
      <dgm:spPr/>
      <dgm:t>
        <a:bodyPr/>
        <a:lstStyle/>
        <a:p>
          <a:endParaRPr lang="zh-CN" altLang="en-US"/>
        </a:p>
      </dgm:t>
    </dgm:pt>
    <dgm:pt modelId="{16ED31AC-1253-4042-9455-9624E5B36912}" type="sibTrans" cxnId="{D3E46AE2-0080-44A4-805D-499C89F19D06}">
      <dgm:prSet/>
      <dgm:spPr/>
      <dgm:t>
        <a:bodyPr/>
        <a:lstStyle/>
        <a:p>
          <a:endParaRPr lang="zh-CN" altLang="en-US"/>
        </a:p>
      </dgm:t>
    </dgm:pt>
    <dgm:pt modelId="{94FBFB75-82F6-46A7-A820-9C5F5A170E0B}">
      <dgm:prSet/>
      <dgm:spPr/>
      <dgm:t>
        <a:bodyPr/>
        <a:lstStyle/>
        <a:p>
          <a:r>
            <a:rPr lang="zh-CN" altLang="en-US" b="0" i="0" dirty="0"/>
            <a:t>人工智能技术成功的核心要求是高质量的数据。准备系统以“</a:t>
          </a:r>
          <a:r>
            <a:rPr lang="en-US" altLang="zh-CN" b="0" i="0" dirty="0"/>
            <a:t>AI</a:t>
          </a:r>
          <a:r>
            <a:rPr lang="zh-CN" altLang="en-US" b="0" i="0" dirty="0"/>
            <a:t>就绪”涉及收集和解析原始数据，以便随后进行摄取、扫描、查询和分析。</a:t>
          </a:r>
          <a:endParaRPr lang="zh-CN" dirty="0"/>
        </a:p>
      </dgm:t>
    </dgm:pt>
    <dgm:pt modelId="{C611C785-8530-4214-B628-91F3047BDC3C}" type="parTrans" cxnId="{A45936DF-E8BD-4DD7-92F9-3B402A90FF87}">
      <dgm:prSet/>
      <dgm:spPr/>
      <dgm:t>
        <a:bodyPr/>
        <a:lstStyle/>
        <a:p>
          <a:endParaRPr lang="zh-CN" altLang="en-US"/>
        </a:p>
      </dgm:t>
    </dgm:pt>
    <dgm:pt modelId="{F04C42D0-BB42-4D01-9332-DF9BFB722BD1}" type="sibTrans" cxnId="{A45936DF-E8BD-4DD7-92F9-3B402A90FF87}">
      <dgm:prSet/>
      <dgm:spPr/>
      <dgm:t>
        <a:bodyPr/>
        <a:lstStyle/>
        <a:p>
          <a:endParaRPr lang="zh-CN" altLang="en-US"/>
        </a:p>
      </dgm:t>
    </dgm:pt>
    <dgm:pt modelId="{4E519BCE-A9C8-4BE2-90B4-D9A84CFAEF0D}">
      <dgm:prSet/>
      <dgm:spPr/>
      <dgm:t>
        <a:bodyPr/>
        <a:lstStyle/>
        <a:p>
          <a:r>
            <a:rPr lang="zh-CN" altLang="en-US" dirty="0"/>
            <a:t>方案</a:t>
          </a:r>
          <a:endParaRPr lang="zh-CN" dirty="0"/>
        </a:p>
      </dgm:t>
    </dgm:pt>
    <dgm:pt modelId="{8A6BFC2E-596B-45AE-A4C5-4E4C37D155F2}" type="sibTrans" cxnId="{9CF25D6C-785E-4264-83FF-D34BB81B644C}">
      <dgm:prSet/>
      <dgm:spPr/>
      <dgm:t>
        <a:bodyPr/>
        <a:lstStyle/>
        <a:p>
          <a:endParaRPr lang="zh-CN" altLang="en-US"/>
        </a:p>
      </dgm:t>
    </dgm:pt>
    <dgm:pt modelId="{AC0F3BFE-F76B-42EC-80A3-256BAAEB1B11}" type="parTrans" cxnId="{9CF25D6C-785E-4264-83FF-D34BB81B644C}">
      <dgm:prSet/>
      <dgm:spPr/>
      <dgm:t>
        <a:bodyPr/>
        <a:lstStyle/>
        <a:p>
          <a:endParaRPr lang="zh-CN" altLang="en-US"/>
        </a:p>
      </dgm:t>
    </dgm:pt>
    <dgm:pt modelId="{5455599D-C0B3-4946-9109-07BEB4F976A9}">
      <dgm:prSet/>
      <dgm:spPr/>
      <dgm:t>
        <a:bodyPr/>
        <a:lstStyle/>
        <a:p>
          <a:r>
            <a:rPr lang="zh-CN" altLang="en-US" b="0" i="0" dirty="0"/>
            <a:t>开发</a:t>
          </a:r>
          <a:r>
            <a:rPr lang="en-US" altLang="zh-CN" b="0" i="0" dirty="0"/>
            <a:t>ML</a:t>
          </a:r>
          <a:r>
            <a:rPr lang="zh-CN" altLang="en-US" b="0" i="0" dirty="0"/>
            <a:t>增强型数据库技术，以降低存储和处理成本，同时实现各种数据库孤岛之间的数据共享。</a:t>
          </a:r>
          <a:endParaRPr lang="zh-CN" dirty="0"/>
        </a:p>
      </dgm:t>
    </dgm:pt>
    <dgm:pt modelId="{2D19FEA8-E3BC-4048-A4C4-16056E523D79}" type="sibTrans" cxnId="{3EE4E90D-8527-4864-AFA9-A55C37F3DBA8}">
      <dgm:prSet/>
      <dgm:spPr/>
      <dgm:t>
        <a:bodyPr/>
        <a:lstStyle/>
        <a:p>
          <a:endParaRPr lang="zh-CN" altLang="en-US"/>
        </a:p>
      </dgm:t>
    </dgm:pt>
    <dgm:pt modelId="{52866470-5411-4569-8AF9-5E4AF8C2B60C}" type="parTrans" cxnId="{3EE4E90D-8527-4864-AFA9-A55C37F3DBA8}">
      <dgm:prSet/>
      <dgm:spPr/>
      <dgm:t>
        <a:bodyPr/>
        <a:lstStyle/>
        <a:p>
          <a:endParaRPr lang="zh-CN" altLang="en-US"/>
        </a:p>
      </dgm:t>
    </dgm:pt>
    <dgm:pt modelId="{97B82E35-FC9C-4F39-938A-9AD44C54C121}">
      <dgm:prSet/>
      <dgm:spPr/>
      <dgm:t>
        <a:bodyPr/>
        <a:lstStyle/>
        <a:p>
          <a:r>
            <a:rPr lang="zh-CN" altLang="en-US" dirty="0"/>
            <a:t>挑战赛：</a:t>
          </a:r>
          <a:r>
            <a:rPr lang="en-US" b="0" i="0" dirty="0"/>
            <a:t>Maneuver ID Challenge</a:t>
          </a:r>
          <a:endParaRPr lang="zh-CN" b="0" dirty="0"/>
        </a:p>
      </dgm:t>
    </dgm:pt>
    <dgm:pt modelId="{F049E61C-BCEB-43FF-9351-B525199FA1A6}" type="parTrans" cxnId="{18FA75C8-6E0C-4503-9EFE-FDC1384F64F1}">
      <dgm:prSet/>
      <dgm:spPr/>
      <dgm:t>
        <a:bodyPr/>
        <a:lstStyle/>
        <a:p>
          <a:endParaRPr lang="zh-CN" altLang="en-US"/>
        </a:p>
      </dgm:t>
    </dgm:pt>
    <dgm:pt modelId="{033218CC-7A1B-4784-B176-8893768879FD}" type="sibTrans" cxnId="{18FA75C8-6E0C-4503-9EFE-FDC1384F64F1}">
      <dgm:prSet/>
      <dgm:spPr/>
      <dgm:t>
        <a:bodyPr/>
        <a:lstStyle/>
        <a:p>
          <a:endParaRPr lang="zh-CN" altLang="en-US"/>
        </a:p>
      </dgm:t>
    </dgm:pt>
    <dgm:pt modelId="{B8F2A3D8-0FF7-4F74-96DB-6948E8EFE774}">
      <dgm:prSet/>
      <dgm:spPr/>
      <dgm:t>
        <a:bodyPr/>
        <a:lstStyle/>
        <a:p>
          <a:r>
            <a:rPr lang="zh-CN" altLang="en-US" dirty="0"/>
            <a:t>由空军飞行员和受训者在虚拟现实模拟器中驾驶得到的数据，为未标注数据，挑战任务为自动识别和标记此数据集中飞机的每个机动动作。</a:t>
          </a:r>
          <a:endParaRPr lang="zh-CN" b="0" dirty="0"/>
        </a:p>
      </dgm:t>
    </dgm:pt>
    <dgm:pt modelId="{789E856F-8E3B-41B5-8FEF-66D4FE7F9A06}" type="parTrans" cxnId="{88CD3695-30EB-459C-98A1-C5E43FB55F0A}">
      <dgm:prSet/>
      <dgm:spPr/>
      <dgm:t>
        <a:bodyPr/>
        <a:lstStyle/>
        <a:p>
          <a:endParaRPr lang="zh-CN" altLang="en-US"/>
        </a:p>
      </dgm:t>
    </dgm:pt>
    <dgm:pt modelId="{E09493A4-5CFF-4813-814B-02E4FF368278}" type="sibTrans" cxnId="{88CD3695-30EB-459C-98A1-C5E43FB55F0A}">
      <dgm:prSet/>
      <dgm:spPr/>
      <dgm:t>
        <a:bodyPr/>
        <a:lstStyle/>
        <a:p>
          <a:endParaRPr lang="zh-CN" altLang="en-US"/>
        </a:p>
      </dgm:t>
    </dgm:pt>
    <dgm:pt modelId="{C92C2421-AC32-4080-B068-D423312E6EBC}" type="pres">
      <dgm:prSet presAssocID="{8B247032-4149-4643-B94E-33A4A44465BC}" presName="linear" presStyleCnt="0">
        <dgm:presLayoutVars>
          <dgm:dir/>
          <dgm:animLvl val="lvl"/>
          <dgm:resizeHandles val="exact"/>
        </dgm:presLayoutVars>
      </dgm:prSet>
      <dgm:spPr/>
    </dgm:pt>
    <dgm:pt modelId="{C14F30BA-717A-40D2-B6BE-E42052A17AE7}" type="pres">
      <dgm:prSet presAssocID="{D0174A3A-BE94-45A6-BDC8-FFE0E2D11A44}" presName="parentLin" presStyleCnt="0"/>
      <dgm:spPr/>
    </dgm:pt>
    <dgm:pt modelId="{7ED930BA-E8C1-41E5-BB2B-2E1A13A4C1FD}" type="pres">
      <dgm:prSet presAssocID="{D0174A3A-BE94-45A6-BDC8-FFE0E2D11A44}" presName="parentLeftMargin" presStyleLbl="node1" presStyleIdx="0" presStyleCnt="3"/>
      <dgm:spPr/>
    </dgm:pt>
    <dgm:pt modelId="{F0EB6568-D53E-4597-B07D-E4A228C71AE5}" type="pres">
      <dgm:prSet presAssocID="{D0174A3A-BE94-45A6-BDC8-FFE0E2D11A44}" presName="parentText" presStyleLbl="node1" presStyleIdx="0" presStyleCnt="3">
        <dgm:presLayoutVars>
          <dgm:chMax val="0"/>
          <dgm:bulletEnabled val="1"/>
        </dgm:presLayoutVars>
      </dgm:prSet>
      <dgm:spPr/>
    </dgm:pt>
    <dgm:pt modelId="{511553FB-7758-4581-9E3F-35080B4CCDC3}" type="pres">
      <dgm:prSet presAssocID="{D0174A3A-BE94-45A6-BDC8-FFE0E2D11A44}" presName="negativeSpace" presStyleCnt="0"/>
      <dgm:spPr/>
    </dgm:pt>
    <dgm:pt modelId="{397D1F5E-64E5-4A01-8904-73D5E53129D8}" type="pres">
      <dgm:prSet presAssocID="{D0174A3A-BE94-45A6-BDC8-FFE0E2D11A44}" presName="childText" presStyleLbl="conFgAcc1" presStyleIdx="0" presStyleCnt="3">
        <dgm:presLayoutVars>
          <dgm:bulletEnabled val="1"/>
        </dgm:presLayoutVars>
      </dgm:prSet>
      <dgm:spPr/>
    </dgm:pt>
    <dgm:pt modelId="{8333E021-15D7-400A-8EA1-B5A428B759D2}" type="pres">
      <dgm:prSet presAssocID="{16ED31AC-1253-4042-9455-9624E5B36912}" presName="spaceBetweenRectangles" presStyleCnt="0"/>
      <dgm:spPr/>
    </dgm:pt>
    <dgm:pt modelId="{458524D3-01B2-4865-A5C4-08DF1F7ADB6E}" type="pres">
      <dgm:prSet presAssocID="{4E519BCE-A9C8-4BE2-90B4-D9A84CFAEF0D}" presName="parentLin" presStyleCnt="0"/>
      <dgm:spPr/>
    </dgm:pt>
    <dgm:pt modelId="{22666F2C-CF0D-4C31-B168-FD3C22EBA569}" type="pres">
      <dgm:prSet presAssocID="{4E519BCE-A9C8-4BE2-90B4-D9A84CFAEF0D}" presName="parentLeftMargin" presStyleLbl="node1" presStyleIdx="0" presStyleCnt="3"/>
      <dgm:spPr/>
    </dgm:pt>
    <dgm:pt modelId="{2AF2EA06-99FE-4532-AC25-B0247B048B28}" type="pres">
      <dgm:prSet presAssocID="{4E519BCE-A9C8-4BE2-90B4-D9A84CFAEF0D}" presName="parentText" presStyleLbl="node1" presStyleIdx="1" presStyleCnt="3">
        <dgm:presLayoutVars>
          <dgm:chMax val="0"/>
          <dgm:bulletEnabled val="1"/>
        </dgm:presLayoutVars>
      </dgm:prSet>
      <dgm:spPr/>
    </dgm:pt>
    <dgm:pt modelId="{1F398141-CDF9-4100-B865-CF77B9ACAF89}" type="pres">
      <dgm:prSet presAssocID="{4E519BCE-A9C8-4BE2-90B4-D9A84CFAEF0D}" presName="negativeSpace" presStyleCnt="0"/>
      <dgm:spPr/>
    </dgm:pt>
    <dgm:pt modelId="{F8BABC72-4598-4836-A498-7AF7059ED253}" type="pres">
      <dgm:prSet presAssocID="{4E519BCE-A9C8-4BE2-90B4-D9A84CFAEF0D}" presName="childText" presStyleLbl="conFgAcc1" presStyleIdx="1" presStyleCnt="3">
        <dgm:presLayoutVars>
          <dgm:bulletEnabled val="1"/>
        </dgm:presLayoutVars>
      </dgm:prSet>
      <dgm:spPr/>
    </dgm:pt>
    <dgm:pt modelId="{979BAFD9-63AA-457C-9051-4301CE813827}" type="pres">
      <dgm:prSet presAssocID="{8A6BFC2E-596B-45AE-A4C5-4E4C37D155F2}" presName="spaceBetweenRectangles" presStyleCnt="0"/>
      <dgm:spPr/>
    </dgm:pt>
    <dgm:pt modelId="{35DD973F-498B-4588-AF62-CDF20916760C}" type="pres">
      <dgm:prSet presAssocID="{97B82E35-FC9C-4F39-938A-9AD44C54C121}" presName="parentLin" presStyleCnt="0"/>
      <dgm:spPr/>
    </dgm:pt>
    <dgm:pt modelId="{0E5C7457-5CE4-41E9-8BD9-1A145E326B10}" type="pres">
      <dgm:prSet presAssocID="{97B82E35-FC9C-4F39-938A-9AD44C54C121}" presName="parentLeftMargin" presStyleLbl="node1" presStyleIdx="1" presStyleCnt="3"/>
      <dgm:spPr/>
    </dgm:pt>
    <dgm:pt modelId="{766CB31B-4620-4285-8AC4-8C31BFFC767A}" type="pres">
      <dgm:prSet presAssocID="{97B82E35-FC9C-4F39-938A-9AD44C54C121}" presName="parentText" presStyleLbl="node1" presStyleIdx="2" presStyleCnt="3">
        <dgm:presLayoutVars>
          <dgm:chMax val="0"/>
          <dgm:bulletEnabled val="1"/>
        </dgm:presLayoutVars>
      </dgm:prSet>
      <dgm:spPr/>
    </dgm:pt>
    <dgm:pt modelId="{6C691C41-B293-429E-A141-E8454C8779C3}" type="pres">
      <dgm:prSet presAssocID="{97B82E35-FC9C-4F39-938A-9AD44C54C121}" presName="negativeSpace" presStyleCnt="0"/>
      <dgm:spPr/>
    </dgm:pt>
    <dgm:pt modelId="{6E5E47B3-2625-400F-8386-DE16466BD035}" type="pres">
      <dgm:prSet presAssocID="{97B82E35-FC9C-4F39-938A-9AD44C54C121}" presName="childText" presStyleLbl="conFgAcc1" presStyleIdx="2" presStyleCnt="3">
        <dgm:presLayoutVars>
          <dgm:bulletEnabled val="1"/>
        </dgm:presLayoutVars>
      </dgm:prSet>
      <dgm:spPr/>
    </dgm:pt>
  </dgm:ptLst>
  <dgm:cxnLst>
    <dgm:cxn modelId="{3EE4E90D-8527-4864-AFA9-A55C37F3DBA8}" srcId="{4E519BCE-A9C8-4BE2-90B4-D9A84CFAEF0D}" destId="{5455599D-C0B3-4946-9109-07BEB4F976A9}" srcOrd="0" destOrd="0" parTransId="{52866470-5411-4569-8AF9-5E4AF8C2B60C}" sibTransId="{2D19FEA8-E3BC-4048-A4C4-16056E523D79}"/>
    <dgm:cxn modelId="{EEBDB23C-5A38-47DB-8EAC-DF7483302868}" type="presOf" srcId="{B8F2A3D8-0FF7-4F74-96DB-6948E8EFE774}" destId="{6E5E47B3-2625-400F-8386-DE16466BD035}" srcOrd="0" destOrd="0" presId="urn:microsoft.com/office/officeart/2005/8/layout/list1"/>
    <dgm:cxn modelId="{1AB9CD3D-2ADA-426C-AAD1-07C0FF88D8A7}" type="presOf" srcId="{97B82E35-FC9C-4F39-938A-9AD44C54C121}" destId="{766CB31B-4620-4285-8AC4-8C31BFFC767A}" srcOrd="1" destOrd="0" presId="urn:microsoft.com/office/officeart/2005/8/layout/list1"/>
    <dgm:cxn modelId="{EC4FEB67-7865-44F7-8AAF-8381C8E2231C}" type="presOf" srcId="{4E519BCE-A9C8-4BE2-90B4-D9A84CFAEF0D}" destId="{2AF2EA06-99FE-4532-AC25-B0247B048B28}" srcOrd="1" destOrd="0" presId="urn:microsoft.com/office/officeart/2005/8/layout/list1"/>
    <dgm:cxn modelId="{9CF25D6C-785E-4264-83FF-D34BB81B644C}" srcId="{8B247032-4149-4643-B94E-33A4A44465BC}" destId="{4E519BCE-A9C8-4BE2-90B4-D9A84CFAEF0D}" srcOrd="1" destOrd="0" parTransId="{AC0F3BFE-F76B-42EC-80A3-256BAAEB1B11}" sibTransId="{8A6BFC2E-596B-45AE-A4C5-4E4C37D155F2}"/>
    <dgm:cxn modelId="{73E8BA80-20B8-4E66-BEDE-67DCAC0A6B9E}" type="presOf" srcId="{D0174A3A-BE94-45A6-BDC8-FFE0E2D11A44}" destId="{F0EB6568-D53E-4597-B07D-E4A228C71AE5}" srcOrd="1" destOrd="0" presId="urn:microsoft.com/office/officeart/2005/8/layout/list1"/>
    <dgm:cxn modelId="{027ACA87-908A-44B4-A583-01A1E84D982A}" type="presOf" srcId="{5455599D-C0B3-4946-9109-07BEB4F976A9}" destId="{F8BABC72-4598-4836-A498-7AF7059ED253}" srcOrd="0" destOrd="0" presId="urn:microsoft.com/office/officeart/2005/8/layout/list1"/>
    <dgm:cxn modelId="{88CD3695-30EB-459C-98A1-C5E43FB55F0A}" srcId="{97B82E35-FC9C-4F39-938A-9AD44C54C121}" destId="{B8F2A3D8-0FF7-4F74-96DB-6948E8EFE774}" srcOrd="0" destOrd="0" parTransId="{789E856F-8E3B-41B5-8FEF-66D4FE7F9A06}" sibTransId="{E09493A4-5CFF-4813-814B-02E4FF368278}"/>
    <dgm:cxn modelId="{989D2FAA-D78A-46A4-9F13-CD3DB528536D}" type="presOf" srcId="{D0174A3A-BE94-45A6-BDC8-FFE0E2D11A44}" destId="{7ED930BA-E8C1-41E5-BB2B-2E1A13A4C1FD}" srcOrd="0" destOrd="0" presId="urn:microsoft.com/office/officeart/2005/8/layout/list1"/>
    <dgm:cxn modelId="{499545B1-392B-41A8-B174-10CC45D14E4E}" type="presOf" srcId="{8B247032-4149-4643-B94E-33A4A44465BC}" destId="{C92C2421-AC32-4080-B068-D423312E6EBC}" srcOrd="0" destOrd="0" presId="urn:microsoft.com/office/officeart/2005/8/layout/list1"/>
    <dgm:cxn modelId="{18FA75C8-6E0C-4503-9EFE-FDC1384F64F1}" srcId="{8B247032-4149-4643-B94E-33A4A44465BC}" destId="{97B82E35-FC9C-4F39-938A-9AD44C54C121}" srcOrd="2" destOrd="0" parTransId="{F049E61C-BCEB-43FF-9351-B525199FA1A6}" sibTransId="{033218CC-7A1B-4784-B176-8893768879FD}"/>
    <dgm:cxn modelId="{629851D7-B5B9-447F-8277-B1B622945C7B}" type="presOf" srcId="{4E519BCE-A9C8-4BE2-90B4-D9A84CFAEF0D}" destId="{22666F2C-CF0D-4C31-B168-FD3C22EBA569}" srcOrd="0" destOrd="0" presId="urn:microsoft.com/office/officeart/2005/8/layout/list1"/>
    <dgm:cxn modelId="{A45936DF-E8BD-4DD7-92F9-3B402A90FF87}" srcId="{D0174A3A-BE94-45A6-BDC8-FFE0E2D11A44}" destId="{94FBFB75-82F6-46A7-A820-9C5F5A170E0B}" srcOrd="0" destOrd="0" parTransId="{C611C785-8530-4214-B628-91F3047BDC3C}" sibTransId="{F04C42D0-BB42-4D01-9332-DF9BFB722BD1}"/>
    <dgm:cxn modelId="{D3E46AE2-0080-44A4-805D-499C89F19D06}" srcId="{8B247032-4149-4643-B94E-33A4A44465BC}" destId="{D0174A3A-BE94-45A6-BDC8-FFE0E2D11A44}" srcOrd="0" destOrd="0" parTransId="{5812FB05-8D05-4F1F-AE3C-39FD260A7792}" sibTransId="{16ED31AC-1253-4042-9455-9624E5B36912}"/>
    <dgm:cxn modelId="{8037ACF6-EEF1-447A-BF4C-0A7C3F617393}" type="presOf" srcId="{97B82E35-FC9C-4F39-938A-9AD44C54C121}" destId="{0E5C7457-5CE4-41E9-8BD9-1A145E326B10}" srcOrd="0" destOrd="0" presId="urn:microsoft.com/office/officeart/2005/8/layout/list1"/>
    <dgm:cxn modelId="{3DA698FB-5E30-45E4-9FAD-8A51327E6968}" type="presOf" srcId="{94FBFB75-82F6-46A7-A820-9C5F5A170E0B}" destId="{397D1F5E-64E5-4A01-8904-73D5E53129D8}" srcOrd="0" destOrd="0" presId="urn:microsoft.com/office/officeart/2005/8/layout/list1"/>
    <dgm:cxn modelId="{C81CF76B-5221-493E-9417-0E6D5F6A25E9}" type="presParOf" srcId="{C92C2421-AC32-4080-B068-D423312E6EBC}" destId="{C14F30BA-717A-40D2-B6BE-E42052A17AE7}" srcOrd="0" destOrd="0" presId="urn:microsoft.com/office/officeart/2005/8/layout/list1"/>
    <dgm:cxn modelId="{49AB19FF-7AF4-42D0-9766-B4CA26DA8480}" type="presParOf" srcId="{C14F30BA-717A-40D2-B6BE-E42052A17AE7}" destId="{7ED930BA-E8C1-41E5-BB2B-2E1A13A4C1FD}" srcOrd="0" destOrd="0" presId="urn:microsoft.com/office/officeart/2005/8/layout/list1"/>
    <dgm:cxn modelId="{1A857CEF-7AEC-44EC-99A1-A54E795F1D10}" type="presParOf" srcId="{C14F30BA-717A-40D2-B6BE-E42052A17AE7}" destId="{F0EB6568-D53E-4597-B07D-E4A228C71AE5}" srcOrd="1" destOrd="0" presId="urn:microsoft.com/office/officeart/2005/8/layout/list1"/>
    <dgm:cxn modelId="{43BFDA9A-E99D-48AB-ACD3-F8B9E98A4230}" type="presParOf" srcId="{C92C2421-AC32-4080-B068-D423312E6EBC}" destId="{511553FB-7758-4581-9E3F-35080B4CCDC3}" srcOrd="1" destOrd="0" presId="urn:microsoft.com/office/officeart/2005/8/layout/list1"/>
    <dgm:cxn modelId="{24CCC321-1E32-40CB-92A9-BA3BC594D790}" type="presParOf" srcId="{C92C2421-AC32-4080-B068-D423312E6EBC}" destId="{397D1F5E-64E5-4A01-8904-73D5E53129D8}" srcOrd="2" destOrd="0" presId="urn:microsoft.com/office/officeart/2005/8/layout/list1"/>
    <dgm:cxn modelId="{DCF9ACAB-3832-4DAE-A183-100F3E4E45B6}" type="presParOf" srcId="{C92C2421-AC32-4080-B068-D423312E6EBC}" destId="{8333E021-15D7-400A-8EA1-B5A428B759D2}" srcOrd="3" destOrd="0" presId="urn:microsoft.com/office/officeart/2005/8/layout/list1"/>
    <dgm:cxn modelId="{FCB7ECB2-10C9-480A-B281-A2A00626C3D2}" type="presParOf" srcId="{C92C2421-AC32-4080-B068-D423312E6EBC}" destId="{458524D3-01B2-4865-A5C4-08DF1F7ADB6E}" srcOrd="4" destOrd="0" presId="urn:microsoft.com/office/officeart/2005/8/layout/list1"/>
    <dgm:cxn modelId="{D2B11B48-C64D-4AA7-A001-CF8D4002738A}" type="presParOf" srcId="{458524D3-01B2-4865-A5C4-08DF1F7ADB6E}" destId="{22666F2C-CF0D-4C31-B168-FD3C22EBA569}" srcOrd="0" destOrd="0" presId="urn:microsoft.com/office/officeart/2005/8/layout/list1"/>
    <dgm:cxn modelId="{5089629A-D11A-489D-AD86-A4D72B6A5529}" type="presParOf" srcId="{458524D3-01B2-4865-A5C4-08DF1F7ADB6E}" destId="{2AF2EA06-99FE-4532-AC25-B0247B048B28}" srcOrd="1" destOrd="0" presId="urn:microsoft.com/office/officeart/2005/8/layout/list1"/>
    <dgm:cxn modelId="{AB992CB1-FF8C-47D3-99D0-AD7E58F1B1C2}" type="presParOf" srcId="{C92C2421-AC32-4080-B068-D423312E6EBC}" destId="{1F398141-CDF9-4100-B865-CF77B9ACAF89}" srcOrd="5" destOrd="0" presId="urn:microsoft.com/office/officeart/2005/8/layout/list1"/>
    <dgm:cxn modelId="{40CFCE89-660B-4071-A7EC-0DFDCAC89698}" type="presParOf" srcId="{C92C2421-AC32-4080-B068-D423312E6EBC}" destId="{F8BABC72-4598-4836-A498-7AF7059ED253}" srcOrd="6" destOrd="0" presId="urn:microsoft.com/office/officeart/2005/8/layout/list1"/>
    <dgm:cxn modelId="{C4BC8B72-41A6-40EA-B6D5-DEABC1F4B568}" type="presParOf" srcId="{C92C2421-AC32-4080-B068-D423312E6EBC}" destId="{979BAFD9-63AA-457C-9051-4301CE813827}" srcOrd="7" destOrd="0" presId="urn:microsoft.com/office/officeart/2005/8/layout/list1"/>
    <dgm:cxn modelId="{DFE67FB7-CDC5-42EE-9871-D577D9E23D44}" type="presParOf" srcId="{C92C2421-AC32-4080-B068-D423312E6EBC}" destId="{35DD973F-498B-4588-AF62-CDF20916760C}" srcOrd="8" destOrd="0" presId="urn:microsoft.com/office/officeart/2005/8/layout/list1"/>
    <dgm:cxn modelId="{32764E5A-F0FF-4B08-B6EF-DC6BDD635700}" type="presParOf" srcId="{35DD973F-498B-4588-AF62-CDF20916760C}" destId="{0E5C7457-5CE4-41E9-8BD9-1A145E326B10}" srcOrd="0" destOrd="0" presId="urn:microsoft.com/office/officeart/2005/8/layout/list1"/>
    <dgm:cxn modelId="{678DA1FA-E140-484A-974E-7959880BCE29}" type="presParOf" srcId="{35DD973F-498B-4588-AF62-CDF20916760C}" destId="{766CB31B-4620-4285-8AC4-8C31BFFC767A}" srcOrd="1" destOrd="0" presId="urn:microsoft.com/office/officeart/2005/8/layout/list1"/>
    <dgm:cxn modelId="{473A08C1-1ECE-4234-BED6-CC1D20864308}" type="presParOf" srcId="{C92C2421-AC32-4080-B068-D423312E6EBC}" destId="{6C691C41-B293-429E-A141-E8454C8779C3}" srcOrd="9" destOrd="0" presId="urn:microsoft.com/office/officeart/2005/8/layout/list1"/>
    <dgm:cxn modelId="{3215B333-D49C-4B5F-A7B8-AFDE88DF8E24}" type="presParOf" srcId="{C92C2421-AC32-4080-B068-D423312E6EBC}" destId="{6E5E47B3-2625-400F-8386-DE16466BD0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EF414-8D21-486B-A8BF-0DEB784C2F8F}">
      <dsp:nvSpPr>
        <dsp:cNvPr id="0" name=""/>
        <dsp:cNvSpPr/>
      </dsp:nvSpPr>
      <dsp:spPr>
        <a:xfrm>
          <a:off x="0" y="0"/>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0FEFD-A498-453F-9D53-54F8EDAD2E98}">
      <dsp:nvSpPr>
        <dsp:cNvPr id="0" name=""/>
        <dsp:cNvSpPr/>
      </dsp:nvSpPr>
      <dsp:spPr>
        <a:xfrm>
          <a:off x="0" y="0"/>
          <a:ext cx="1953623" cy="84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CN" altLang="en-US" sz="1600" kern="1200" dirty="0"/>
            <a:t>安全决策自监督</a:t>
          </a:r>
          <a:endParaRPr lang="zh-CN" sz="1600" kern="1200" dirty="0"/>
        </a:p>
      </dsp:txBody>
      <dsp:txXfrm>
        <a:off x="0" y="0"/>
        <a:ext cx="1953623" cy="845385"/>
      </dsp:txXfrm>
    </dsp:sp>
    <dsp:sp modelId="{0D3DA778-9E8A-48D0-88BE-BE46C57F20C8}">
      <dsp:nvSpPr>
        <dsp:cNvPr id="0" name=""/>
        <dsp:cNvSpPr/>
      </dsp:nvSpPr>
      <dsp:spPr>
        <a:xfrm>
          <a:off x="2100144" y="38389"/>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开发用于增强和放大人类决策的算法和工具，使介质能够感知其环境，识别短期风险，对其操作者以及其他合作和对抗的介质的意图和行为进行推理，以确定最佳行动方案。</a:t>
          </a:r>
          <a:endParaRPr lang="zh-CN" sz="1100" kern="1200" dirty="0"/>
        </a:p>
      </dsp:txBody>
      <dsp:txXfrm>
        <a:off x="2100144" y="38389"/>
        <a:ext cx="3760724" cy="767781"/>
      </dsp:txXfrm>
    </dsp:sp>
    <dsp:sp modelId="{781F338D-D2F3-4F3A-A6B4-45C067F6C08A}">
      <dsp:nvSpPr>
        <dsp:cNvPr id="0" name=""/>
        <dsp:cNvSpPr/>
      </dsp:nvSpPr>
      <dsp:spPr>
        <a:xfrm>
          <a:off x="6007390" y="38389"/>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zh-CN" sz="1400" kern="1200" dirty="0"/>
        </a:p>
      </dsp:txBody>
      <dsp:txXfrm>
        <a:off x="6007390" y="38389"/>
        <a:ext cx="3760724" cy="767781"/>
      </dsp:txXfrm>
    </dsp:sp>
    <dsp:sp modelId="{D27A0EFB-210F-4129-9D5F-F632E92565AB}">
      <dsp:nvSpPr>
        <dsp:cNvPr id="0" name=""/>
        <dsp:cNvSpPr/>
      </dsp:nvSpPr>
      <dsp:spPr>
        <a:xfrm>
          <a:off x="1953623" y="806170"/>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D97C37-0CDE-4662-BF66-9EAD408406A4}">
      <dsp:nvSpPr>
        <dsp:cNvPr id="0" name=""/>
        <dsp:cNvSpPr/>
      </dsp:nvSpPr>
      <dsp:spPr>
        <a:xfrm>
          <a:off x="0" y="845385"/>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768B4-2135-4F63-AA64-BB8756B428E0}">
      <dsp:nvSpPr>
        <dsp:cNvPr id="0" name=""/>
        <dsp:cNvSpPr/>
      </dsp:nvSpPr>
      <dsp:spPr>
        <a:xfrm>
          <a:off x="0" y="845385"/>
          <a:ext cx="1953623" cy="84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CN" altLang="en-US" sz="1600" kern="1200" dirty="0"/>
            <a:t>基于</a:t>
          </a:r>
          <a:r>
            <a:rPr lang="en-US" altLang="zh-CN" sz="1600" kern="1200" dirty="0"/>
            <a:t>VR</a:t>
          </a:r>
          <a:r>
            <a:rPr lang="zh-CN" altLang="en-US" sz="1600" kern="1200" dirty="0"/>
            <a:t>和</a:t>
          </a:r>
          <a:r>
            <a:rPr lang="en-US" altLang="zh-CN" sz="1600" kern="1200" dirty="0"/>
            <a:t>AR</a:t>
          </a:r>
          <a:r>
            <a:rPr lang="zh-CN" altLang="en-US" sz="1600" kern="1200" dirty="0"/>
            <a:t>的迁移学习</a:t>
          </a:r>
          <a:endParaRPr lang="zh-CN" sz="1600" kern="1200" dirty="0"/>
        </a:p>
      </dsp:txBody>
      <dsp:txXfrm>
        <a:off x="0" y="845385"/>
        <a:ext cx="1953623" cy="845385"/>
      </dsp:txXfrm>
    </dsp:sp>
    <dsp:sp modelId="{FE1A8F0C-5B5E-432A-AC16-E235806186C4}">
      <dsp:nvSpPr>
        <dsp:cNvPr id="0" name=""/>
        <dsp:cNvSpPr/>
      </dsp:nvSpPr>
      <dsp:spPr>
        <a:xfrm>
          <a:off x="2100144" y="883774"/>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开发一种新的框架和算法类，</a:t>
          </a:r>
          <a:r>
            <a:rPr lang="zh-CN" altLang="en-US" sz="1100" b="0" i="0" kern="1200" dirty="0"/>
            <a:t>使无人机系统能够在模拟器环境中学习复杂的多智能体行为，然后将他们的知识从模拟无缝转移到现实世界的现场环境。</a:t>
          </a:r>
          <a:endParaRPr lang="zh-CN" sz="1100" kern="1200" dirty="0"/>
        </a:p>
      </dsp:txBody>
      <dsp:txXfrm>
        <a:off x="2100144" y="883774"/>
        <a:ext cx="3760724" cy="767781"/>
      </dsp:txXfrm>
    </dsp:sp>
    <dsp:sp modelId="{F4CA5001-B0F9-4D23-9CF1-C3AAC85142E5}">
      <dsp:nvSpPr>
        <dsp:cNvPr id="0" name=""/>
        <dsp:cNvSpPr/>
      </dsp:nvSpPr>
      <dsp:spPr>
        <a:xfrm>
          <a:off x="6007390" y="883774"/>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t>挑战赛：</a:t>
          </a:r>
          <a:r>
            <a:rPr lang="zh-CN" altLang="en-US" sz="1400" b="0" i="0" kern="1200" dirty="0"/>
            <a:t>披萨同时定位和映射挑战（</a:t>
          </a:r>
          <a:r>
            <a:rPr lang="en-US" sz="1400" b="0" i="0" kern="1200" dirty="0">
              <a:hlinkClick xmlns:r="http://schemas.openxmlformats.org/officeDocument/2006/relationships" r:id="rId1"/>
            </a:rPr>
            <a:t>Pizza Simultaneous Localization and Mapping Challenge</a:t>
          </a:r>
          <a:r>
            <a:rPr lang="zh-CN" altLang="en-US" sz="1400" b="0" i="0" kern="1200" dirty="0"/>
            <a:t>）</a:t>
          </a:r>
          <a:endParaRPr lang="zh-CN" sz="1400" kern="1200" dirty="0"/>
        </a:p>
      </dsp:txBody>
      <dsp:txXfrm>
        <a:off x="6007390" y="883774"/>
        <a:ext cx="3760724" cy="767781"/>
      </dsp:txXfrm>
    </dsp:sp>
    <dsp:sp modelId="{CA303579-CEB4-4409-9E0F-32E2D0B899AF}">
      <dsp:nvSpPr>
        <dsp:cNvPr id="0" name=""/>
        <dsp:cNvSpPr/>
      </dsp:nvSpPr>
      <dsp:spPr>
        <a:xfrm>
          <a:off x="1953623" y="1651555"/>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F67A04-E8D7-4175-9600-2D3D29F4EA11}">
      <dsp:nvSpPr>
        <dsp:cNvPr id="0" name=""/>
        <dsp:cNvSpPr/>
      </dsp:nvSpPr>
      <dsp:spPr>
        <a:xfrm>
          <a:off x="0" y="1690770"/>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17CCD4-C56F-4EBF-9D24-1A4024975B80}">
      <dsp:nvSpPr>
        <dsp:cNvPr id="0" name=""/>
        <dsp:cNvSpPr/>
      </dsp:nvSpPr>
      <dsp:spPr>
        <a:xfrm>
          <a:off x="0" y="1690770"/>
          <a:ext cx="1953623" cy="84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CN" altLang="en-US" sz="1600" b="0" i="0" kern="1200" dirty="0"/>
            <a:t>合成孔径雷达（</a:t>
          </a:r>
          <a:r>
            <a:rPr lang="en-US" altLang="zh-CN" sz="1600" b="0" i="0" kern="1200" dirty="0"/>
            <a:t>SAR</a:t>
          </a:r>
          <a:r>
            <a:rPr lang="zh-CN" altLang="en-US" sz="1600" b="0" i="0" kern="1200" dirty="0"/>
            <a:t>）的多模态视觉</a:t>
          </a:r>
          <a:endParaRPr lang="zh-CN" sz="1600" b="0" kern="1200" dirty="0"/>
        </a:p>
      </dsp:txBody>
      <dsp:txXfrm>
        <a:off x="0" y="1690770"/>
        <a:ext cx="1953623" cy="845385"/>
      </dsp:txXfrm>
    </dsp:sp>
    <dsp:sp modelId="{B60212BE-8A4E-4918-9BAA-471742748738}">
      <dsp:nvSpPr>
        <dsp:cNvPr id="0" name=""/>
        <dsp:cNvSpPr/>
      </dsp:nvSpPr>
      <dsp:spPr>
        <a:xfrm>
          <a:off x="2100144" y="1729159"/>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通过利用来自相关模态（</a:t>
          </a:r>
          <a:r>
            <a:rPr lang="en-US" altLang="zh-CN" sz="1100" kern="1200" dirty="0"/>
            <a:t>EO/IR, LiDAR, MODIS</a:t>
          </a:r>
          <a:r>
            <a:rPr lang="zh-CN" altLang="en-US" sz="1100" kern="1200" dirty="0"/>
            <a:t>），模拟数据和基于物理的模型的补充信息，提高</a:t>
          </a:r>
          <a:r>
            <a:rPr lang="en-US" altLang="zh-CN" sz="1100" kern="1200" dirty="0"/>
            <a:t>SAR</a:t>
          </a:r>
          <a:r>
            <a:rPr lang="zh-CN" altLang="en-US" sz="1100" kern="1200" dirty="0"/>
            <a:t>图像的人类可解释性，</a:t>
          </a:r>
          <a:r>
            <a:rPr lang="en-US" altLang="zh-CN" sz="1100" kern="1200" dirty="0"/>
            <a:t>SAR</a:t>
          </a:r>
          <a:r>
            <a:rPr lang="zh-CN" altLang="en-US" sz="1100" kern="1200" dirty="0"/>
            <a:t>目标检测和自动目标识别（</a:t>
          </a:r>
          <a:r>
            <a:rPr lang="en-US" altLang="zh-CN" sz="1100" kern="1200" dirty="0"/>
            <a:t>ATR</a:t>
          </a:r>
          <a:r>
            <a:rPr lang="zh-CN" altLang="en-US" sz="1100" kern="1200" dirty="0"/>
            <a:t>）的性能。</a:t>
          </a:r>
          <a:endParaRPr lang="zh-CN" sz="1100" b="0" kern="1200" dirty="0"/>
        </a:p>
      </dsp:txBody>
      <dsp:txXfrm>
        <a:off x="2100144" y="1729159"/>
        <a:ext cx="3760724" cy="767781"/>
      </dsp:txXfrm>
    </dsp:sp>
    <dsp:sp modelId="{24A9B9A2-0143-4BD6-A575-7D6EAD65E2F0}">
      <dsp:nvSpPr>
        <dsp:cNvPr id="0" name=""/>
        <dsp:cNvSpPr/>
      </dsp:nvSpPr>
      <dsp:spPr>
        <a:xfrm>
          <a:off x="6007390" y="1729159"/>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t>挑战赛：</a:t>
          </a:r>
          <a:r>
            <a:rPr lang="en-US" sz="1400" b="0" i="0" kern="1200" dirty="0" err="1">
              <a:hlinkClick xmlns:r="http://schemas.openxmlformats.org/officeDocument/2006/relationships" r:id="rId2"/>
            </a:rPr>
            <a:t>MultiEarth</a:t>
          </a:r>
          <a:r>
            <a:rPr lang="en-US" sz="1400" b="0" i="0" kern="1200" dirty="0">
              <a:hlinkClick xmlns:r="http://schemas.openxmlformats.org/officeDocument/2006/relationships" r:id="rId2"/>
            </a:rPr>
            <a:t> 2022 Challenge</a:t>
          </a:r>
          <a:endParaRPr lang="zh-CN" sz="1400" b="0" kern="1200" dirty="0"/>
        </a:p>
      </dsp:txBody>
      <dsp:txXfrm>
        <a:off x="6007390" y="1729159"/>
        <a:ext cx="3760724" cy="767781"/>
      </dsp:txXfrm>
    </dsp:sp>
    <dsp:sp modelId="{4AFB6CA5-B2AC-4C4B-9158-99C9A4C0CF7F}">
      <dsp:nvSpPr>
        <dsp:cNvPr id="0" name=""/>
        <dsp:cNvSpPr/>
      </dsp:nvSpPr>
      <dsp:spPr>
        <a:xfrm>
          <a:off x="1953623" y="2496941"/>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45A1F1-7551-42E2-B027-703DCC8232BC}">
      <dsp:nvSpPr>
        <dsp:cNvPr id="0" name=""/>
        <dsp:cNvSpPr/>
      </dsp:nvSpPr>
      <dsp:spPr>
        <a:xfrm>
          <a:off x="0" y="2536155"/>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04B5B8-7C36-44C6-A3BC-44AF12E74FF6}">
      <dsp:nvSpPr>
        <dsp:cNvPr id="0" name=""/>
        <dsp:cNvSpPr/>
      </dsp:nvSpPr>
      <dsp:spPr>
        <a:xfrm>
          <a:off x="0" y="2536155"/>
          <a:ext cx="1953623" cy="84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b="0" kern="1200" dirty="0"/>
            <a:t>AI</a:t>
          </a:r>
          <a:r>
            <a:rPr lang="zh-CN" altLang="en-US" sz="1600" b="0" kern="1200" dirty="0"/>
            <a:t>辅助优化训练时间表</a:t>
          </a:r>
          <a:endParaRPr lang="zh-CN" sz="1600" b="0" kern="1200" dirty="0"/>
        </a:p>
      </dsp:txBody>
      <dsp:txXfrm>
        <a:off x="0" y="2536155"/>
        <a:ext cx="1953623" cy="845385"/>
      </dsp:txXfrm>
    </dsp:sp>
    <dsp:sp modelId="{076975BC-053E-4FC3-BFD1-8CE341D17B91}">
      <dsp:nvSpPr>
        <dsp:cNvPr id="0" name=""/>
        <dsp:cNvSpPr/>
      </dsp:nvSpPr>
      <dsp:spPr>
        <a:xfrm>
          <a:off x="2100144" y="2574544"/>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实现飞机飞行调度的自动化，以提高调度效率和在存在不确定性时的稳健性。</a:t>
          </a:r>
          <a:endParaRPr lang="zh-CN" sz="1100" b="0" kern="1200" dirty="0"/>
        </a:p>
      </dsp:txBody>
      <dsp:txXfrm>
        <a:off x="2100144" y="2574544"/>
        <a:ext cx="3760724" cy="767781"/>
      </dsp:txXfrm>
    </dsp:sp>
    <dsp:sp modelId="{A9E5D5EE-E8A0-4C4C-AF7A-817946815DDF}">
      <dsp:nvSpPr>
        <dsp:cNvPr id="0" name=""/>
        <dsp:cNvSpPr/>
      </dsp:nvSpPr>
      <dsp:spPr>
        <a:xfrm>
          <a:off x="6007390" y="2574544"/>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b="0" kern="1200" dirty="0"/>
            <a:t>挑战赛：冰球挑战赛（</a:t>
          </a:r>
          <a:r>
            <a:rPr lang="en-US" sz="1400" b="0" i="0" kern="1200" dirty="0" err="1">
              <a:hlinkClick xmlns:r="http://schemas.openxmlformats.org/officeDocument/2006/relationships" r:id="rId3"/>
            </a:rPr>
            <a:t>Puckboard</a:t>
          </a:r>
          <a:r>
            <a:rPr lang="en-US" sz="1400" b="0" i="0" kern="1200" dirty="0">
              <a:hlinkClick xmlns:r="http://schemas.openxmlformats.org/officeDocument/2006/relationships" r:id="rId3"/>
            </a:rPr>
            <a:t> Challenge</a:t>
          </a:r>
          <a:r>
            <a:rPr lang="zh-CN" altLang="en-US" sz="1400" b="0" kern="1200" dirty="0"/>
            <a:t>）</a:t>
          </a:r>
          <a:endParaRPr lang="zh-CN" sz="1400" b="0" kern="1200" dirty="0"/>
        </a:p>
      </dsp:txBody>
      <dsp:txXfrm>
        <a:off x="6007390" y="2574544"/>
        <a:ext cx="3760724" cy="767781"/>
      </dsp:txXfrm>
    </dsp:sp>
    <dsp:sp modelId="{45905383-8B95-41A6-9163-43A30473DF3F}">
      <dsp:nvSpPr>
        <dsp:cNvPr id="0" name=""/>
        <dsp:cNvSpPr/>
      </dsp:nvSpPr>
      <dsp:spPr>
        <a:xfrm>
          <a:off x="1953623" y="3342326"/>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417660"/>
          <a:ext cx="8889062" cy="143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99872" rIns="689890" bIns="170688" numCol="1" spcCol="1270" anchor="t" anchorCtr="0">
          <a:noAutofit/>
        </a:bodyPr>
        <a:lstStyle/>
        <a:p>
          <a:pPr marL="228600" lvl="1" indent="-228600" algn="l" defTabSz="1066800">
            <a:lnSpc>
              <a:spcPct val="90000"/>
            </a:lnSpc>
            <a:spcBef>
              <a:spcPct val="0"/>
            </a:spcBef>
            <a:spcAft>
              <a:spcPct val="15000"/>
            </a:spcAft>
            <a:buChar char="•"/>
          </a:pPr>
          <a:r>
            <a:rPr lang="en-US" altLang="en-US" sz="2400" b="0" i="0" kern="1200" dirty="0"/>
            <a:t>AI</a:t>
          </a:r>
          <a:r>
            <a:rPr lang="zh-CN" altLang="en-US" sz="2400" b="0" i="0" kern="1200" dirty="0"/>
            <a:t>加速器自然语言处理项目旨在推进平面</a:t>
          </a:r>
          <a:r>
            <a:rPr lang="en-US" altLang="en-US" sz="2400" b="0" i="0" kern="1200" dirty="0"/>
            <a:t>/</a:t>
          </a:r>
          <a:r>
            <a:rPr lang="zh-CN" altLang="en-US" sz="2400" b="0" i="0" kern="1200" dirty="0"/>
            <a:t>文本图像数据和空军任务上的对话介质、知识表示和预测算法。</a:t>
          </a:r>
          <a:endParaRPr lang="zh-CN" sz="2400" kern="1200" dirty="0"/>
        </a:p>
      </dsp:txBody>
      <dsp:txXfrm>
        <a:off x="0" y="417660"/>
        <a:ext cx="8889062" cy="1436400"/>
      </dsp:txXfrm>
    </dsp:sp>
    <dsp:sp modelId="{F0EB6568-D53E-4597-B07D-E4A228C71AE5}">
      <dsp:nvSpPr>
        <dsp:cNvPr id="0" name=""/>
        <dsp:cNvSpPr/>
      </dsp:nvSpPr>
      <dsp:spPr>
        <a:xfrm>
          <a:off x="444453" y="63420"/>
          <a:ext cx="6222343"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1066800">
            <a:lnSpc>
              <a:spcPct val="90000"/>
            </a:lnSpc>
            <a:spcBef>
              <a:spcPct val="0"/>
            </a:spcBef>
            <a:spcAft>
              <a:spcPct val="35000"/>
            </a:spcAft>
            <a:buNone/>
          </a:pPr>
          <a:r>
            <a:rPr lang="zh-CN" sz="2400" kern="1200" dirty="0"/>
            <a:t>目的</a:t>
          </a:r>
        </a:p>
      </dsp:txBody>
      <dsp:txXfrm>
        <a:off x="479038" y="98005"/>
        <a:ext cx="6153173" cy="639310"/>
      </dsp:txXfrm>
    </dsp:sp>
    <dsp:sp modelId="{F8BABC72-4598-4836-A498-7AF7059ED253}">
      <dsp:nvSpPr>
        <dsp:cNvPr id="0" name=""/>
        <dsp:cNvSpPr/>
      </dsp:nvSpPr>
      <dsp:spPr>
        <a:xfrm>
          <a:off x="0" y="2337900"/>
          <a:ext cx="8889062" cy="143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99872" rIns="689890"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b="0" i="0" kern="1200" dirty="0"/>
            <a:t>通过对话交互和知识提取来推进</a:t>
          </a:r>
          <a:r>
            <a:rPr lang="en-US" altLang="en-US" sz="2400" b="0" i="0" kern="1200" dirty="0"/>
            <a:t>AI</a:t>
          </a:r>
          <a:r>
            <a:rPr lang="zh-CN" altLang="en-US" sz="2400" b="0" i="0" kern="1200" dirty="0"/>
            <a:t>社区，以实现开放域对话并进入非结构化信息。</a:t>
          </a:r>
          <a:endParaRPr lang="zh-CN" sz="2400" kern="1200" dirty="0"/>
        </a:p>
      </dsp:txBody>
      <dsp:txXfrm>
        <a:off x="0" y="2337900"/>
        <a:ext cx="8889062" cy="1436400"/>
      </dsp:txXfrm>
    </dsp:sp>
    <dsp:sp modelId="{2AF2EA06-99FE-4532-AC25-B0247B048B28}">
      <dsp:nvSpPr>
        <dsp:cNvPr id="0" name=""/>
        <dsp:cNvSpPr/>
      </dsp:nvSpPr>
      <dsp:spPr>
        <a:xfrm>
          <a:off x="444453" y="1983661"/>
          <a:ext cx="6222343"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方案</a:t>
          </a:r>
          <a:endParaRPr lang="zh-CN" sz="2400" kern="1200" dirty="0"/>
        </a:p>
      </dsp:txBody>
      <dsp:txXfrm>
        <a:off x="479038" y="2018246"/>
        <a:ext cx="6153173" cy="639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352860"/>
          <a:ext cx="8889062"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16560" rIns="68989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0" i="0" kern="1200" dirty="0"/>
            <a:t>面向外语的</a:t>
          </a:r>
          <a:r>
            <a:rPr lang="en-US" altLang="en-US" sz="2000" b="0" i="0" kern="1200" dirty="0"/>
            <a:t>AI</a:t>
          </a:r>
          <a:r>
            <a:rPr lang="zh-CN" altLang="en-US" sz="2000" b="0" i="0" kern="1200" dirty="0"/>
            <a:t>加速器自然语言处理项目侧重于构建个性化的外语教育框架，其中包括要获取的语言知识的模型。</a:t>
          </a:r>
          <a:endParaRPr lang="zh-CN" sz="2000" kern="1200" dirty="0"/>
        </a:p>
      </dsp:txBody>
      <dsp:txXfrm>
        <a:off x="0" y="352860"/>
        <a:ext cx="8889062" cy="1197000"/>
      </dsp:txXfrm>
    </dsp:sp>
    <dsp:sp modelId="{F0EB6568-D53E-4597-B07D-E4A228C71AE5}">
      <dsp:nvSpPr>
        <dsp:cNvPr id="0" name=""/>
        <dsp:cNvSpPr/>
      </dsp:nvSpPr>
      <dsp:spPr>
        <a:xfrm>
          <a:off x="444453" y="57660"/>
          <a:ext cx="622234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889000">
            <a:lnSpc>
              <a:spcPct val="90000"/>
            </a:lnSpc>
            <a:spcBef>
              <a:spcPct val="0"/>
            </a:spcBef>
            <a:spcAft>
              <a:spcPct val="35000"/>
            </a:spcAft>
            <a:buNone/>
          </a:pPr>
          <a:r>
            <a:rPr lang="zh-CN" sz="2000" kern="1200" dirty="0"/>
            <a:t>目的</a:t>
          </a:r>
        </a:p>
      </dsp:txBody>
      <dsp:txXfrm>
        <a:off x="473274" y="86481"/>
        <a:ext cx="6164701" cy="532758"/>
      </dsp:txXfrm>
    </dsp:sp>
    <dsp:sp modelId="{F8BABC72-4598-4836-A498-7AF7059ED253}">
      <dsp:nvSpPr>
        <dsp:cNvPr id="0" name=""/>
        <dsp:cNvSpPr/>
      </dsp:nvSpPr>
      <dsp:spPr>
        <a:xfrm>
          <a:off x="0" y="1953061"/>
          <a:ext cx="8889062" cy="182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16560" rIns="68989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0" i="0" kern="1200" dirty="0"/>
            <a:t>这项工作利用了当前的外语，由学习者在课程作业的各个阶段根据预期的知识水平量身定制，并设定了标准化的能力测试措施。该模型将有助于个性化学习体验，并阐明学习成果何时和</a:t>
          </a:r>
          <a:r>
            <a:rPr lang="en-US" altLang="en-US" sz="2000" b="0" i="0" kern="1200" dirty="0"/>
            <a:t>/</a:t>
          </a:r>
          <a:r>
            <a:rPr lang="zh-CN" altLang="en-US" sz="2000" b="0" i="0" kern="1200" dirty="0"/>
            <a:t>或在哪里对学生不利。</a:t>
          </a:r>
          <a:endParaRPr lang="zh-CN" sz="2000" kern="1200" dirty="0"/>
        </a:p>
      </dsp:txBody>
      <dsp:txXfrm>
        <a:off x="0" y="1953061"/>
        <a:ext cx="8889062" cy="1827000"/>
      </dsp:txXfrm>
    </dsp:sp>
    <dsp:sp modelId="{2AF2EA06-99FE-4532-AC25-B0247B048B28}">
      <dsp:nvSpPr>
        <dsp:cNvPr id="0" name=""/>
        <dsp:cNvSpPr/>
      </dsp:nvSpPr>
      <dsp:spPr>
        <a:xfrm>
          <a:off x="444453" y="1657861"/>
          <a:ext cx="622234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方案</a:t>
          </a:r>
          <a:endParaRPr lang="zh-CN" sz="2000" kern="1200" dirty="0"/>
        </a:p>
      </dsp:txBody>
      <dsp:txXfrm>
        <a:off x="473274" y="1686682"/>
        <a:ext cx="6164701" cy="5327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305655"/>
          <a:ext cx="8889062"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29108" rIns="689890"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b="0" i="0" kern="1200" dirty="0"/>
            <a:t>地球智能（</a:t>
          </a:r>
          <a:r>
            <a:rPr lang="en-US" altLang="en-US" sz="1100" b="0" i="0" kern="1200" dirty="0"/>
            <a:t>EI</a:t>
          </a:r>
          <a:r>
            <a:rPr lang="zh-CN" altLang="en-US" sz="1100" b="0" i="0" kern="1200" dirty="0"/>
            <a:t>）天气和气候引擎包括一个新颖的</a:t>
          </a:r>
          <a:r>
            <a:rPr lang="en-US" altLang="en-US" sz="1100" b="0" i="0" kern="1200" dirty="0"/>
            <a:t>AI</a:t>
          </a:r>
          <a:r>
            <a:rPr lang="zh-CN" altLang="en-US" sz="1100" b="0" i="0" kern="1200" dirty="0"/>
            <a:t>测试平台，以支持空军的快速、有效的决策以及长期的战略规划和行动。目标是开发一个平台，提供全球规模、高分辨率的地球天气和气候数据以及可视化，以更好地为政府和商业的政策决策者和领导人提供信息。</a:t>
          </a:r>
          <a:endParaRPr lang="zh-CN" sz="1100" kern="1200" dirty="0"/>
        </a:p>
      </dsp:txBody>
      <dsp:txXfrm>
        <a:off x="0" y="305655"/>
        <a:ext cx="8889062" cy="831600"/>
      </dsp:txXfrm>
    </dsp:sp>
    <dsp:sp modelId="{F0EB6568-D53E-4597-B07D-E4A228C71AE5}">
      <dsp:nvSpPr>
        <dsp:cNvPr id="0" name=""/>
        <dsp:cNvSpPr/>
      </dsp:nvSpPr>
      <dsp:spPr>
        <a:xfrm>
          <a:off x="444453" y="143295"/>
          <a:ext cx="6222343"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488950">
            <a:lnSpc>
              <a:spcPct val="90000"/>
            </a:lnSpc>
            <a:spcBef>
              <a:spcPct val="0"/>
            </a:spcBef>
            <a:spcAft>
              <a:spcPct val="35000"/>
            </a:spcAft>
            <a:buNone/>
          </a:pPr>
          <a:r>
            <a:rPr lang="zh-CN" sz="1100" kern="1200" dirty="0"/>
            <a:t>目的</a:t>
          </a:r>
        </a:p>
      </dsp:txBody>
      <dsp:txXfrm>
        <a:off x="460305" y="159147"/>
        <a:ext cx="6190639" cy="293016"/>
      </dsp:txXfrm>
    </dsp:sp>
    <dsp:sp modelId="{F8BABC72-4598-4836-A498-7AF7059ED253}">
      <dsp:nvSpPr>
        <dsp:cNvPr id="0" name=""/>
        <dsp:cNvSpPr/>
      </dsp:nvSpPr>
      <dsp:spPr>
        <a:xfrm>
          <a:off x="0" y="1359016"/>
          <a:ext cx="8889062" cy="128204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29108" rIns="689890" bIns="78232" numCol="1" spcCol="1270" anchor="t" anchorCtr="0">
          <a:noAutofit/>
        </a:bodyPr>
        <a:lstStyle/>
        <a:p>
          <a:pPr marL="57150" lvl="1" indent="-57150" algn="l" defTabSz="488950">
            <a:lnSpc>
              <a:spcPct val="90000"/>
            </a:lnSpc>
            <a:spcBef>
              <a:spcPct val="0"/>
            </a:spcBef>
            <a:spcAft>
              <a:spcPct val="15000"/>
            </a:spcAft>
            <a:buChar char="•"/>
          </a:pPr>
          <a:r>
            <a:rPr lang="en-US" altLang="zh-CN" sz="1100" b="0" i="0" kern="1200" dirty="0"/>
            <a:t>EI</a:t>
          </a:r>
          <a:r>
            <a:rPr lang="zh-CN" altLang="en-US" sz="1100" b="0" i="0" kern="1200" dirty="0"/>
            <a:t>引擎将为美国空军提供改进的异常检测算法</a:t>
          </a:r>
          <a:r>
            <a:rPr lang="en-US" altLang="zh-CN" sz="1100" b="0" i="0" kern="1200" dirty="0"/>
            <a:t>;</a:t>
          </a:r>
          <a:endParaRPr lang="zh-CN" sz="1100" kern="1200" dirty="0"/>
        </a:p>
        <a:p>
          <a:pPr marL="57150" lvl="1" indent="-57150" algn="l" defTabSz="488950">
            <a:lnSpc>
              <a:spcPct val="90000"/>
            </a:lnSpc>
            <a:spcBef>
              <a:spcPct val="0"/>
            </a:spcBef>
            <a:spcAft>
              <a:spcPct val="15000"/>
            </a:spcAft>
            <a:buChar char="•"/>
          </a:pPr>
          <a:r>
            <a:rPr lang="zh-CN" altLang="en-US" sz="1100" b="0" i="0" kern="1200" dirty="0"/>
            <a:t>对集中式地球情报数据的关键远程访问</a:t>
          </a:r>
          <a:r>
            <a:rPr lang="en-US" altLang="zh-CN" sz="1100" b="0" i="0" kern="1200" dirty="0"/>
            <a:t>;</a:t>
          </a:r>
          <a:endParaRPr lang="zh-CN" sz="1100" kern="1200" dirty="0"/>
        </a:p>
        <a:p>
          <a:pPr marL="57150" lvl="1" indent="-57150" algn="l" defTabSz="488950">
            <a:lnSpc>
              <a:spcPct val="90000"/>
            </a:lnSpc>
            <a:spcBef>
              <a:spcPct val="0"/>
            </a:spcBef>
            <a:spcAft>
              <a:spcPct val="15000"/>
            </a:spcAft>
            <a:buChar char="•"/>
          </a:pPr>
          <a:r>
            <a:rPr lang="zh-CN" altLang="en-US" sz="1100" b="0" i="0" kern="1200" dirty="0"/>
            <a:t>直观的可视化地球天气，用于任务支持</a:t>
          </a:r>
          <a:r>
            <a:rPr lang="en-US" altLang="zh-CN" sz="1100" b="0" i="0" kern="1200" dirty="0"/>
            <a:t>;</a:t>
          </a:r>
          <a:endParaRPr lang="zh-CN" sz="1100" kern="1200" dirty="0"/>
        </a:p>
        <a:p>
          <a:pPr marL="57150" lvl="1" indent="-57150" algn="l" defTabSz="488950">
            <a:lnSpc>
              <a:spcPct val="90000"/>
            </a:lnSpc>
            <a:spcBef>
              <a:spcPct val="0"/>
            </a:spcBef>
            <a:spcAft>
              <a:spcPct val="15000"/>
            </a:spcAft>
            <a:buChar char="•"/>
          </a:pPr>
          <a:r>
            <a:rPr lang="zh-CN" altLang="en-US" sz="1100" b="0" i="0" kern="1200" dirty="0"/>
            <a:t>改进了特派团行动的即时天气预报</a:t>
          </a:r>
          <a:r>
            <a:rPr lang="en-US" altLang="zh-CN" sz="1100" b="0" i="0" kern="1200" dirty="0"/>
            <a:t>;</a:t>
          </a:r>
          <a:endParaRPr lang="zh-CN" sz="1100" kern="1200" dirty="0"/>
        </a:p>
        <a:p>
          <a:pPr marL="57150" lvl="1" indent="-57150" algn="l" defTabSz="488950">
            <a:lnSpc>
              <a:spcPct val="90000"/>
            </a:lnSpc>
            <a:spcBef>
              <a:spcPct val="0"/>
            </a:spcBef>
            <a:spcAft>
              <a:spcPct val="15000"/>
            </a:spcAft>
            <a:buChar char="•"/>
          </a:pPr>
          <a:r>
            <a:rPr lang="zh-CN" altLang="en-US" sz="1100" b="0" i="0" kern="1200" dirty="0"/>
            <a:t>受气候变化影响的战略位置识别，以加强资源分配。</a:t>
          </a:r>
          <a:endParaRPr lang="zh-CN" sz="1100" kern="1200" dirty="0"/>
        </a:p>
      </dsp:txBody>
      <dsp:txXfrm>
        <a:off x="0" y="1359016"/>
        <a:ext cx="8889062" cy="1282049"/>
      </dsp:txXfrm>
    </dsp:sp>
    <dsp:sp modelId="{2AF2EA06-99FE-4532-AC25-B0247B048B28}">
      <dsp:nvSpPr>
        <dsp:cNvPr id="0" name=""/>
        <dsp:cNvSpPr/>
      </dsp:nvSpPr>
      <dsp:spPr>
        <a:xfrm>
          <a:off x="444453" y="1196656"/>
          <a:ext cx="6222343"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488950">
            <a:lnSpc>
              <a:spcPct val="90000"/>
            </a:lnSpc>
            <a:spcBef>
              <a:spcPct val="0"/>
            </a:spcBef>
            <a:spcAft>
              <a:spcPct val="35000"/>
            </a:spcAft>
            <a:buNone/>
          </a:pPr>
          <a:r>
            <a:rPr lang="zh-CN" altLang="en-US" sz="1100" kern="1200" dirty="0"/>
            <a:t>方案</a:t>
          </a:r>
          <a:endParaRPr lang="zh-CN" sz="1100" kern="1200" dirty="0"/>
        </a:p>
      </dsp:txBody>
      <dsp:txXfrm>
        <a:off x="460305" y="1212508"/>
        <a:ext cx="6190639" cy="293016"/>
      </dsp:txXfrm>
    </dsp:sp>
    <dsp:sp modelId="{6E5E47B3-2625-400F-8386-DE16466BD035}">
      <dsp:nvSpPr>
        <dsp:cNvPr id="0" name=""/>
        <dsp:cNvSpPr/>
      </dsp:nvSpPr>
      <dsp:spPr>
        <a:xfrm>
          <a:off x="0" y="2862826"/>
          <a:ext cx="8889062"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29108" rIns="689890"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这项人工智能挑战的目标是建立</a:t>
          </a:r>
          <a:r>
            <a:rPr lang="en-US" altLang="zh-CN" sz="1100" kern="1200" dirty="0"/>
            <a:t>baseline</a:t>
          </a:r>
          <a:r>
            <a:rPr lang="zh-CN" altLang="en-US" sz="1100" kern="1200" dirty="0"/>
            <a:t>并推进天气临近预报领域的最新技术。数据集中每个输入都表示一个小时中天气雷达测量得到的雷达图像序列。这些序列中每个序列的相关目标是在接下来的一小时内观察到的雷达序列。</a:t>
          </a:r>
          <a:r>
            <a:rPr lang="zh-CN" altLang="en-US" sz="1100" b="0" i="0" kern="1200" dirty="0"/>
            <a:t>目的是开发一种使用输入来估计输出序列的算法。</a:t>
          </a:r>
          <a:endParaRPr lang="zh-CN" sz="1100" b="0" kern="1200" dirty="0"/>
        </a:p>
      </dsp:txBody>
      <dsp:txXfrm>
        <a:off x="0" y="2862826"/>
        <a:ext cx="8889062" cy="831600"/>
      </dsp:txXfrm>
    </dsp:sp>
    <dsp:sp modelId="{766CB31B-4620-4285-8AC4-8C31BFFC767A}">
      <dsp:nvSpPr>
        <dsp:cNvPr id="0" name=""/>
        <dsp:cNvSpPr/>
      </dsp:nvSpPr>
      <dsp:spPr>
        <a:xfrm>
          <a:off x="444453" y="2700466"/>
          <a:ext cx="6222343"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488950">
            <a:lnSpc>
              <a:spcPct val="90000"/>
            </a:lnSpc>
            <a:spcBef>
              <a:spcPct val="0"/>
            </a:spcBef>
            <a:spcAft>
              <a:spcPct val="35000"/>
            </a:spcAft>
            <a:buNone/>
          </a:pPr>
          <a:r>
            <a:rPr lang="zh-CN" altLang="en-US" sz="1100" kern="1200" dirty="0"/>
            <a:t>挑战赛：</a:t>
          </a:r>
          <a:r>
            <a:rPr lang="en-US" sz="1100" b="0" i="0" kern="1200" dirty="0"/>
            <a:t>SEVIR: Weather Challenge</a:t>
          </a:r>
          <a:endParaRPr lang="zh-CN" sz="1100" b="0" kern="1200" dirty="0"/>
        </a:p>
      </dsp:txBody>
      <dsp:txXfrm>
        <a:off x="460305" y="2716318"/>
        <a:ext cx="6190639" cy="2930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352860"/>
          <a:ext cx="8889062" cy="151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16560" rIns="68989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尽管机器学习性能强大，但我们仍不了解它们是如何或为什么得出结论的。因此我们需要加强机器学习的可解释性来提高我们部署和维护机器学习系统的能力。</a:t>
          </a:r>
          <a:endParaRPr lang="zh-CN" sz="2000" kern="1200" dirty="0"/>
        </a:p>
      </dsp:txBody>
      <dsp:txXfrm>
        <a:off x="0" y="352860"/>
        <a:ext cx="8889062" cy="1512000"/>
      </dsp:txXfrm>
    </dsp:sp>
    <dsp:sp modelId="{F0EB6568-D53E-4597-B07D-E4A228C71AE5}">
      <dsp:nvSpPr>
        <dsp:cNvPr id="0" name=""/>
        <dsp:cNvSpPr/>
      </dsp:nvSpPr>
      <dsp:spPr>
        <a:xfrm>
          <a:off x="444453" y="57660"/>
          <a:ext cx="622234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889000">
            <a:lnSpc>
              <a:spcPct val="90000"/>
            </a:lnSpc>
            <a:spcBef>
              <a:spcPct val="0"/>
            </a:spcBef>
            <a:spcAft>
              <a:spcPct val="35000"/>
            </a:spcAft>
            <a:buNone/>
          </a:pPr>
          <a:r>
            <a:rPr lang="zh-CN" sz="2000" kern="1200" dirty="0"/>
            <a:t>目的</a:t>
          </a:r>
        </a:p>
      </dsp:txBody>
      <dsp:txXfrm>
        <a:off x="473274" y="86481"/>
        <a:ext cx="6164701" cy="532758"/>
      </dsp:txXfrm>
    </dsp:sp>
    <dsp:sp modelId="{F8BABC72-4598-4836-A498-7AF7059ED253}">
      <dsp:nvSpPr>
        <dsp:cNvPr id="0" name=""/>
        <dsp:cNvSpPr/>
      </dsp:nvSpPr>
      <dsp:spPr>
        <a:xfrm>
          <a:off x="0" y="2268061"/>
          <a:ext cx="8889062" cy="151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16560" rIns="689890" bIns="142240" numCol="1" spcCol="1270" anchor="t" anchorCtr="0">
          <a:noAutofit/>
        </a:bodyPr>
        <a:lstStyle/>
        <a:p>
          <a:pPr marL="228600" lvl="1" indent="-228600" algn="l" defTabSz="889000">
            <a:lnSpc>
              <a:spcPct val="90000"/>
            </a:lnSpc>
            <a:spcBef>
              <a:spcPct val="0"/>
            </a:spcBef>
            <a:spcAft>
              <a:spcPct val="15000"/>
            </a:spcAft>
            <a:buChar char="•"/>
          </a:pPr>
          <a:r>
            <a:rPr lang="zh-CN" altLang="zh-CN" sz="2000" b="0" i="0" kern="1200" dirty="0"/>
            <a:t>将机器学习和人机交互方法相结合，使实际用户的可操作性成为主要目标。目</a:t>
          </a:r>
          <a:r>
            <a:rPr lang="zh-CN" altLang="en-US" sz="2000" b="0" i="0" kern="1200" dirty="0"/>
            <a:t>的</a:t>
          </a:r>
          <a:r>
            <a:rPr lang="zh-CN" altLang="zh-CN" sz="2000" b="0" i="0" kern="1200" dirty="0"/>
            <a:t>是确定可解释的机器学习的标准，这将使模型的开发具有人为和任务对齐的数据表示和决策界面成为可能。</a:t>
          </a:r>
          <a:endParaRPr lang="zh-CN" sz="2000" kern="1200" dirty="0"/>
        </a:p>
      </dsp:txBody>
      <dsp:txXfrm>
        <a:off x="0" y="2268061"/>
        <a:ext cx="8889062" cy="1512000"/>
      </dsp:txXfrm>
    </dsp:sp>
    <dsp:sp modelId="{2AF2EA06-99FE-4532-AC25-B0247B048B28}">
      <dsp:nvSpPr>
        <dsp:cNvPr id="0" name=""/>
        <dsp:cNvSpPr/>
      </dsp:nvSpPr>
      <dsp:spPr>
        <a:xfrm>
          <a:off x="444453" y="1972861"/>
          <a:ext cx="622234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方案</a:t>
          </a:r>
          <a:endParaRPr lang="zh-CN" sz="2000" kern="1200" dirty="0"/>
        </a:p>
      </dsp:txBody>
      <dsp:txXfrm>
        <a:off x="473274" y="2001682"/>
        <a:ext cx="6164701" cy="5327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431160"/>
          <a:ext cx="8889062" cy="11371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95732" rIns="689890"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人工智能技术依赖于收集大量数据集和严格的手动标注。如何使用少部分数据集来完成机器学习任务是一项挑战。</a:t>
          </a:r>
          <a:endParaRPr lang="zh-CN" sz="1900" kern="1200" dirty="0"/>
        </a:p>
      </dsp:txBody>
      <dsp:txXfrm>
        <a:off x="0" y="431160"/>
        <a:ext cx="8889062" cy="1137150"/>
      </dsp:txXfrm>
    </dsp:sp>
    <dsp:sp modelId="{F0EB6568-D53E-4597-B07D-E4A228C71AE5}">
      <dsp:nvSpPr>
        <dsp:cNvPr id="0" name=""/>
        <dsp:cNvSpPr/>
      </dsp:nvSpPr>
      <dsp:spPr>
        <a:xfrm>
          <a:off x="444453" y="150720"/>
          <a:ext cx="6222343"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844550">
            <a:lnSpc>
              <a:spcPct val="90000"/>
            </a:lnSpc>
            <a:spcBef>
              <a:spcPct val="0"/>
            </a:spcBef>
            <a:spcAft>
              <a:spcPct val="35000"/>
            </a:spcAft>
            <a:buNone/>
          </a:pPr>
          <a:r>
            <a:rPr lang="zh-CN" sz="1900" kern="1200" dirty="0"/>
            <a:t>目的</a:t>
          </a:r>
        </a:p>
      </dsp:txBody>
      <dsp:txXfrm>
        <a:off x="471833" y="178100"/>
        <a:ext cx="6167583" cy="506120"/>
      </dsp:txXfrm>
    </dsp:sp>
    <dsp:sp modelId="{F8BABC72-4598-4836-A498-7AF7059ED253}">
      <dsp:nvSpPr>
        <dsp:cNvPr id="0" name=""/>
        <dsp:cNvSpPr/>
      </dsp:nvSpPr>
      <dsp:spPr>
        <a:xfrm>
          <a:off x="0" y="1951351"/>
          <a:ext cx="8889062" cy="1735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95732" rIns="689890" bIns="135128" numCol="1" spcCol="1270" anchor="t" anchorCtr="0">
          <a:noAutofit/>
        </a:bodyPr>
        <a:lstStyle/>
        <a:p>
          <a:pPr marL="171450" lvl="1" indent="-171450" algn="l" defTabSz="844550">
            <a:lnSpc>
              <a:spcPct val="90000"/>
            </a:lnSpc>
            <a:spcBef>
              <a:spcPct val="0"/>
            </a:spcBef>
            <a:spcAft>
              <a:spcPct val="15000"/>
            </a:spcAft>
            <a:buChar char="•"/>
          </a:pPr>
          <a:r>
            <a:rPr lang="zh-CN" altLang="zh-CN" sz="1900" b="0" i="0" kern="1200" dirty="0"/>
            <a:t>迁移学习通过利用机器看到的过去数据来解决未来的问题，仅使用</a:t>
          </a:r>
          <a:r>
            <a:rPr lang="zh-CN" altLang="en-US" sz="1900" b="0" i="0" kern="1200" dirty="0"/>
            <a:t>少量</a:t>
          </a:r>
          <a:r>
            <a:rPr lang="zh-CN" altLang="zh-CN" sz="1900" b="0" i="0" kern="1200" dirty="0"/>
            <a:t>带</a:t>
          </a:r>
          <a:r>
            <a:rPr lang="zh-CN" altLang="en-US" sz="1900" b="0" i="0" kern="1200" dirty="0"/>
            <a:t>标签</a:t>
          </a:r>
          <a:r>
            <a:rPr lang="zh-CN" altLang="zh-CN" sz="1900" b="0" i="0" kern="1200" dirty="0"/>
            <a:t>的</a:t>
          </a:r>
          <a:r>
            <a:rPr lang="zh-CN" altLang="en-US" sz="1900" b="0" i="0" kern="1200" dirty="0"/>
            <a:t>数据</a:t>
          </a:r>
          <a:r>
            <a:rPr lang="zh-CN" altLang="zh-CN" sz="1900" b="0" i="0" kern="1200" dirty="0"/>
            <a:t>，为这些问题提供了解决方案。这项研究侧重于迁移学习中的挑战，旨在开发能够从根本上从多个异构任务中学习的算法，实现不同任务之间更广泛的转移</a:t>
          </a:r>
          <a:r>
            <a:rPr lang="zh-CN" altLang="en-US" sz="1900" b="0" i="0" kern="1200" dirty="0"/>
            <a:t>而不仅仅局限于具有高相关性的任务</a:t>
          </a:r>
          <a:r>
            <a:rPr lang="zh-CN" altLang="zh-CN" sz="1900" b="0" i="0" kern="1200" dirty="0"/>
            <a:t>。</a:t>
          </a:r>
          <a:endParaRPr lang="zh-CN" sz="1900" kern="1200" dirty="0"/>
        </a:p>
      </dsp:txBody>
      <dsp:txXfrm>
        <a:off x="0" y="1951351"/>
        <a:ext cx="8889062" cy="1735650"/>
      </dsp:txXfrm>
    </dsp:sp>
    <dsp:sp modelId="{2AF2EA06-99FE-4532-AC25-B0247B048B28}">
      <dsp:nvSpPr>
        <dsp:cNvPr id="0" name=""/>
        <dsp:cNvSpPr/>
      </dsp:nvSpPr>
      <dsp:spPr>
        <a:xfrm>
          <a:off x="444453" y="1670911"/>
          <a:ext cx="6222343"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方案</a:t>
          </a:r>
          <a:endParaRPr lang="zh-CN" sz="1900" kern="1200" dirty="0"/>
        </a:p>
      </dsp:txBody>
      <dsp:txXfrm>
        <a:off x="471833" y="1698291"/>
        <a:ext cx="6167583" cy="5061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367710"/>
          <a:ext cx="8889062" cy="192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74904" rIns="68989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当数据输入或任务目标与算法训练期间遇到的数据输入或任务目标发生变化时，许多现有的</a:t>
          </a:r>
          <a:r>
            <a:rPr lang="en-US" altLang="zh-CN" sz="1800" kern="1200" dirty="0"/>
            <a:t>ML</a:t>
          </a:r>
          <a:r>
            <a:rPr lang="zh-CN" altLang="en-US" sz="1800" kern="1200" dirty="0"/>
            <a:t>算法经常会灾难性地失败。这种可靠性的缺乏加上现代</a:t>
          </a:r>
          <a:r>
            <a:rPr lang="en-US" altLang="zh-CN" sz="1800" kern="1200" dirty="0"/>
            <a:t>ML</a:t>
          </a:r>
          <a:r>
            <a:rPr lang="zh-CN" altLang="en-US" sz="1800" kern="1200" dirty="0"/>
            <a:t>技术的不透明性，使得不可能在关键任务环境中自信地部署机器学习系统。此外，模型无法适应不断变化的环境，这意味着每当环境发生变化时，都需要模型重新调整。因此模型的稳定性需要得到提高。</a:t>
          </a:r>
          <a:endParaRPr lang="zh-CN" sz="1800" kern="1200" dirty="0"/>
        </a:p>
      </dsp:txBody>
      <dsp:txXfrm>
        <a:off x="0" y="367710"/>
        <a:ext cx="8889062" cy="1927800"/>
      </dsp:txXfrm>
    </dsp:sp>
    <dsp:sp modelId="{F0EB6568-D53E-4597-B07D-E4A228C71AE5}">
      <dsp:nvSpPr>
        <dsp:cNvPr id="0" name=""/>
        <dsp:cNvSpPr/>
      </dsp:nvSpPr>
      <dsp:spPr>
        <a:xfrm>
          <a:off x="444453" y="102030"/>
          <a:ext cx="6222343"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800100">
            <a:lnSpc>
              <a:spcPct val="90000"/>
            </a:lnSpc>
            <a:spcBef>
              <a:spcPct val="0"/>
            </a:spcBef>
            <a:spcAft>
              <a:spcPct val="35000"/>
            </a:spcAft>
            <a:buNone/>
          </a:pPr>
          <a:r>
            <a:rPr lang="zh-CN" sz="1800" kern="1200" dirty="0"/>
            <a:t>目的</a:t>
          </a:r>
        </a:p>
      </dsp:txBody>
      <dsp:txXfrm>
        <a:off x="470392" y="127969"/>
        <a:ext cx="6170465" cy="479482"/>
      </dsp:txXfrm>
    </dsp:sp>
    <dsp:sp modelId="{F8BABC72-4598-4836-A498-7AF7059ED253}">
      <dsp:nvSpPr>
        <dsp:cNvPr id="0" name=""/>
        <dsp:cNvSpPr/>
      </dsp:nvSpPr>
      <dsp:spPr>
        <a:xfrm>
          <a:off x="0" y="2658391"/>
          <a:ext cx="8889062" cy="1077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74904" rIns="68989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强大的</a:t>
          </a:r>
          <a:r>
            <a:rPr lang="en-US" altLang="zh-CN" sz="1800" kern="1200" dirty="0"/>
            <a:t>AI</a:t>
          </a:r>
          <a:r>
            <a:rPr lang="zh-CN" altLang="en-US" sz="1800" kern="1200" dirty="0"/>
            <a:t>开发环境（</a:t>
          </a:r>
          <a:r>
            <a:rPr lang="en-US" altLang="zh-CN" sz="1800" kern="1200" dirty="0"/>
            <a:t>RAIDEN</a:t>
          </a:r>
          <a:r>
            <a:rPr lang="zh-CN" altLang="en-US" sz="1800" kern="1200" dirty="0"/>
            <a:t>）能有效提高机器学习的可靠性、多功能性和适应性。</a:t>
          </a:r>
          <a:endParaRPr lang="zh-CN" sz="1800" kern="1200" dirty="0"/>
        </a:p>
      </dsp:txBody>
      <dsp:txXfrm>
        <a:off x="0" y="2658391"/>
        <a:ext cx="8889062" cy="1077300"/>
      </dsp:txXfrm>
    </dsp:sp>
    <dsp:sp modelId="{2AF2EA06-99FE-4532-AC25-B0247B048B28}">
      <dsp:nvSpPr>
        <dsp:cNvPr id="0" name=""/>
        <dsp:cNvSpPr/>
      </dsp:nvSpPr>
      <dsp:spPr>
        <a:xfrm>
          <a:off x="444453" y="2392711"/>
          <a:ext cx="6222343"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方案</a:t>
          </a:r>
          <a:endParaRPr lang="zh-CN" sz="1800" kern="1200" dirty="0"/>
        </a:p>
      </dsp:txBody>
      <dsp:txXfrm>
        <a:off x="470392" y="2418650"/>
        <a:ext cx="6170465" cy="47948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416400"/>
          <a:ext cx="8889062" cy="749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54076" rIns="689890"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t>开发和测试基于</a:t>
          </a:r>
          <a:r>
            <a:rPr lang="en-US" altLang="en-US" sz="1700" kern="1200" dirty="0"/>
            <a:t>AI</a:t>
          </a:r>
          <a:r>
            <a:rPr lang="zh-CN" altLang="en-US" sz="1700" kern="1200" dirty="0"/>
            <a:t>的多模态生理传感器融合方法，以实现客观性能预测和优化。</a:t>
          </a:r>
          <a:endParaRPr lang="zh-CN" sz="1700" kern="1200" dirty="0"/>
        </a:p>
      </dsp:txBody>
      <dsp:txXfrm>
        <a:off x="0" y="416400"/>
        <a:ext cx="8889062" cy="749700"/>
      </dsp:txXfrm>
    </dsp:sp>
    <dsp:sp modelId="{F0EB6568-D53E-4597-B07D-E4A228C71AE5}">
      <dsp:nvSpPr>
        <dsp:cNvPr id="0" name=""/>
        <dsp:cNvSpPr/>
      </dsp:nvSpPr>
      <dsp:spPr>
        <a:xfrm>
          <a:off x="444453" y="165480"/>
          <a:ext cx="622234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755650">
            <a:lnSpc>
              <a:spcPct val="90000"/>
            </a:lnSpc>
            <a:spcBef>
              <a:spcPct val="0"/>
            </a:spcBef>
            <a:spcAft>
              <a:spcPct val="35000"/>
            </a:spcAft>
            <a:buNone/>
          </a:pPr>
          <a:r>
            <a:rPr lang="zh-CN" sz="1700" kern="1200" dirty="0"/>
            <a:t>目的</a:t>
          </a:r>
        </a:p>
      </dsp:txBody>
      <dsp:txXfrm>
        <a:off x="468951" y="189978"/>
        <a:ext cx="6173347" cy="452844"/>
      </dsp:txXfrm>
    </dsp:sp>
    <dsp:sp modelId="{F8BABC72-4598-4836-A498-7AF7059ED253}">
      <dsp:nvSpPr>
        <dsp:cNvPr id="0" name=""/>
        <dsp:cNvSpPr/>
      </dsp:nvSpPr>
      <dsp:spPr>
        <a:xfrm>
          <a:off x="0" y="1508821"/>
          <a:ext cx="8889062" cy="749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54076" rIns="689890"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0" i="0" kern="1200" dirty="0"/>
            <a:t>利用沉浸式虚拟环境来培训飞行员，并衡量绩效预测因素。</a:t>
          </a:r>
          <a:endParaRPr lang="zh-CN" sz="1700" kern="1200" dirty="0"/>
        </a:p>
      </dsp:txBody>
      <dsp:txXfrm>
        <a:off x="0" y="1508821"/>
        <a:ext cx="8889062" cy="749700"/>
      </dsp:txXfrm>
    </dsp:sp>
    <dsp:sp modelId="{2AF2EA06-99FE-4532-AC25-B0247B048B28}">
      <dsp:nvSpPr>
        <dsp:cNvPr id="0" name=""/>
        <dsp:cNvSpPr/>
      </dsp:nvSpPr>
      <dsp:spPr>
        <a:xfrm>
          <a:off x="444453" y="1257900"/>
          <a:ext cx="622234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t>方案</a:t>
          </a:r>
          <a:endParaRPr lang="zh-CN" sz="1700" kern="1200" dirty="0"/>
        </a:p>
      </dsp:txBody>
      <dsp:txXfrm>
        <a:off x="468951" y="1282398"/>
        <a:ext cx="6173347" cy="452844"/>
      </dsp:txXfrm>
    </dsp:sp>
    <dsp:sp modelId="{6E5E47B3-2625-400F-8386-DE16466BD035}">
      <dsp:nvSpPr>
        <dsp:cNvPr id="0" name=""/>
        <dsp:cNvSpPr/>
      </dsp:nvSpPr>
      <dsp:spPr>
        <a:xfrm>
          <a:off x="0" y="2601241"/>
          <a:ext cx="8889062" cy="1071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54076" rIns="689890" bIns="120904" numCol="1" spcCol="1270" anchor="t" anchorCtr="0">
          <a:noAutofit/>
        </a:bodyPr>
        <a:lstStyle/>
        <a:p>
          <a:pPr marL="171450" lvl="1" indent="-171450" algn="l" defTabSz="755650">
            <a:lnSpc>
              <a:spcPct val="90000"/>
            </a:lnSpc>
            <a:spcBef>
              <a:spcPct val="0"/>
            </a:spcBef>
            <a:spcAft>
              <a:spcPct val="15000"/>
            </a:spcAft>
            <a:buChar char="•"/>
          </a:pPr>
          <a:r>
            <a:rPr lang="en-US" altLang="zh-CN" sz="1700" b="0" i="0" kern="1200" dirty="0"/>
            <a:t>Task1</a:t>
          </a:r>
          <a:r>
            <a:rPr lang="zh-CN" altLang="en-US" sz="1700" b="0" i="0" kern="1200" dirty="0"/>
            <a:t>：仅根据生理指标，预测正在执行的飞行难度级别</a:t>
          </a:r>
          <a:endParaRPr lang="zh-CN" sz="1700" b="0" kern="1200" dirty="0"/>
        </a:p>
        <a:p>
          <a:pPr marL="171450" lvl="1" indent="-171450" algn="l" defTabSz="755650">
            <a:lnSpc>
              <a:spcPct val="90000"/>
            </a:lnSpc>
            <a:spcBef>
              <a:spcPct val="0"/>
            </a:spcBef>
            <a:spcAft>
              <a:spcPct val="15000"/>
            </a:spcAft>
            <a:buChar char="•"/>
          </a:pPr>
          <a:r>
            <a:rPr lang="en-US" altLang="zh-CN" sz="1700" b="0" kern="1200" dirty="0"/>
            <a:t>Task2</a:t>
          </a:r>
          <a:r>
            <a:rPr lang="zh-CN" altLang="en-US" sz="1700" b="0" kern="1200" dirty="0"/>
            <a:t>：</a:t>
          </a:r>
          <a:r>
            <a:rPr lang="zh-CN" altLang="en-US" sz="1700" b="0" i="0" kern="1200" dirty="0"/>
            <a:t>预测飞行性能误差 </a:t>
          </a:r>
          <a:r>
            <a:rPr lang="en-US" altLang="zh-CN" sz="1700" b="0" i="0" kern="1200" dirty="0"/>
            <a:t>- </a:t>
          </a:r>
          <a:r>
            <a:rPr lang="zh-CN" altLang="en-US" sz="1700" b="0" i="0" kern="1200" dirty="0"/>
            <a:t>与所需垂直航迹、水平航迹和空速的偏差量</a:t>
          </a:r>
          <a:endParaRPr lang="zh-CN" sz="1700" b="0" kern="1200" dirty="0"/>
        </a:p>
      </dsp:txBody>
      <dsp:txXfrm>
        <a:off x="0" y="2601241"/>
        <a:ext cx="8889062" cy="1071000"/>
      </dsp:txXfrm>
    </dsp:sp>
    <dsp:sp modelId="{766CB31B-4620-4285-8AC4-8C31BFFC767A}">
      <dsp:nvSpPr>
        <dsp:cNvPr id="0" name=""/>
        <dsp:cNvSpPr/>
      </dsp:nvSpPr>
      <dsp:spPr>
        <a:xfrm>
          <a:off x="444453" y="2350320"/>
          <a:ext cx="622234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t>挑战赛：</a:t>
          </a:r>
          <a:r>
            <a:rPr lang="en-US" altLang="zh-CN" sz="1700" b="0" i="0" kern="1200" dirty="0" err="1"/>
            <a:t>CogPilot</a:t>
          </a:r>
          <a:r>
            <a:rPr lang="en-US" altLang="zh-CN" sz="1700" b="0" i="0" kern="1200" dirty="0"/>
            <a:t> Data Challenge</a:t>
          </a:r>
          <a:endParaRPr lang="zh-CN" sz="1700" kern="1200" dirty="0"/>
        </a:p>
      </dsp:txBody>
      <dsp:txXfrm>
        <a:off x="468951" y="2374818"/>
        <a:ext cx="6173347" cy="45284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196620"/>
          <a:ext cx="8889062" cy="7780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70764" rIns="68989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b="0" i="0" kern="1200" dirty="0"/>
            <a:t>国防部和民用部门正在研究几种不同的</a:t>
          </a:r>
          <a:r>
            <a:rPr lang="en-US" altLang="zh-CN" sz="1300" b="0" i="0" kern="1200" dirty="0"/>
            <a:t>GPS</a:t>
          </a:r>
          <a:r>
            <a:rPr lang="zh-CN" altLang="en-US" sz="1300" b="0" i="0" kern="1200" dirty="0"/>
            <a:t>替代方案，以解决</a:t>
          </a:r>
          <a:r>
            <a:rPr lang="en-US" altLang="zh-CN" sz="1300" b="0" i="0" kern="1200" dirty="0"/>
            <a:t>GPS</a:t>
          </a:r>
          <a:r>
            <a:rPr lang="zh-CN" altLang="en-US" sz="1300" b="0" i="0" kern="1200" dirty="0"/>
            <a:t>替代方案</a:t>
          </a:r>
          <a:r>
            <a:rPr lang="en-US" altLang="zh-CN" sz="1300" b="0" i="0" kern="1200" dirty="0"/>
            <a:t>;</a:t>
          </a:r>
          <a:r>
            <a:rPr lang="zh-CN" altLang="en-US" sz="1300" b="0" i="0" kern="1200" dirty="0"/>
            <a:t>但是，每种替代方案都有额外的成本和用例。</a:t>
          </a:r>
          <a:endParaRPr lang="zh-CN" sz="1300" kern="1200" dirty="0"/>
        </a:p>
      </dsp:txBody>
      <dsp:txXfrm>
        <a:off x="0" y="196620"/>
        <a:ext cx="8889062" cy="778050"/>
      </dsp:txXfrm>
    </dsp:sp>
    <dsp:sp modelId="{F0EB6568-D53E-4597-B07D-E4A228C71AE5}">
      <dsp:nvSpPr>
        <dsp:cNvPr id="0" name=""/>
        <dsp:cNvSpPr/>
      </dsp:nvSpPr>
      <dsp:spPr>
        <a:xfrm>
          <a:off x="444453" y="4740"/>
          <a:ext cx="622234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577850">
            <a:lnSpc>
              <a:spcPct val="90000"/>
            </a:lnSpc>
            <a:spcBef>
              <a:spcPct val="0"/>
            </a:spcBef>
            <a:spcAft>
              <a:spcPct val="35000"/>
            </a:spcAft>
            <a:buNone/>
          </a:pPr>
          <a:r>
            <a:rPr lang="zh-CN" sz="1300" kern="1200" dirty="0"/>
            <a:t>目的</a:t>
          </a:r>
        </a:p>
      </dsp:txBody>
      <dsp:txXfrm>
        <a:off x="463187" y="23474"/>
        <a:ext cx="6184875" cy="346292"/>
      </dsp:txXfrm>
    </dsp:sp>
    <dsp:sp modelId="{F8BABC72-4598-4836-A498-7AF7059ED253}">
      <dsp:nvSpPr>
        <dsp:cNvPr id="0" name=""/>
        <dsp:cNvSpPr/>
      </dsp:nvSpPr>
      <dsp:spPr>
        <a:xfrm>
          <a:off x="0" y="1236750"/>
          <a:ext cx="8889062"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70764" rIns="68989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b="0" i="0" kern="1200" dirty="0"/>
            <a:t>提出磁导航</a:t>
          </a:r>
          <a:r>
            <a:rPr lang="en-US" altLang="zh-CN" sz="1300" b="0" i="0" kern="1200" dirty="0"/>
            <a:t>——</a:t>
          </a:r>
          <a:r>
            <a:rPr lang="zh-CN" altLang="en-US" sz="1300" b="0" i="0" kern="1200" dirty="0"/>
            <a:t>一种依赖于地球的磁共振来导航的系统。</a:t>
          </a:r>
          <a:endParaRPr lang="zh-CN" sz="1300" kern="1200" dirty="0"/>
        </a:p>
        <a:p>
          <a:pPr marL="114300" lvl="1" indent="-114300" algn="l" defTabSz="577850">
            <a:lnSpc>
              <a:spcPct val="90000"/>
            </a:lnSpc>
            <a:spcBef>
              <a:spcPct val="0"/>
            </a:spcBef>
            <a:spcAft>
              <a:spcPct val="15000"/>
            </a:spcAft>
            <a:buChar char="•"/>
          </a:pPr>
          <a:r>
            <a:rPr lang="zh-CN" altLang="en-US" sz="1300" b="0" i="0" kern="1200" dirty="0"/>
            <a:t>目前磁导航的一些问题</a:t>
          </a:r>
          <a:r>
            <a:rPr lang="en-US" altLang="zh-CN" sz="1300" b="0" i="0" kern="1200" dirty="0"/>
            <a:t>:</a:t>
          </a:r>
          <a:endParaRPr lang="zh-CN" sz="1300" kern="1200" dirty="0"/>
        </a:p>
        <a:p>
          <a:pPr marL="228600" lvl="2" indent="-114300" algn="l" defTabSz="577850">
            <a:lnSpc>
              <a:spcPct val="90000"/>
            </a:lnSpc>
            <a:spcBef>
              <a:spcPct val="0"/>
            </a:spcBef>
            <a:spcAft>
              <a:spcPct val="15000"/>
            </a:spcAft>
            <a:buChar char="•"/>
          </a:pPr>
          <a:r>
            <a:rPr lang="en-US" altLang="zh-CN" sz="1300" b="0" i="0" kern="1200" dirty="0"/>
            <a:t>1</a:t>
          </a:r>
          <a:r>
            <a:rPr lang="zh-CN" altLang="en-US" sz="1300" b="0" i="0" kern="1200" dirty="0"/>
            <a:t>）减少系统上的多余噪声，例如飞机本身的磁输出</a:t>
          </a:r>
          <a:endParaRPr lang="zh-CN" sz="1300" kern="1200" dirty="0"/>
        </a:p>
        <a:p>
          <a:pPr marL="228600" lvl="2" indent="-114300" algn="l" defTabSz="577850">
            <a:lnSpc>
              <a:spcPct val="90000"/>
            </a:lnSpc>
            <a:spcBef>
              <a:spcPct val="0"/>
            </a:spcBef>
            <a:spcAft>
              <a:spcPct val="15000"/>
            </a:spcAft>
            <a:buChar char="•"/>
          </a:pPr>
          <a:r>
            <a:rPr lang="en-US" altLang="zh-CN" sz="1300" b="0" i="0" kern="1200" dirty="0"/>
            <a:t>2</a:t>
          </a:r>
          <a:r>
            <a:rPr lang="zh-CN" altLang="en-US" sz="1300" b="0" i="0" kern="1200" dirty="0"/>
            <a:t>）以与军事系统一致的实时速度或速度确定位置</a:t>
          </a:r>
          <a:endParaRPr lang="zh-CN" sz="1300" kern="1200" dirty="0"/>
        </a:p>
        <a:p>
          <a:pPr marL="228600" lvl="2" indent="-114300" algn="l" defTabSz="577850">
            <a:lnSpc>
              <a:spcPct val="90000"/>
            </a:lnSpc>
            <a:spcBef>
              <a:spcPct val="0"/>
            </a:spcBef>
            <a:spcAft>
              <a:spcPct val="15000"/>
            </a:spcAft>
            <a:buChar char="•"/>
          </a:pPr>
          <a:r>
            <a:rPr lang="en-US" altLang="zh-CN" sz="1300" b="0" i="0" kern="1200" dirty="0"/>
            <a:t>3</a:t>
          </a:r>
          <a:r>
            <a:rPr lang="zh-CN" altLang="en-US" sz="1300" b="0" i="0" kern="1200" dirty="0"/>
            <a:t>）与其他系统相结合以完全替代</a:t>
          </a:r>
          <a:r>
            <a:rPr lang="en-US" altLang="zh-CN" sz="1300" b="0" i="0" kern="1200" dirty="0"/>
            <a:t>GPS</a:t>
          </a:r>
          <a:r>
            <a:rPr lang="zh-CN" altLang="en-US" sz="1300" b="0" i="0" kern="1200" dirty="0"/>
            <a:t>系统</a:t>
          </a:r>
          <a:r>
            <a:rPr lang="en-US" altLang="zh-CN" sz="1300" b="0" i="0" kern="1200" dirty="0"/>
            <a:t>\</a:t>
          </a:r>
          <a:endParaRPr lang="zh-CN" sz="1300" kern="1200" dirty="0"/>
        </a:p>
        <a:p>
          <a:pPr marL="114300" lvl="1" indent="-114300" algn="l" defTabSz="577850">
            <a:lnSpc>
              <a:spcPct val="90000"/>
            </a:lnSpc>
            <a:spcBef>
              <a:spcPct val="0"/>
            </a:spcBef>
            <a:spcAft>
              <a:spcPct val="15000"/>
            </a:spcAft>
            <a:buChar char="•"/>
          </a:pPr>
          <a:r>
            <a:rPr lang="zh-CN" altLang="en-US" sz="1300" b="0" i="0" kern="1200" dirty="0"/>
            <a:t>本项目着眼于使用鲁棒神经微分模型来解决磁导航缺点，并提供</a:t>
          </a:r>
          <a:r>
            <a:rPr lang="en-US" altLang="zh-CN" sz="1300" b="0" i="0" kern="1200" dirty="0"/>
            <a:t>GPS</a:t>
          </a:r>
          <a:r>
            <a:rPr lang="zh-CN" altLang="en-US" sz="1300" b="0" i="0" kern="1200" dirty="0"/>
            <a:t>的可行替代方案。</a:t>
          </a:r>
          <a:endParaRPr lang="zh-CN" sz="1300" kern="1200" dirty="0"/>
        </a:p>
      </dsp:txBody>
      <dsp:txXfrm>
        <a:off x="0" y="1236750"/>
        <a:ext cx="8889062" cy="1760850"/>
      </dsp:txXfrm>
    </dsp:sp>
    <dsp:sp modelId="{2AF2EA06-99FE-4532-AC25-B0247B048B28}">
      <dsp:nvSpPr>
        <dsp:cNvPr id="0" name=""/>
        <dsp:cNvSpPr/>
      </dsp:nvSpPr>
      <dsp:spPr>
        <a:xfrm>
          <a:off x="444453" y="1044870"/>
          <a:ext cx="622234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方案</a:t>
          </a:r>
          <a:endParaRPr lang="zh-CN" sz="1300" kern="1200" dirty="0"/>
        </a:p>
      </dsp:txBody>
      <dsp:txXfrm>
        <a:off x="463187" y="1063604"/>
        <a:ext cx="6184875" cy="346292"/>
      </dsp:txXfrm>
    </dsp:sp>
    <dsp:sp modelId="{6E5E47B3-2625-400F-8386-DE16466BD035}">
      <dsp:nvSpPr>
        <dsp:cNvPr id="0" name=""/>
        <dsp:cNvSpPr/>
      </dsp:nvSpPr>
      <dsp:spPr>
        <a:xfrm>
          <a:off x="0" y="3259681"/>
          <a:ext cx="8889062"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70764" rIns="689890" bIns="92456" numCol="1" spcCol="1270" anchor="t" anchorCtr="0">
          <a:noAutofit/>
        </a:bodyPr>
        <a:lstStyle/>
        <a:p>
          <a:pPr marL="114300" lvl="1" indent="-114300" algn="l" defTabSz="577850">
            <a:lnSpc>
              <a:spcPct val="90000"/>
            </a:lnSpc>
            <a:spcBef>
              <a:spcPct val="0"/>
            </a:spcBef>
            <a:spcAft>
              <a:spcPct val="15000"/>
            </a:spcAft>
            <a:buChar char="•"/>
          </a:pPr>
          <a:r>
            <a:rPr lang="zh-CN" altLang="zh-CN" sz="1300" b="0" i="0" kern="1200" dirty="0"/>
            <a:t>挑战在于从总磁场中去除飞机磁场（即气动磁力补偿），以便为磁导航提供干净的信号。</a:t>
          </a:r>
          <a:endParaRPr lang="zh-CN" sz="1300" b="0" kern="1200" dirty="0"/>
        </a:p>
      </dsp:txBody>
      <dsp:txXfrm>
        <a:off x="0" y="3259681"/>
        <a:ext cx="8889062" cy="573300"/>
      </dsp:txXfrm>
    </dsp:sp>
    <dsp:sp modelId="{766CB31B-4620-4285-8AC4-8C31BFFC767A}">
      <dsp:nvSpPr>
        <dsp:cNvPr id="0" name=""/>
        <dsp:cNvSpPr/>
      </dsp:nvSpPr>
      <dsp:spPr>
        <a:xfrm>
          <a:off x="444453" y="3067801"/>
          <a:ext cx="622234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挑战赛：</a:t>
          </a:r>
          <a:r>
            <a:rPr lang="en-US" altLang="zh-CN" sz="1300" b="0" i="0" kern="1200" dirty="0"/>
            <a:t>Magnetic Navigation Challenge</a:t>
          </a:r>
          <a:endParaRPr lang="zh-CN" sz="1300" kern="1200" dirty="0"/>
        </a:p>
      </dsp:txBody>
      <dsp:txXfrm>
        <a:off x="463187" y="3086535"/>
        <a:ext cx="6184875" cy="34629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226973"/>
          <a:ext cx="8889062" cy="897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12420" rIns="689890"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b="0" i="0" kern="1200" dirty="0"/>
            <a:t>该项目旨在应用人工智能来增强美国空军检测、识别和地理定位未知射频（</a:t>
          </a:r>
          <a:r>
            <a:rPr lang="en-US" altLang="zh-CN" sz="1500" b="0" i="0" kern="1200" dirty="0"/>
            <a:t>RF</a:t>
          </a:r>
          <a:r>
            <a:rPr lang="zh-CN" altLang="en-US" sz="1500" b="0" i="0" kern="1200" dirty="0"/>
            <a:t>）信号的能力，同时为自适应干扰缓解和智能频谱分析提供工具。</a:t>
          </a:r>
          <a:endParaRPr lang="zh-CN" sz="1500" kern="1200" dirty="0"/>
        </a:p>
      </dsp:txBody>
      <dsp:txXfrm>
        <a:off x="0" y="226973"/>
        <a:ext cx="8889062" cy="897750"/>
      </dsp:txXfrm>
    </dsp:sp>
    <dsp:sp modelId="{F0EB6568-D53E-4597-B07D-E4A228C71AE5}">
      <dsp:nvSpPr>
        <dsp:cNvPr id="0" name=""/>
        <dsp:cNvSpPr/>
      </dsp:nvSpPr>
      <dsp:spPr>
        <a:xfrm>
          <a:off x="444453" y="5573"/>
          <a:ext cx="622234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666750">
            <a:lnSpc>
              <a:spcPct val="90000"/>
            </a:lnSpc>
            <a:spcBef>
              <a:spcPct val="0"/>
            </a:spcBef>
            <a:spcAft>
              <a:spcPct val="35000"/>
            </a:spcAft>
            <a:buNone/>
          </a:pPr>
          <a:r>
            <a:rPr lang="zh-CN" sz="1500" kern="1200" dirty="0"/>
            <a:t>目的</a:t>
          </a:r>
        </a:p>
      </dsp:txBody>
      <dsp:txXfrm>
        <a:off x="466069" y="27189"/>
        <a:ext cx="6179111" cy="399568"/>
      </dsp:txXfrm>
    </dsp:sp>
    <dsp:sp modelId="{F8BABC72-4598-4836-A498-7AF7059ED253}">
      <dsp:nvSpPr>
        <dsp:cNvPr id="0" name=""/>
        <dsp:cNvSpPr/>
      </dsp:nvSpPr>
      <dsp:spPr>
        <a:xfrm>
          <a:off x="0" y="1427123"/>
          <a:ext cx="8889062" cy="897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12420" rIns="689890"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b="0" i="0" kern="1200" dirty="0"/>
            <a:t>结果将提高带宽利用率和频谱共享，提高空军在高干扰环境中的通信性能，产生更高质量的</a:t>
          </a:r>
          <a:r>
            <a:rPr lang="en-US" altLang="zh-CN" sz="1500" b="0" i="0" kern="1200" dirty="0"/>
            <a:t>RF</a:t>
          </a:r>
          <a:r>
            <a:rPr lang="zh-CN" altLang="en-US" sz="1500" b="0" i="0" kern="1200" dirty="0"/>
            <a:t>信号情报，并提高系统对对抗性攻击和干扰的鲁棒性。</a:t>
          </a:r>
          <a:endParaRPr lang="zh-CN" sz="1500" kern="1200" dirty="0"/>
        </a:p>
      </dsp:txBody>
      <dsp:txXfrm>
        <a:off x="0" y="1427123"/>
        <a:ext cx="8889062" cy="897750"/>
      </dsp:txXfrm>
    </dsp:sp>
    <dsp:sp modelId="{2AF2EA06-99FE-4532-AC25-B0247B048B28}">
      <dsp:nvSpPr>
        <dsp:cNvPr id="0" name=""/>
        <dsp:cNvSpPr/>
      </dsp:nvSpPr>
      <dsp:spPr>
        <a:xfrm>
          <a:off x="444453" y="1205723"/>
          <a:ext cx="622234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666750">
            <a:lnSpc>
              <a:spcPct val="90000"/>
            </a:lnSpc>
            <a:spcBef>
              <a:spcPct val="0"/>
            </a:spcBef>
            <a:spcAft>
              <a:spcPct val="35000"/>
            </a:spcAft>
            <a:buNone/>
          </a:pPr>
          <a:r>
            <a:rPr lang="zh-CN" altLang="en-US" sz="1500" kern="1200" dirty="0"/>
            <a:t>方案</a:t>
          </a:r>
          <a:endParaRPr lang="zh-CN" sz="1500" kern="1200" dirty="0"/>
        </a:p>
      </dsp:txBody>
      <dsp:txXfrm>
        <a:off x="466069" y="1227339"/>
        <a:ext cx="6179111" cy="399568"/>
      </dsp:txXfrm>
    </dsp:sp>
    <dsp:sp modelId="{6E5E47B3-2625-400F-8386-DE16466BD035}">
      <dsp:nvSpPr>
        <dsp:cNvPr id="0" name=""/>
        <dsp:cNvSpPr/>
      </dsp:nvSpPr>
      <dsp:spPr>
        <a:xfrm>
          <a:off x="0" y="2627273"/>
          <a:ext cx="8889062"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12420" rIns="689890"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b="0" i="0" kern="1200" dirty="0"/>
            <a:t>单通道射频挑战赛</a:t>
          </a:r>
          <a:endParaRPr lang="zh-CN" sz="1500" b="0" kern="1200" dirty="0"/>
        </a:p>
        <a:p>
          <a:pPr marL="114300" lvl="1" indent="-114300" algn="l" defTabSz="666750">
            <a:lnSpc>
              <a:spcPct val="90000"/>
            </a:lnSpc>
            <a:spcBef>
              <a:spcPct val="0"/>
            </a:spcBef>
            <a:spcAft>
              <a:spcPct val="15000"/>
            </a:spcAft>
            <a:buChar char="•"/>
          </a:pPr>
          <a:r>
            <a:rPr lang="zh-CN" altLang="en-US" sz="1500" b="0" kern="1200" dirty="0"/>
            <a:t>多通道信号分离挑战</a:t>
          </a:r>
          <a:endParaRPr lang="zh-CN" sz="1500" b="0" kern="1200" dirty="0"/>
        </a:p>
        <a:p>
          <a:pPr marL="114300" lvl="1" indent="-114300" algn="l" defTabSz="666750">
            <a:lnSpc>
              <a:spcPct val="90000"/>
            </a:lnSpc>
            <a:spcBef>
              <a:spcPct val="0"/>
            </a:spcBef>
            <a:spcAft>
              <a:spcPct val="15000"/>
            </a:spcAft>
            <a:buChar char="•"/>
          </a:pPr>
          <a:r>
            <a:rPr lang="zh-CN" altLang="en-US" sz="1500" b="0" kern="1200" dirty="0"/>
            <a:t>网络射频异常检测器挑战</a:t>
          </a:r>
          <a:endParaRPr lang="zh-CN" sz="1500" b="0" kern="1200" dirty="0"/>
        </a:p>
      </dsp:txBody>
      <dsp:txXfrm>
        <a:off x="0" y="2627273"/>
        <a:ext cx="8889062" cy="1204875"/>
      </dsp:txXfrm>
    </dsp:sp>
    <dsp:sp modelId="{766CB31B-4620-4285-8AC4-8C31BFFC767A}">
      <dsp:nvSpPr>
        <dsp:cNvPr id="0" name=""/>
        <dsp:cNvSpPr/>
      </dsp:nvSpPr>
      <dsp:spPr>
        <a:xfrm>
          <a:off x="444453" y="2405873"/>
          <a:ext cx="622234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666750">
            <a:lnSpc>
              <a:spcPct val="90000"/>
            </a:lnSpc>
            <a:spcBef>
              <a:spcPct val="0"/>
            </a:spcBef>
            <a:spcAft>
              <a:spcPct val="35000"/>
            </a:spcAft>
            <a:buNone/>
          </a:pPr>
          <a:r>
            <a:rPr lang="zh-CN" altLang="en-US" sz="1500" kern="1200" dirty="0"/>
            <a:t>挑战赛：</a:t>
          </a:r>
          <a:r>
            <a:rPr lang="en-US" altLang="zh-CN" sz="1500" b="0" i="0" kern="1200" dirty="0"/>
            <a:t>RF Challenge</a:t>
          </a:r>
          <a:endParaRPr lang="zh-CN" sz="1500" kern="1200" dirty="0"/>
        </a:p>
      </dsp:txBody>
      <dsp:txXfrm>
        <a:off x="466069" y="2427489"/>
        <a:ext cx="6179111" cy="3995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281535"/>
          <a:ext cx="8889062" cy="143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95732" rIns="689890" bIns="135128" numCol="1" spcCol="1270" anchor="t" anchorCtr="0">
          <a:noAutofit/>
        </a:bodyPr>
        <a:lstStyle/>
        <a:p>
          <a:pPr marL="171450" lvl="1" indent="-171450" algn="l" defTabSz="844550">
            <a:lnSpc>
              <a:spcPct val="90000"/>
            </a:lnSpc>
            <a:spcBef>
              <a:spcPct val="0"/>
            </a:spcBef>
            <a:spcAft>
              <a:spcPct val="15000"/>
            </a:spcAft>
            <a:buChar char="•"/>
          </a:pPr>
          <a:r>
            <a:rPr lang="en-US" altLang="zh-CN" sz="1900" b="0" i="0" kern="1200" dirty="0"/>
            <a:t>KAL</a:t>
          </a:r>
          <a:r>
            <a:rPr lang="zh-CN" altLang="en-US" sz="1900" b="0" i="0" kern="1200" dirty="0"/>
            <a:t>是一个探索性研究项目，旨在推进教育研究活动，为具有不同角色和教育背景的学习者（从空军和国防部（</a:t>
          </a:r>
          <a:r>
            <a:rPr lang="en-US" altLang="zh-CN" sz="1900" b="0" i="0" kern="1200" dirty="0"/>
            <a:t>DoD</a:t>
          </a:r>
          <a:r>
            <a:rPr lang="zh-CN" altLang="en-US" sz="1900" b="0" i="0" kern="1200" dirty="0"/>
            <a:t>）人员到公众）大规模促进最大的学习成果。</a:t>
          </a:r>
          <a:endParaRPr lang="zh-CN" sz="1900" kern="1200" dirty="0"/>
        </a:p>
      </dsp:txBody>
      <dsp:txXfrm>
        <a:off x="0" y="281535"/>
        <a:ext cx="8889062" cy="1436400"/>
      </dsp:txXfrm>
    </dsp:sp>
    <dsp:sp modelId="{F0EB6568-D53E-4597-B07D-E4A228C71AE5}">
      <dsp:nvSpPr>
        <dsp:cNvPr id="0" name=""/>
        <dsp:cNvSpPr/>
      </dsp:nvSpPr>
      <dsp:spPr>
        <a:xfrm>
          <a:off x="444453" y="1095"/>
          <a:ext cx="6222343"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844550">
            <a:lnSpc>
              <a:spcPct val="90000"/>
            </a:lnSpc>
            <a:spcBef>
              <a:spcPct val="0"/>
            </a:spcBef>
            <a:spcAft>
              <a:spcPct val="35000"/>
            </a:spcAft>
            <a:buNone/>
          </a:pPr>
          <a:r>
            <a:rPr lang="zh-CN" sz="1900" kern="1200" dirty="0"/>
            <a:t>目的</a:t>
          </a:r>
        </a:p>
      </dsp:txBody>
      <dsp:txXfrm>
        <a:off x="471833" y="28475"/>
        <a:ext cx="6167583" cy="506120"/>
      </dsp:txXfrm>
    </dsp:sp>
    <dsp:sp modelId="{F8BABC72-4598-4836-A498-7AF7059ED253}">
      <dsp:nvSpPr>
        <dsp:cNvPr id="0" name=""/>
        <dsp:cNvSpPr/>
      </dsp:nvSpPr>
      <dsp:spPr>
        <a:xfrm>
          <a:off x="0" y="2100976"/>
          <a:ext cx="8889062" cy="1735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95732" rIns="689890"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b="0" i="0" kern="1200" dirty="0"/>
            <a:t>项目团队将研究和评估与在各种现有课程中对空军人员进行人工智能主题培训相关的各种教学实践和学习效益，绘制出教育需求和能力的格局，并试点实验学习经验，目的是概述创新技术支持的培训和学习的早期原型。</a:t>
          </a:r>
          <a:endParaRPr lang="zh-CN" sz="1900" kern="1200" dirty="0"/>
        </a:p>
      </dsp:txBody>
      <dsp:txXfrm>
        <a:off x="0" y="2100976"/>
        <a:ext cx="8889062" cy="1735650"/>
      </dsp:txXfrm>
    </dsp:sp>
    <dsp:sp modelId="{2AF2EA06-99FE-4532-AC25-B0247B048B28}">
      <dsp:nvSpPr>
        <dsp:cNvPr id="0" name=""/>
        <dsp:cNvSpPr/>
      </dsp:nvSpPr>
      <dsp:spPr>
        <a:xfrm>
          <a:off x="444453" y="1820536"/>
          <a:ext cx="6222343"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方案</a:t>
          </a:r>
          <a:endParaRPr lang="zh-CN" sz="1900" kern="1200" dirty="0"/>
        </a:p>
      </dsp:txBody>
      <dsp:txXfrm>
        <a:off x="471833" y="1847916"/>
        <a:ext cx="6167583"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523EA-B997-422E-9CF1-77B50F3AC4AE}">
      <dsp:nvSpPr>
        <dsp:cNvPr id="0" name=""/>
        <dsp:cNvSpPr/>
      </dsp:nvSpPr>
      <dsp:spPr>
        <a:xfrm>
          <a:off x="0" y="1651"/>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D52683-FDAE-4661-BC57-DC5204E18A90}">
      <dsp:nvSpPr>
        <dsp:cNvPr id="0" name=""/>
        <dsp:cNvSpPr/>
      </dsp:nvSpPr>
      <dsp:spPr>
        <a:xfrm>
          <a:off x="0" y="1651"/>
          <a:ext cx="1953623" cy="112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i="0" kern="1200" dirty="0"/>
            <a:t>快速 </a:t>
          </a:r>
          <a:r>
            <a:rPr lang="en-US" altLang="zh-CN" sz="2000" b="0" i="0" kern="1200" dirty="0"/>
            <a:t>AI</a:t>
          </a:r>
          <a:r>
            <a:rPr lang="zh-CN" altLang="en-US" sz="2000" b="0" i="0" kern="1200" dirty="0"/>
            <a:t>：数据中心和边缘计算</a:t>
          </a:r>
          <a:endParaRPr lang="zh-CN" altLang="en-US" sz="2000" b="0" kern="1200" dirty="0"/>
        </a:p>
      </dsp:txBody>
      <dsp:txXfrm>
        <a:off x="0" y="1651"/>
        <a:ext cx="1953623" cy="1126079"/>
      </dsp:txXfrm>
    </dsp:sp>
    <dsp:sp modelId="{A1F8A381-A141-4E8B-8A82-712D2169C984}">
      <dsp:nvSpPr>
        <dsp:cNvPr id="0" name=""/>
        <dsp:cNvSpPr/>
      </dsp:nvSpPr>
      <dsp:spPr>
        <a:xfrm>
          <a:off x="2100144" y="27823"/>
          <a:ext cx="3760724" cy="523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快速开发便携式高性能</a:t>
          </a:r>
          <a:r>
            <a:rPr lang="en-US" altLang="zh-CN" sz="1100" kern="1200" dirty="0"/>
            <a:t>AI</a:t>
          </a:r>
          <a:r>
            <a:rPr lang="zh-CN" altLang="en-US" sz="1100" kern="1200" dirty="0"/>
            <a:t>应用程序。</a:t>
          </a:r>
        </a:p>
      </dsp:txBody>
      <dsp:txXfrm>
        <a:off x="2100144" y="27823"/>
        <a:ext cx="3760724" cy="523451"/>
      </dsp:txXfrm>
    </dsp:sp>
    <dsp:sp modelId="{AE20C595-B67B-4646-958F-116539DEB008}">
      <dsp:nvSpPr>
        <dsp:cNvPr id="0" name=""/>
        <dsp:cNvSpPr/>
      </dsp:nvSpPr>
      <dsp:spPr>
        <a:xfrm>
          <a:off x="6007390" y="27823"/>
          <a:ext cx="3760724" cy="523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挑战赛：</a:t>
          </a:r>
          <a:r>
            <a:rPr lang="zh-CN" altLang="en-US" sz="1100" b="0" i="0" kern="1200" dirty="0"/>
            <a:t>数据中心挑战（</a:t>
          </a:r>
          <a:r>
            <a:rPr lang="en-US" sz="1100" b="0" i="0" kern="1200" dirty="0">
              <a:hlinkClick xmlns:r="http://schemas.openxmlformats.org/officeDocument/2006/relationships" r:id="rId1"/>
            </a:rPr>
            <a:t>Datacenter Challenge</a:t>
          </a:r>
          <a:r>
            <a:rPr lang="zh-CN" altLang="en-US" sz="1100" b="0" i="0" kern="1200" dirty="0"/>
            <a:t>）</a:t>
          </a:r>
          <a:endParaRPr lang="zh-CN" altLang="en-US" sz="1100" b="0" kern="1200" dirty="0"/>
        </a:p>
      </dsp:txBody>
      <dsp:txXfrm>
        <a:off x="6007390" y="27823"/>
        <a:ext cx="3760724" cy="523451"/>
      </dsp:txXfrm>
    </dsp:sp>
    <dsp:sp modelId="{F1A27676-C33F-4D9C-A969-CEB677C80139}">
      <dsp:nvSpPr>
        <dsp:cNvPr id="0" name=""/>
        <dsp:cNvSpPr/>
      </dsp:nvSpPr>
      <dsp:spPr>
        <a:xfrm>
          <a:off x="1953622" y="551274"/>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DC9082-E420-45A7-950F-8FF5874E3EC3}">
      <dsp:nvSpPr>
        <dsp:cNvPr id="0" name=""/>
        <dsp:cNvSpPr/>
      </dsp:nvSpPr>
      <dsp:spPr>
        <a:xfrm>
          <a:off x="2100144" y="577447"/>
          <a:ext cx="3760724" cy="523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altLang="zh-CN" sz="1100" kern="1200" dirty="0"/>
            <a:t>ML</a:t>
          </a:r>
          <a:r>
            <a:rPr lang="zh-CN" altLang="en-US" sz="1100" kern="1200" dirty="0"/>
            <a:t>增强型数据收集、集成和异常值检测。</a:t>
          </a:r>
        </a:p>
      </dsp:txBody>
      <dsp:txXfrm>
        <a:off x="2100144" y="577447"/>
        <a:ext cx="3760724" cy="523451"/>
      </dsp:txXfrm>
    </dsp:sp>
    <dsp:sp modelId="{867AC481-D35E-4F03-8E64-94FF042468C2}">
      <dsp:nvSpPr>
        <dsp:cNvPr id="0" name=""/>
        <dsp:cNvSpPr/>
      </dsp:nvSpPr>
      <dsp:spPr>
        <a:xfrm>
          <a:off x="6007390" y="577447"/>
          <a:ext cx="3760724" cy="523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挑战赛：</a:t>
          </a:r>
          <a:r>
            <a:rPr lang="zh-CN" altLang="en-US" sz="1100" b="0" i="0" kern="1200" dirty="0"/>
            <a:t>机动 </a:t>
          </a:r>
          <a:r>
            <a:rPr lang="en-US" sz="1100" b="0" i="0" kern="1200" dirty="0"/>
            <a:t>ID </a:t>
          </a:r>
          <a:r>
            <a:rPr lang="zh-CN" altLang="en-US" sz="1100" b="0" i="0" kern="1200" dirty="0"/>
            <a:t>挑战</a:t>
          </a:r>
          <a:r>
            <a:rPr lang="zh-CN" altLang="en-US" sz="1100" kern="1200" dirty="0"/>
            <a:t>（</a:t>
          </a:r>
          <a:r>
            <a:rPr lang="en-US" sz="1100" b="0" i="0" kern="1200" dirty="0">
              <a:hlinkClick xmlns:r="http://schemas.openxmlformats.org/officeDocument/2006/relationships" r:id="rId2"/>
            </a:rPr>
            <a:t>Maneuver ID Challenge</a:t>
          </a:r>
          <a:r>
            <a:rPr lang="zh-CN" altLang="en-US" sz="1100" kern="1200" dirty="0"/>
            <a:t>）</a:t>
          </a:r>
        </a:p>
      </dsp:txBody>
      <dsp:txXfrm>
        <a:off x="6007390" y="577447"/>
        <a:ext cx="3760724" cy="523451"/>
      </dsp:txXfrm>
    </dsp:sp>
    <dsp:sp modelId="{AF5A86D8-0CFB-466A-AE23-BDD1BAB947C8}">
      <dsp:nvSpPr>
        <dsp:cNvPr id="0" name=""/>
        <dsp:cNvSpPr/>
      </dsp:nvSpPr>
      <dsp:spPr>
        <a:xfrm>
          <a:off x="1953622" y="1100898"/>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1C348A-E36C-46CD-89FD-97681AA146C4}">
      <dsp:nvSpPr>
        <dsp:cNvPr id="0" name=""/>
        <dsp:cNvSpPr/>
      </dsp:nvSpPr>
      <dsp:spPr>
        <a:xfrm>
          <a:off x="0" y="1127730"/>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9A10BD-7E42-4BEA-B76E-924007F5AEBA}">
      <dsp:nvSpPr>
        <dsp:cNvPr id="0" name=""/>
        <dsp:cNvSpPr/>
      </dsp:nvSpPr>
      <dsp:spPr>
        <a:xfrm>
          <a:off x="0" y="1127730"/>
          <a:ext cx="1953623" cy="112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t>自然语言处理</a:t>
          </a:r>
        </a:p>
      </dsp:txBody>
      <dsp:txXfrm>
        <a:off x="0" y="1127730"/>
        <a:ext cx="1953623" cy="1126079"/>
      </dsp:txXfrm>
    </dsp:sp>
    <dsp:sp modelId="{E3A09E35-232D-4068-A758-BF5E2416CCC7}">
      <dsp:nvSpPr>
        <dsp:cNvPr id="0" name=""/>
        <dsp:cNvSpPr/>
      </dsp:nvSpPr>
      <dsp:spPr>
        <a:xfrm>
          <a:off x="2100144" y="1153903"/>
          <a:ext cx="3760724" cy="523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b="0" i="0" kern="1200" dirty="0"/>
            <a:t>非结构化信息访问的对话交互</a:t>
          </a:r>
          <a:endParaRPr lang="zh-CN" altLang="en-US" sz="1100" b="0" kern="1200" dirty="0"/>
        </a:p>
      </dsp:txBody>
      <dsp:txXfrm>
        <a:off x="2100144" y="1153903"/>
        <a:ext cx="3760724" cy="523451"/>
      </dsp:txXfrm>
    </dsp:sp>
    <dsp:sp modelId="{399CA5B3-2DD6-4E08-B13F-0578E4D0DF4A}">
      <dsp:nvSpPr>
        <dsp:cNvPr id="0" name=""/>
        <dsp:cNvSpPr/>
      </dsp:nvSpPr>
      <dsp:spPr>
        <a:xfrm>
          <a:off x="1953622" y="1677354"/>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15D98D-879B-486E-A8AA-C67D9D0CABEF}">
      <dsp:nvSpPr>
        <dsp:cNvPr id="0" name=""/>
        <dsp:cNvSpPr/>
      </dsp:nvSpPr>
      <dsp:spPr>
        <a:xfrm>
          <a:off x="2100144" y="1703526"/>
          <a:ext cx="3760724" cy="523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b="0" kern="1200" dirty="0"/>
            <a:t>面向个性化外语教育的</a:t>
          </a:r>
          <a:r>
            <a:rPr lang="en-US" altLang="zh-CN" sz="1100" b="0" kern="1200" dirty="0"/>
            <a:t>AI</a:t>
          </a:r>
          <a:endParaRPr lang="zh-CN" altLang="en-US" sz="1100" b="0" kern="1200" dirty="0"/>
        </a:p>
      </dsp:txBody>
      <dsp:txXfrm>
        <a:off x="2100144" y="1703526"/>
        <a:ext cx="3760724" cy="523451"/>
      </dsp:txXfrm>
    </dsp:sp>
    <dsp:sp modelId="{408F0B22-AD03-4847-8CCB-3D2FD63B2452}">
      <dsp:nvSpPr>
        <dsp:cNvPr id="0" name=""/>
        <dsp:cNvSpPr/>
      </dsp:nvSpPr>
      <dsp:spPr>
        <a:xfrm>
          <a:off x="1953622" y="2226977"/>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5D3866-67C7-437D-A85F-CC75E7213118}">
      <dsp:nvSpPr>
        <dsp:cNvPr id="0" name=""/>
        <dsp:cNvSpPr/>
      </dsp:nvSpPr>
      <dsp:spPr>
        <a:xfrm>
          <a:off x="0" y="2253810"/>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EE170-BE56-4B16-903B-08B26D007E12}">
      <dsp:nvSpPr>
        <dsp:cNvPr id="0" name=""/>
        <dsp:cNvSpPr/>
      </dsp:nvSpPr>
      <dsp:spPr>
        <a:xfrm>
          <a:off x="0" y="2253810"/>
          <a:ext cx="1953623" cy="112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i="0" kern="1200" dirty="0"/>
            <a:t>地球智能引擎</a:t>
          </a:r>
          <a:endParaRPr lang="zh-CN" altLang="en-US" sz="2000" b="0" kern="1200" dirty="0"/>
        </a:p>
      </dsp:txBody>
      <dsp:txXfrm>
        <a:off x="0" y="2253810"/>
        <a:ext cx="1953623" cy="1126079"/>
      </dsp:txXfrm>
    </dsp:sp>
    <dsp:sp modelId="{15978DEE-B4D7-4D1D-8CE8-937B2B0DE01D}">
      <dsp:nvSpPr>
        <dsp:cNvPr id="0" name=""/>
        <dsp:cNvSpPr/>
      </dsp:nvSpPr>
      <dsp:spPr>
        <a:xfrm>
          <a:off x="2100144" y="2267047"/>
          <a:ext cx="3760724" cy="26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b="0" kern="1200" dirty="0"/>
            <a:t>地球智能天气和气候引擎</a:t>
          </a:r>
        </a:p>
      </dsp:txBody>
      <dsp:txXfrm>
        <a:off x="2100144" y="2267047"/>
        <a:ext cx="3760724" cy="264749"/>
      </dsp:txXfrm>
    </dsp:sp>
    <dsp:sp modelId="{47391763-CB42-4109-8270-571922D0CB18}">
      <dsp:nvSpPr>
        <dsp:cNvPr id="0" name=""/>
        <dsp:cNvSpPr/>
      </dsp:nvSpPr>
      <dsp:spPr>
        <a:xfrm>
          <a:off x="6007390" y="2267047"/>
          <a:ext cx="3760724" cy="26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b="0" kern="1200" dirty="0"/>
            <a:t>挑战赛：</a:t>
          </a:r>
          <a:r>
            <a:rPr lang="zh-CN" altLang="en-US" sz="1100" b="0" i="0" kern="1200" dirty="0"/>
            <a:t>塞维尔：天气挑战（</a:t>
          </a:r>
          <a:r>
            <a:rPr lang="en-US" sz="1100" b="0" i="0" kern="1200" dirty="0">
              <a:hlinkClick xmlns:r="http://schemas.openxmlformats.org/officeDocument/2006/relationships" r:id="rId3"/>
            </a:rPr>
            <a:t>SEVIR: Weather Challeng</a:t>
          </a:r>
          <a:r>
            <a:rPr lang="en-US" altLang="zh-CN" sz="1100" b="0" i="0" kern="1200" dirty="0">
              <a:hlinkClick xmlns:r="http://schemas.openxmlformats.org/officeDocument/2006/relationships" r:id="rId3"/>
            </a:rPr>
            <a:t>e</a:t>
          </a:r>
          <a:r>
            <a:rPr lang="zh-CN" altLang="en-US" sz="1100" b="0" i="0" kern="1200" dirty="0"/>
            <a:t>）</a:t>
          </a:r>
          <a:endParaRPr lang="zh-CN" altLang="en-US" sz="1100" b="0" kern="1200" dirty="0"/>
        </a:p>
      </dsp:txBody>
      <dsp:txXfrm>
        <a:off x="6007390" y="2267047"/>
        <a:ext cx="3760724" cy="264749"/>
      </dsp:txXfrm>
    </dsp:sp>
    <dsp:sp modelId="{F8FAB596-AFA8-4204-835D-6DBBA7DABE11}">
      <dsp:nvSpPr>
        <dsp:cNvPr id="0" name=""/>
        <dsp:cNvSpPr/>
      </dsp:nvSpPr>
      <dsp:spPr>
        <a:xfrm>
          <a:off x="1953622" y="2531797"/>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D537FE-2D9D-46D0-A608-48F933F36DF7}">
      <dsp:nvSpPr>
        <dsp:cNvPr id="0" name=""/>
        <dsp:cNvSpPr/>
      </dsp:nvSpPr>
      <dsp:spPr>
        <a:xfrm>
          <a:off x="2100144" y="2545034"/>
          <a:ext cx="3760724" cy="26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b="0" kern="1200" dirty="0"/>
            <a:t>机器学习可解释性</a:t>
          </a:r>
        </a:p>
      </dsp:txBody>
      <dsp:txXfrm>
        <a:off x="2100144" y="2545034"/>
        <a:ext cx="3760724" cy="264749"/>
      </dsp:txXfrm>
    </dsp:sp>
    <dsp:sp modelId="{55A3BC0A-502D-4EC5-B917-26FEC97331CF}">
      <dsp:nvSpPr>
        <dsp:cNvPr id="0" name=""/>
        <dsp:cNvSpPr/>
      </dsp:nvSpPr>
      <dsp:spPr>
        <a:xfrm>
          <a:off x="1953622" y="2809784"/>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C0D32-DC7F-4F59-B822-07FF95D8BED2}">
      <dsp:nvSpPr>
        <dsp:cNvPr id="0" name=""/>
        <dsp:cNvSpPr/>
      </dsp:nvSpPr>
      <dsp:spPr>
        <a:xfrm>
          <a:off x="2100144" y="2823022"/>
          <a:ext cx="3760724" cy="26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b="0" kern="1200" dirty="0"/>
            <a:t>持续和少镜头学习</a:t>
          </a:r>
        </a:p>
      </dsp:txBody>
      <dsp:txXfrm>
        <a:off x="2100144" y="2823022"/>
        <a:ext cx="3760724" cy="264749"/>
      </dsp:txXfrm>
    </dsp:sp>
    <dsp:sp modelId="{67314E61-C827-4B46-9ADC-6AA1C1878174}">
      <dsp:nvSpPr>
        <dsp:cNvPr id="0" name=""/>
        <dsp:cNvSpPr/>
      </dsp:nvSpPr>
      <dsp:spPr>
        <a:xfrm>
          <a:off x="1953622" y="3087771"/>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DE2958-F0B3-4180-A7EA-4F05CFDFBC04}">
      <dsp:nvSpPr>
        <dsp:cNvPr id="0" name=""/>
        <dsp:cNvSpPr/>
      </dsp:nvSpPr>
      <dsp:spPr>
        <a:xfrm>
          <a:off x="2100144" y="3101009"/>
          <a:ext cx="3760724" cy="26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zh-CN" altLang="en-US" sz="1100" b="0" kern="1200" dirty="0"/>
            <a:t>强大的</a:t>
          </a:r>
          <a:r>
            <a:rPr lang="en-US" altLang="zh-CN" sz="1100" b="0" kern="1200" dirty="0"/>
            <a:t>AI</a:t>
          </a:r>
          <a:r>
            <a:rPr lang="zh-CN" altLang="en-US" sz="1100" b="0" kern="1200" dirty="0"/>
            <a:t>开发环境</a:t>
          </a:r>
        </a:p>
      </dsp:txBody>
      <dsp:txXfrm>
        <a:off x="2100144" y="3101009"/>
        <a:ext cx="3760724" cy="264749"/>
      </dsp:txXfrm>
    </dsp:sp>
    <dsp:sp modelId="{2DA5F28B-9F46-4F81-A049-6F1B127AB01D}">
      <dsp:nvSpPr>
        <dsp:cNvPr id="0" name=""/>
        <dsp:cNvSpPr/>
      </dsp:nvSpPr>
      <dsp:spPr>
        <a:xfrm>
          <a:off x="1953622" y="3365758"/>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7B130-3506-423A-8BC5-AC6D610632F0}">
      <dsp:nvSpPr>
        <dsp:cNvPr id="0" name=""/>
        <dsp:cNvSpPr/>
      </dsp:nvSpPr>
      <dsp:spPr>
        <a:xfrm>
          <a:off x="0" y="0"/>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95B9B2-4AA0-4CC3-BBEA-C363D259E760}">
      <dsp:nvSpPr>
        <dsp:cNvPr id="0" name=""/>
        <dsp:cNvSpPr/>
      </dsp:nvSpPr>
      <dsp:spPr>
        <a:xfrm>
          <a:off x="0" y="0"/>
          <a:ext cx="1953623" cy="84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zh-CN" altLang="en-US" sz="1500" b="0" i="0" kern="1200" dirty="0"/>
            <a:t>使用生理和认知指标进行客观性能预测和优化</a:t>
          </a:r>
          <a:endParaRPr lang="zh-CN" altLang="en-US" sz="1500" b="0" kern="1200" dirty="0"/>
        </a:p>
      </dsp:txBody>
      <dsp:txXfrm>
        <a:off x="0" y="0"/>
        <a:ext cx="1953623" cy="845385"/>
      </dsp:txXfrm>
    </dsp:sp>
    <dsp:sp modelId="{8EBA31CF-27F0-416D-A494-90B39C94CD69}">
      <dsp:nvSpPr>
        <dsp:cNvPr id="0" name=""/>
        <dsp:cNvSpPr/>
      </dsp:nvSpPr>
      <dsp:spPr>
        <a:xfrm>
          <a:off x="2100144" y="38389"/>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zh-CN" altLang="en-US" sz="1200" kern="1200" dirty="0"/>
            <a:t>利用沉浸式虚拟环境来培训飞行员，并衡量绩效预测因素。</a:t>
          </a:r>
        </a:p>
      </dsp:txBody>
      <dsp:txXfrm>
        <a:off x="2100144" y="38389"/>
        <a:ext cx="3760724" cy="767781"/>
      </dsp:txXfrm>
    </dsp:sp>
    <dsp:sp modelId="{40851E6A-F8C8-44A7-B0FD-6BB047A5E3C4}">
      <dsp:nvSpPr>
        <dsp:cNvPr id="0" name=""/>
        <dsp:cNvSpPr/>
      </dsp:nvSpPr>
      <dsp:spPr>
        <a:xfrm>
          <a:off x="6007390" y="38389"/>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zh-CN" altLang="en-US" sz="1900" kern="1200" dirty="0"/>
            <a:t>挑战赛：</a:t>
          </a:r>
          <a:r>
            <a:rPr lang="zh-CN" altLang="en-US" sz="1900" b="0" i="0" kern="1200" dirty="0"/>
            <a:t>齿轮导航仪数据挑战赛（</a:t>
          </a:r>
          <a:r>
            <a:rPr lang="en-US" sz="2000" b="0" i="0" kern="1200" dirty="0" err="1">
              <a:hlinkClick xmlns:r="http://schemas.openxmlformats.org/officeDocument/2006/relationships" r:id="rId1"/>
            </a:rPr>
            <a:t>CogPilot</a:t>
          </a:r>
          <a:r>
            <a:rPr lang="en-US" sz="2000" b="0" i="0" kern="1200" dirty="0">
              <a:hlinkClick xmlns:r="http://schemas.openxmlformats.org/officeDocument/2006/relationships" r:id="rId1"/>
            </a:rPr>
            <a:t> Data Challenge</a:t>
          </a:r>
          <a:r>
            <a:rPr lang="zh-CN" altLang="en-US" sz="1900" b="0" i="0" kern="1200" dirty="0"/>
            <a:t>）</a:t>
          </a:r>
          <a:endParaRPr lang="zh-CN" altLang="en-US" sz="1900" b="0" kern="1200" dirty="0"/>
        </a:p>
      </dsp:txBody>
      <dsp:txXfrm>
        <a:off x="6007390" y="38389"/>
        <a:ext cx="3760724" cy="767781"/>
      </dsp:txXfrm>
    </dsp:sp>
    <dsp:sp modelId="{D593761C-D894-4E7B-BB02-2395904C8A4C}">
      <dsp:nvSpPr>
        <dsp:cNvPr id="0" name=""/>
        <dsp:cNvSpPr/>
      </dsp:nvSpPr>
      <dsp:spPr>
        <a:xfrm>
          <a:off x="1953623" y="806170"/>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3B0832-2E82-400D-8BF5-7F0B9544518A}">
      <dsp:nvSpPr>
        <dsp:cNvPr id="0" name=""/>
        <dsp:cNvSpPr/>
      </dsp:nvSpPr>
      <dsp:spPr>
        <a:xfrm>
          <a:off x="0" y="845385"/>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0D0D0-79C0-45AE-A5AA-8569695608E2}">
      <dsp:nvSpPr>
        <dsp:cNvPr id="0" name=""/>
        <dsp:cNvSpPr/>
      </dsp:nvSpPr>
      <dsp:spPr>
        <a:xfrm>
          <a:off x="0" y="845385"/>
          <a:ext cx="1953623" cy="84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zh-CN" altLang="en-US" sz="1500" b="0" i="0" kern="1200" dirty="0"/>
            <a:t>用于导航及其他领域的鲁棒神经微分模型</a:t>
          </a:r>
          <a:endParaRPr lang="zh-CN" altLang="en-US" sz="1500" b="0" kern="1200" dirty="0"/>
        </a:p>
      </dsp:txBody>
      <dsp:txXfrm>
        <a:off x="0" y="845385"/>
        <a:ext cx="1953623" cy="845385"/>
      </dsp:txXfrm>
    </dsp:sp>
    <dsp:sp modelId="{84C9000F-3AAF-41F7-994B-FE26C97E8E2B}">
      <dsp:nvSpPr>
        <dsp:cNvPr id="0" name=""/>
        <dsp:cNvSpPr/>
      </dsp:nvSpPr>
      <dsp:spPr>
        <a:xfrm>
          <a:off x="2100144" y="883774"/>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zh-CN" altLang="en-US" sz="1200" b="0" kern="1200" dirty="0"/>
            <a:t>提出一种替代</a:t>
          </a:r>
          <a:r>
            <a:rPr lang="en-US" altLang="zh-CN" sz="1200" b="0" kern="1200" dirty="0"/>
            <a:t>GPS</a:t>
          </a:r>
          <a:r>
            <a:rPr lang="zh-CN" altLang="en-US" sz="1200" b="0" kern="1200" dirty="0"/>
            <a:t>系统，该系统依赖于地球的磁共振来导航。</a:t>
          </a:r>
        </a:p>
      </dsp:txBody>
      <dsp:txXfrm>
        <a:off x="2100144" y="883774"/>
        <a:ext cx="3760724" cy="767781"/>
      </dsp:txXfrm>
    </dsp:sp>
    <dsp:sp modelId="{B961C0D1-AF33-4DB6-A282-2A9C7C28F0DE}">
      <dsp:nvSpPr>
        <dsp:cNvPr id="0" name=""/>
        <dsp:cNvSpPr/>
      </dsp:nvSpPr>
      <dsp:spPr>
        <a:xfrm>
          <a:off x="6007390" y="883774"/>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zh-CN" altLang="en-US" sz="1900" b="0" kern="1200" dirty="0"/>
            <a:t>挑战赛：</a:t>
          </a:r>
          <a:r>
            <a:rPr lang="zh-CN" altLang="en-US" sz="1900" b="0" i="0" kern="1200" dirty="0"/>
            <a:t>磁导航挑战（</a:t>
          </a:r>
          <a:r>
            <a:rPr lang="en-US" sz="1900" b="0" i="0" kern="1200" dirty="0">
              <a:hlinkClick xmlns:r="http://schemas.openxmlformats.org/officeDocument/2006/relationships" r:id="rId2"/>
            </a:rPr>
            <a:t>Magnetic Navigation Challenge</a:t>
          </a:r>
          <a:r>
            <a:rPr lang="zh-CN" altLang="en-US" sz="1900" b="0" i="0" kern="1200" dirty="0"/>
            <a:t>）</a:t>
          </a:r>
          <a:endParaRPr lang="zh-CN" altLang="en-US" sz="1900" b="0" kern="1200" dirty="0"/>
        </a:p>
      </dsp:txBody>
      <dsp:txXfrm>
        <a:off x="6007390" y="883774"/>
        <a:ext cx="3760724" cy="767781"/>
      </dsp:txXfrm>
    </dsp:sp>
    <dsp:sp modelId="{56BB0918-93E2-438B-BBC3-2459DC500F62}">
      <dsp:nvSpPr>
        <dsp:cNvPr id="0" name=""/>
        <dsp:cNvSpPr/>
      </dsp:nvSpPr>
      <dsp:spPr>
        <a:xfrm>
          <a:off x="1953623" y="1651555"/>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779B47-66B2-41B5-985C-DEC179C9EBC9}">
      <dsp:nvSpPr>
        <dsp:cNvPr id="0" name=""/>
        <dsp:cNvSpPr/>
      </dsp:nvSpPr>
      <dsp:spPr>
        <a:xfrm>
          <a:off x="0" y="1690770"/>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82A89-EB9E-4EBA-91EF-B6EE4981325C}">
      <dsp:nvSpPr>
        <dsp:cNvPr id="0" name=""/>
        <dsp:cNvSpPr/>
      </dsp:nvSpPr>
      <dsp:spPr>
        <a:xfrm>
          <a:off x="0" y="1690770"/>
          <a:ext cx="1953623" cy="84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AI </a:t>
          </a:r>
          <a:r>
            <a:rPr lang="zh-CN" altLang="en-US" sz="1500" b="0" i="0" kern="1200" dirty="0"/>
            <a:t>增强型频谱感知和干扰抑制</a:t>
          </a:r>
          <a:endParaRPr lang="zh-CN" altLang="en-US" sz="1500" b="0" kern="1200" dirty="0"/>
        </a:p>
      </dsp:txBody>
      <dsp:txXfrm>
        <a:off x="0" y="1690770"/>
        <a:ext cx="1953623" cy="845385"/>
      </dsp:txXfrm>
    </dsp:sp>
    <dsp:sp modelId="{D094A9F5-60BE-4859-BAE3-DE6E01AB8584}">
      <dsp:nvSpPr>
        <dsp:cNvPr id="0" name=""/>
        <dsp:cNvSpPr/>
      </dsp:nvSpPr>
      <dsp:spPr>
        <a:xfrm>
          <a:off x="2100144" y="1729159"/>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zh-CN" altLang="en-US" sz="1200" kern="1200" dirty="0"/>
            <a:t>应用人工智能来增强空军检测、识别和地理定位位置射频（</a:t>
          </a:r>
          <a:r>
            <a:rPr lang="en-US" altLang="zh-CN" sz="1200" kern="1200" dirty="0"/>
            <a:t>RF</a:t>
          </a:r>
          <a:r>
            <a:rPr lang="zh-CN" altLang="en-US" sz="1200" kern="1200" dirty="0"/>
            <a:t>）信号的能力，同时为自适应干扰缓解和智能频谱分析提供工具。</a:t>
          </a:r>
          <a:endParaRPr lang="zh-CN" altLang="en-US" sz="1200" b="0" kern="1200" dirty="0"/>
        </a:p>
      </dsp:txBody>
      <dsp:txXfrm>
        <a:off x="2100144" y="1729159"/>
        <a:ext cx="3760724" cy="767781"/>
      </dsp:txXfrm>
    </dsp:sp>
    <dsp:sp modelId="{3F18D1C3-C56C-441E-B6F6-36629ECE3EF1}">
      <dsp:nvSpPr>
        <dsp:cNvPr id="0" name=""/>
        <dsp:cNvSpPr/>
      </dsp:nvSpPr>
      <dsp:spPr>
        <a:xfrm>
          <a:off x="6007390" y="1729159"/>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zh-CN" altLang="en-US" sz="1900" b="0" kern="1200" dirty="0"/>
            <a:t>挑战赛：</a:t>
          </a:r>
          <a:r>
            <a:rPr lang="zh-CN" altLang="en-US" sz="1900" b="0" i="0" kern="1200" dirty="0"/>
            <a:t>射频挑战（</a:t>
          </a:r>
          <a:r>
            <a:rPr lang="en-US" sz="1900" b="0" i="0" kern="1200" dirty="0">
              <a:hlinkClick xmlns:r="http://schemas.openxmlformats.org/officeDocument/2006/relationships" r:id="rId3"/>
            </a:rPr>
            <a:t>RF Challenge</a:t>
          </a:r>
          <a:r>
            <a:rPr lang="zh-CN" altLang="en-US" sz="1900" b="0" i="0" kern="1200" dirty="0"/>
            <a:t>）</a:t>
          </a:r>
          <a:endParaRPr lang="zh-CN" altLang="en-US" sz="1900" b="0" kern="1200" dirty="0"/>
        </a:p>
      </dsp:txBody>
      <dsp:txXfrm>
        <a:off x="6007390" y="1729159"/>
        <a:ext cx="3760724" cy="767781"/>
      </dsp:txXfrm>
    </dsp:sp>
    <dsp:sp modelId="{752348FF-ADBE-46FB-A636-258BDFCBB7C0}">
      <dsp:nvSpPr>
        <dsp:cNvPr id="0" name=""/>
        <dsp:cNvSpPr/>
      </dsp:nvSpPr>
      <dsp:spPr>
        <a:xfrm>
          <a:off x="1953623" y="2496941"/>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540AFC-26B6-4982-BEDE-07E845371CDC}">
      <dsp:nvSpPr>
        <dsp:cNvPr id="0" name=""/>
        <dsp:cNvSpPr/>
      </dsp:nvSpPr>
      <dsp:spPr>
        <a:xfrm>
          <a:off x="0" y="2536155"/>
          <a:ext cx="976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932F3-F4F8-44CD-9C1A-BF93EB50E004}">
      <dsp:nvSpPr>
        <dsp:cNvPr id="0" name=""/>
        <dsp:cNvSpPr/>
      </dsp:nvSpPr>
      <dsp:spPr>
        <a:xfrm>
          <a:off x="0" y="2536155"/>
          <a:ext cx="1953623" cy="84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AI </a:t>
          </a:r>
          <a:r>
            <a:rPr lang="zh-CN" altLang="en-US" sz="1500" b="0" i="0" kern="1200" dirty="0"/>
            <a:t>教育研究：知识</a:t>
          </a:r>
          <a:r>
            <a:rPr lang="en-US" altLang="zh-CN" sz="1500" b="0" i="0" kern="1200" dirty="0"/>
            <a:t>-</a:t>
          </a:r>
          <a:r>
            <a:rPr lang="zh-CN" altLang="en-US" sz="1500" b="0" i="0" kern="1200" dirty="0"/>
            <a:t>应用</a:t>
          </a:r>
          <a:r>
            <a:rPr lang="en-US" altLang="zh-CN" sz="1500" b="0" i="0" kern="1200" dirty="0"/>
            <a:t>-</a:t>
          </a:r>
          <a:r>
            <a:rPr lang="zh-CN" altLang="en-US" sz="1500" b="0" i="0" kern="1200" dirty="0"/>
            <a:t>领先 （</a:t>
          </a:r>
          <a:r>
            <a:rPr lang="en-US" sz="1500" b="0" i="0" kern="1200" dirty="0"/>
            <a:t>KAL）</a:t>
          </a:r>
          <a:endParaRPr lang="zh-CN" altLang="en-US" sz="1500" b="0" kern="1200" dirty="0"/>
        </a:p>
      </dsp:txBody>
      <dsp:txXfrm>
        <a:off x="0" y="2536155"/>
        <a:ext cx="1953623" cy="845385"/>
      </dsp:txXfrm>
    </dsp:sp>
    <dsp:sp modelId="{226C7BD8-C3A5-45F3-AA27-F11E017C60C9}">
      <dsp:nvSpPr>
        <dsp:cNvPr id="0" name=""/>
        <dsp:cNvSpPr/>
      </dsp:nvSpPr>
      <dsp:spPr>
        <a:xfrm>
          <a:off x="2100144" y="2574544"/>
          <a:ext cx="3760724" cy="76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zh-CN" altLang="en-US" sz="1200" b="0" kern="1200" dirty="0"/>
            <a:t>研究和评估与在各种现有课程中对空军人员进行人工智能主题培训相关的各种教学实践和学习效益，绘制出教育需求和能力的格局，并试点实验学习经验。</a:t>
          </a:r>
        </a:p>
      </dsp:txBody>
      <dsp:txXfrm>
        <a:off x="2100144" y="2574544"/>
        <a:ext cx="3760724" cy="767781"/>
      </dsp:txXfrm>
    </dsp:sp>
    <dsp:sp modelId="{7FDA657E-D0E4-4515-BE73-4C27D58F3DFD}">
      <dsp:nvSpPr>
        <dsp:cNvPr id="0" name=""/>
        <dsp:cNvSpPr/>
      </dsp:nvSpPr>
      <dsp:spPr>
        <a:xfrm>
          <a:off x="1953623" y="3342326"/>
          <a:ext cx="781449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369510"/>
          <a:ext cx="8889062" cy="166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58216" rIns="689890"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t>开发用于增强和放大人类决策的算法和工具，使介质能够感知其环境，识别短期风险，对其操作者以及其他合作和对抗的介质的意图和行为进行推理，以确定最佳行动方案。</a:t>
          </a:r>
          <a:endParaRPr lang="zh-CN" sz="2200" kern="1200" dirty="0"/>
        </a:p>
      </dsp:txBody>
      <dsp:txXfrm>
        <a:off x="0" y="369510"/>
        <a:ext cx="8889062" cy="1663200"/>
      </dsp:txXfrm>
    </dsp:sp>
    <dsp:sp modelId="{F0EB6568-D53E-4597-B07D-E4A228C71AE5}">
      <dsp:nvSpPr>
        <dsp:cNvPr id="0" name=""/>
        <dsp:cNvSpPr/>
      </dsp:nvSpPr>
      <dsp:spPr>
        <a:xfrm>
          <a:off x="444453" y="44790"/>
          <a:ext cx="6222343"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977900">
            <a:lnSpc>
              <a:spcPct val="90000"/>
            </a:lnSpc>
            <a:spcBef>
              <a:spcPct val="0"/>
            </a:spcBef>
            <a:spcAft>
              <a:spcPct val="35000"/>
            </a:spcAft>
            <a:buNone/>
          </a:pPr>
          <a:r>
            <a:rPr lang="zh-CN" sz="2200" kern="1200" dirty="0"/>
            <a:t>目的</a:t>
          </a:r>
        </a:p>
      </dsp:txBody>
      <dsp:txXfrm>
        <a:off x="476156" y="76493"/>
        <a:ext cx="6158937" cy="586034"/>
      </dsp:txXfrm>
    </dsp:sp>
    <dsp:sp modelId="{F8BABC72-4598-4836-A498-7AF7059ED253}">
      <dsp:nvSpPr>
        <dsp:cNvPr id="0" name=""/>
        <dsp:cNvSpPr/>
      </dsp:nvSpPr>
      <dsp:spPr>
        <a:xfrm>
          <a:off x="0" y="2476231"/>
          <a:ext cx="8889062" cy="13166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58216" rIns="689890"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t>通过使用过去的数据来指导人类行为并融合来自传感器和信息源的输入来协助人类。</a:t>
          </a:r>
          <a:endParaRPr lang="zh-CN" sz="2200" kern="1200" dirty="0"/>
        </a:p>
      </dsp:txBody>
      <dsp:txXfrm>
        <a:off x="0" y="2476231"/>
        <a:ext cx="8889062" cy="1316699"/>
      </dsp:txXfrm>
    </dsp:sp>
    <dsp:sp modelId="{2AF2EA06-99FE-4532-AC25-B0247B048B28}">
      <dsp:nvSpPr>
        <dsp:cNvPr id="0" name=""/>
        <dsp:cNvSpPr/>
      </dsp:nvSpPr>
      <dsp:spPr>
        <a:xfrm>
          <a:off x="444453" y="2151511"/>
          <a:ext cx="6222343"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方案</a:t>
          </a:r>
          <a:endParaRPr lang="zh-CN" sz="2200" kern="1200" dirty="0"/>
        </a:p>
      </dsp:txBody>
      <dsp:txXfrm>
        <a:off x="476156" y="2183214"/>
        <a:ext cx="6158937" cy="586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277981"/>
          <a:ext cx="8889062"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33248" rIns="68989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开发一种新的框架和算法类，</a:t>
          </a:r>
          <a:r>
            <a:rPr lang="zh-CN" altLang="en-US" sz="1600" b="0" i="0" kern="1200" dirty="0"/>
            <a:t>使无人机系统能够在模拟器环境中学习复杂的多智能体行为，然后将他们的知识从模拟无缝迁移到现实世界的现场环境。</a:t>
          </a:r>
          <a:endParaRPr lang="zh-CN" sz="1600" kern="1200" dirty="0"/>
        </a:p>
      </dsp:txBody>
      <dsp:txXfrm>
        <a:off x="0" y="277981"/>
        <a:ext cx="8889062" cy="957600"/>
      </dsp:txXfrm>
    </dsp:sp>
    <dsp:sp modelId="{F0EB6568-D53E-4597-B07D-E4A228C71AE5}">
      <dsp:nvSpPr>
        <dsp:cNvPr id="0" name=""/>
        <dsp:cNvSpPr/>
      </dsp:nvSpPr>
      <dsp:spPr>
        <a:xfrm>
          <a:off x="444453" y="41821"/>
          <a:ext cx="62223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711200">
            <a:lnSpc>
              <a:spcPct val="90000"/>
            </a:lnSpc>
            <a:spcBef>
              <a:spcPct val="0"/>
            </a:spcBef>
            <a:spcAft>
              <a:spcPct val="35000"/>
            </a:spcAft>
            <a:buNone/>
          </a:pPr>
          <a:r>
            <a:rPr lang="zh-CN" sz="1600" kern="1200" dirty="0"/>
            <a:t>目的</a:t>
          </a:r>
        </a:p>
      </dsp:txBody>
      <dsp:txXfrm>
        <a:off x="467510" y="64878"/>
        <a:ext cx="6176229" cy="426206"/>
      </dsp:txXfrm>
    </dsp:sp>
    <dsp:sp modelId="{F8BABC72-4598-4836-A498-7AF7059ED253}">
      <dsp:nvSpPr>
        <dsp:cNvPr id="0" name=""/>
        <dsp:cNvSpPr/>
      </dsp:nvSpPr>
      <dsp:spPr>
        <a:xfrm>
          <a:off x="0" y="1558140"/>
          <a:ext cx="8889062"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33248" rIns="68989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自动驾驶飞机群接受模拟灾区救援的虚拟培训，学习如何导航和合作，然后，系统将在仿真中获得的学习转移到真正的自动驾驶飞机群中。</a:t>
          </a:r>
          <a:endParaRPr lang="zh-CN" sz="1600" kern="1200" dirty="0"/>
        </a:p>
      </dsp:txBody>
      <dsp:txXfrm>
        <a:off x="0" y="1558140"/>
        <a:ext cx="8889062" cy="957600"/>
      </dsp:txXfrm>
    </dsp:sp>
    <dsp:sp modelId="{2AF2EA06-99FE-4532-AC25-B0247B048B28}">
      <dsp:nvSpPr>
        <dsp:cNvPr id="0" name=""/>
        <dsp:cNvSpPr/>
      </dsp:nvSpPr>
      <dsp:spPr>
        <a:xfrm>
          <a:off x="444453" y="1321981"/>
          <a:ext cx="62223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方案</a:t>
          </a:r>
          <a:endParaRPr lang="zh-CN" sz="1600" kern="1200" dirty="0"/>
        </a:p>
      </dsp:txBody>
      <dsp:txXfrm>
        <a:off x="467510" y="1345038"/>
        <a:ext cx="6176229" cy="426206"/>
      </dsp:txXfrm>
    </dsp:sp>
    <dsp:sp modelId="{6E5E47B3-2625-400F-8386-DE16466BD035}">
      <dsp:nvSpPr>
        <dsp:cNvPr id="0" name=""/>
        <dsp:cNvSpPr/>
      </dsp:nvSpPr>
      <dsp:spPr>
        <a:xfrm>
          <a:off x="0" y="2838301"/>
          <a:ext cx="8889062"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33248" rIns="68989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使用</a:t>
          </a:r>
          <a:r>
            <a:rPr lang="en-US" sz="1600" b="0" i="0" kern="1200" dirty="0" err="1"/>
            <a:t>FlightGoggles</a:t>
          </a:r>
          <a:r>
            <a:rPr lang="zh-CN" altLang="en-US" sz="1600" b="0" i="0" kern="1200" dirty="0"/>
            <a:t>开发环境进行仿真，</a:t>
          </a:r>
          <a:r>
            <a:rPr lang="en-US" sz="1600" b="0" i="0" kern="1200" dirty="0" err="1"/>
            <a:t>FlightGoggles</a:t>
          </a:r>
          <a:r>
            <a:rPr lang="zh-CN" altLang="en-US" sz="1600" b="0" i="0" kern="1200" dirty="0"/>
            <a:t>提供基于</a:t>
          </a:r>
          <a:r>
            <a:rPr lang="en-US" altLang="zh-CN" sz="1600" b="0" i="0" kern="1200" dirty="0"/>
            <a:t>Unity3D</a:t>
          </a:r>
          <a:r>
            <a:rPr lang="zh-CN" altLang="en-US" sz="1600" b="0" i="0" kern="1200" dirty="0"/>
            <a:t>引擎的外传感器模拟小车定位披萨，再在真实环境中进行披萨定位。</a:t>
          </a:r>
          <a:endParaRPr lang="zh-CN" sz="1600" b="0" kern="1200" dirty="0"/>
        </a:p>
      </dsp:txBody>
      <dsp:txXfrm>
        <a:off x="0" y="2838301"/>
        <a:ext cx="8889062" cy="957600"/>
      </dsp:txXfrm>
    </dsp:sp>
    <dsp:sp modelId="{766CB31B-4620-4285-8AC4-8C31BFFC767A}">
      <dsp:nvSpPr>
        <dsp:cNvPr id="0" name=""/>
        <dsp:cNvSpPr/>
      </dsp:nvSpPr>
      <dsp:spPr>
        <a:xfrm>
          <a:off x="444453" y="2602141"/>
          <a:ext cx="62223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挑战赛：</a:t>
          </a:r>
          <a:r>
            <a:rPr lang="zh-CN" altLang="en-US" sz="1600" b="0" i="0" kern="1200" dirty="0"/>
            <a:t>披萨同时定位和映射挑战</a:t>
          </a:r>
          <a:endParaRPr lang="zh-CN" sz="1600" kern="1200" dirty="0"/>
        </a:p>
      </dsp:txBody>
      <dsp:txXfrm>
        <a:off x="467510" y="2625198"/>
        <a:ext cx="6176229"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229515"/>
          <a:ext cx="8889062"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91592" rIns="689890" bIns="99568" numCol="1" spcCol="1270" anchor="t" anchorCtr="0">
          <a:noAutofit/>
        </a:bodyPr>
        <a:lstStyle/>
        <a:p>
          <a:pPr marL="114300" lvl="1" indent="-114300" algn="l" defTabSz="622300">
            <a:lnSpc>
              <a:spcPct val="90000"/>
            </a:lnSpc>
            <a:spcBef>
              <a:spcPct val="0"/>
            </a:spcBef>
            <a:spcAft>
              <a:spcPct val="15000"/>
            </a:spcAft>
            <a:buChar char="•"/>
          </a:pPr>
          <a:r>
            <a:rPr lang="zh-CN" altLang="zh-CN" sz="1400" kern="1200" dirty="0"/>
            <a:t>获取连续时间序列的图像受到季节性天气、云层、烟雾和其他光学传感器固有限制的阻碍</a:t>
          </a:r>
          <a:r>
            <a:rPr lang="zh-CN" altLang="en-US" sz="1400" kern="1200" dirty="0"/>
            <a:t>，而</a:t>
          </a:r>
          <a:r>
            <a:rPr lang="zh-CN" altLang="zh-CN" sz="1400" kern="1200" dirty="0"/>
            <a:t>合成孔径雷达 </a:t>
          </a:r>
          <a:r>
            <a:rPr lang="en-US" altLang="zh-CN" sz="1400" kern="1200" dirty="0"/>
            <a:t>(SAR) </a:t>
          </a:r>
          <a:r>
            <a:rPr lang="zh-CN" altLang="zh-CN" sz="1400" kern="1200" dirty="0"/>
            <a:t>对照明和天气条件不敏感</a:t>
          </a:r>
          <a:r>
            <a:rPr lang="zh-CN" altLang="en-US" sz="1400" kern="1200" dirty="0"/>
            <a:t>，可以考虑作为主要的地形监控手段。但</a:t>
          </a:r>
          <a:r>
            <a:rPr lang="en-US" altLang="zh-CN" sz="1400" kern="1200" dirty="0"/>
            <a:t>SAR</a:t>
          </a:r>
          <a:r>
            <a:rPr lang="zh-CN" altLang="en-US" sz="1400" kern="1200" dirty="0"/>
            <a:t>图像比光学图像更难为人类解释，怎么增强</a:t>
          </a:r>
          <a:r>
            <a:rPr lang="en-US" altLang="zh-CN" sz="1400" kern="1200" dirty="0"/>
            <a:t>SAR</a:t>
          </a:r>
          <a:r>
            <a:rPr lang="zh-CN" altLang="en-US" sz="1400" kern="1200" dirty="0"/>
            <a:t>图像信息成了首要问题。</a:t>
          </a:r>
          <a:endParaRPr lang="zh-CN" sz="1400" kern="1200" dirty="0"/>
        </a:p>
      </dsp:txBody>
      <dsp:txXfrm>
        <a:off x="0" y="229515"/>
        <a:ext cx="8889062" cy="1058400"/>
      </dsp:txXfrm>
    </dsp:sp>
    <dsp:sp modelId="{F0EB6568-D53E-4597-B07D-E4A228C71AE5}">
      <dsp:nvSpPr>
        <dsp:cNvPr id="0" name=""/>
        <dsp:cNvSpPr/>
      </dsp:nvSpPr>
      <dsp:spPr>
        <a:xfrm>
          <a:off x="444453" y="22875"/>
          <a:ext cx="6222343"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622300">
            <a:lnSpc>
              <a:spcPct val="90000"/>
            </a:lnSpc>
            <a:spcBef>
              <a:spcPct val="0"/>
            </a:spcBef>
            <a:spcAft>
              <a:spcPct val="35000"/>
            </a:spcAft>
            <a:buNone/>
          </a:pPr>
          <a:r>
            <a:rPr lang="zh-CN" sz="1400" kern="1200" dirty="0"/>
            <a:t>目的</a:t>
          </a:r>
        </a:p>
      </dsp:txBody>
      <dsp:txXfrm>
        <a:off x="464628" y="43050"/>
        <a:ext cx="6181993" cy="372930"/>
      </dsp:txXfrm>
    </dsp:sp>
    <dsp:sp modelId="{F8BABC72-4598-4836-A498-7AF7059ED253}">
      <dsp:nvSpPr>
        <dsp:cNvPr id="0" name=""/>
        <dsp:cNvSpPr/>
      </dsp:nvSpPr>
      <dsp:spPr>
        <a:xfrm>
          <a:off x="0" y="1570155"/>
          <a:ext cx="8889062" cy="837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91592" rIns="689890"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通过利用来自相关模态（</a:t>
          </a:r>
          <a:r>
            <a:rPr lang="en-US" altLang="zh-CN" sz="1400" kern="1200" dirty="0"/>
            <a:t>EO/IR, LiDAR, MODIS</a:t>
          </a:r>
          <a:r>
            <a:rPr lang="zh-CN" altLang="en-US" sz="1400" kern="1200" dirty="0"/>
            <a:t>）、模拟数据和基于物理的模型的补充信息，提高</a:t>
          </a:r>
          <a:r>
            <a:rPr lang="en-US" altLang="zh-CN" sz="1400" kern="1200" dirty="0"/>
            <a:t>SAR</a:t>
          </a:r>
          <a:r>
            <a:rPr lang="zh-CN" altLang="en-US" sz="1400" kern="1200" dirty="0"/>
            <a:t>图像的可解释性、</a:t>
          </a:r>
          <a:r>
            <a:rPr lang="en-US" altLang="zh-CN" sz="1400" kern="1200" dirty="0"/>
            <a:t>SAR</a:t>
          </a:r>
          <a:r>
            <a:rPr lang="zh-CN" altLang="en-US" sz="1400" kern="1200" dirty="0"/>
            <a:t>目标检测和自动目标识别（</a:t>
          </a:r>
          <a:r>
            <a:rPr lang="en-US" altLang="zh-CN" sz="1400" kern="1200" dirty="0"/>
            <a:t>ATR</a:t>
          </a:r>
          <a:r>
            <a:rPr lang="zh-CN" altLang="en-US" sz="1400" kern="1200" dirty="0"/>
            <a:t>）的性能。</a:t>
          </a:r>
          <a:endParaRPr lang="zh-CN" sz="1400" kern="1200" dirty="0"/>
        </a:p>
      </dsp:txBody>
      <dsp:txXfrm>
        <a:off x="0" y="1570155"/>
        <a:ext cx="8889062" cy="837900"/>
      </dsp:txXfrm>
    </dsp:sp>
    <dsp:sp modelId="{2AF2EA06-99FE-4532-AC25-B0247B048B28}">
      <dsp:nvSpPr>
        <dsp:cNvPr id="0" name=""/>
        <dsp:cNvSpPr/>
      </dsp:nvSpPr>
      <dsp:spPr>
        <a:xfrm>
          <a:off x="444453" y="1363515"/>
          <a:ext cx="6222343"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622300">
            <a:lnSpc>
              <a:spcPct val="90000"/>
            </a:lnSpc>
            <a:spcBef>
              <a:spcPct val="0"/>
            </a:spcBef>
            <a:spcAft>
              <a:spcPct val="35000"/>
            </a:spcAft>
            <a:buNone/>
          </a:pPr>
          <a:r>
            <a:rPr lang="zh-CN" altLang="en-US" sz="1400" kern="1200" dirty="0"/>
            <a:t>方案</a:t>
          </a:r>
          <a:endParaRPr lang="zh-CN" sz="1400" kern="1200" dirty="0"/>
        </a:p>
      </dsp:txBody>
      <dsp:txXfrm>
        <a:off x="464628" y="1383690"/>
        <a:ext cx="6181993" cy="372930"/>
      </dsp:txXfrm>
    </dsp:sp>
    <dsp:sp modelId="{6E5E47B3-2625-400F-8386-DE16466BD035}">
      <dsp:nvSpPr>
        <dsp:cNvPr id="0" name=""/>
        <dsp:cNvSpPr/>
      </dsp:nvSpPr>
      <dsp:spPr>
        <a:xfrm>
          <a:off x="0" y="2690295"/>
          <a:ext cx="8889062" cy="11245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91592" rIns="689890"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b="0" kern="1200" dirty="0"/>
            <a:t>矩阵补全</a:t>
          </a:r>
          <a:endParaRPr lang="zh-CN" sz="1400" b="0" kern="1200" dirty="0"/>
        </a:p>
        <a:p>
          <a:pPr marL="114300" lvl="1" indent="-114300" algn="l" defTabSz="622300">
            <a:lnSpc>
              <a:spcPct val="90000"/>
            </a:lnSpc>
            <a:spcBef>
              <a:spcPct val="0"/>
            </a:spcBef>
            <a:spcAft>
              <a:spcPct val="15000"/>
            </a:spcAft>
            <a:buChar char="•"/>
          </a:pPr>
          <a:r>
            <a:rPr lang="zh-CN" altLang="en-US" sz="1400" b="0" kern="1200" dirty="0"/>
            <a:t>森林砍伐估计</a:t>
          </a:r>
          <a:endParaRPr lang="zh-CN" sz="1400" b="0" kern="1200" dirty="0"/>
        </a:p>
        <a:p>
          <a:pPr marL="114300" lvl="1" indent="-114300" algn="l" defTabSz="622300">
            <a:lnSpc>
              <a:spcPct val="90000"/>
            </a:lnSpc>
            <a:spcBef>
              <a:spcPct val="0"/>
            </a:spcBef>
            <a:spcAft>
              <a:spcPct val="15000"/>
            </a:spcAft>
            <a:buChar char="•"/>
          </a:pPr>
          <a:r>
            <a:rPr lang="zh-CN" altLang="en-US" sz="1400" b="0" kern="1200" dirty="0"/>
            <a:t>多模态图像的转换</a:t>
          </a:r>
          <a:endParaRPr lang="zh-CN" sz="1400" b="0" kern="1200" dirty="0"/>
        </a:p>
      </dsp:txBody>
      <dsp:txXfrm>
        <a:off x="0" y="2690295"/>
        <a:ext cx="8889062" cy="1124550"/>
      </dsp:txXfrm>
    </dsp:sp>
    <dsp:sp modelId="{766CB31B-4620-4285-8AC4-8C31BFFC767A}">
      <dsp:nvSpPr>
        <dsp:cNvPr id="0" name=""/>
        <dsp:cNvSpPr/>
      </dsp:nvSpPr>
      <dsp:spPr>
        <a:xfrm>
          <a:off x="444453" y="2483655"/>
          <a:ext cx="6222343"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622300">
            <a:lnSpc>
              <a:spcPct val="90000"/>
            </a:lnSpc>
            <a:spcBef>
              <a:spcPct val="0"/>
            </a:spcBef>
            <a:spcAft>
              <a:spcPct val="35000"/>
            </a:spcAft>
            <a:buNone/>
          </a:pPr>
          <a:r>
            <a:rPr lang="zh-CN" altLang="en-US" sz="1400" kern="1200" dirty="0"/>
            <a:t>挑战赛：</a:t>
          </a:r>
          <a:r>
            <a:rPr lang="en-US" sz="1400" b="0" i="0" kern="1200" dirty="0" err="1"/>
            <a:t>MultiEarth</a:t>
          </a:r>
          <a:r>
            <a:rPr lang="en-US" sz="1400" b="0" i="0" kern="1200" dirty="0"/>
            <a:t> 2022 Challenge</a:t>
          </a:r>
          <a:endParaRPr lang="zh-CN" sz="1400" kern="1200" dirty="0"/>
        </a:p>
      </dsp:txBody>
      <dsp:txXfrm>
        <a:off x="464628" y="2503830"/>
        <a:ext cx="6181993"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327480"/>
          <a:ext cx="8889062" cy="158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37388" rIns="689890"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b="0" i="0" kern="1200" dirty="0"/>
            <a:t>为了改善手动安排飞机航班的极其复杂和耗时的过程，该项目旨在</a:t>
          </a:r>
          <a:r>
            <a:rPr lang="zh-CN" altLang="en-US" sz="2100" kern="1200" dirty="0"/>
            <a:t>实现飞机飞行调度的自动化，以提高调度效率和在存在不确定性时的稳健性。</a:t>
          </a:r>
          <a:endParaRPr lang="zh-CN" sz="2100" kern="1200" dirty="0"/>
        </a:p>
      </dsp:txBody>
      <dsp:txXfrm>
        <a:off x="0" y="327480"/>
        <a:ext cx="8889062" cy="1587600"/>
      </dsp:txXfrm>
    </dsp:sp>
    <dsp:sp modelId="{F0EB6568-D53E-4597-B07D-E4A228C71AE5}">
      <dsp:nvSpPr>
        <dsp:cNvPr id="0" name=""/>
        <dsp:cNvSpPr/>
      </dsp:nvSpPr>
      <dsp:spPr>
        <a:xfrm>
          <a:off x="444453" y="17520"/>
          <a:ext cx="622234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933450">
            <a:lnSpc>
              <a:spcPct val="90000"/>
            </a:lnSpc>
            <a:spcBef>
              <a:spcPct val="0"/>
            </a:spcBef>
            <a:spcAft>
              <a:spcPct val="35000"/>
            </a:spcAft>
            <a:buNone/>
          </a:pPr>
          <a:r>
            <a:rPr lang="zh-CN" sz="2100" kern="1200" dirty="0"/>
            <a:t>目的</a:t>
          </a:r>
        </a:p>
      </dsp:txBody>
      <dsp:txXfrm>
        <a:off x="474715" y="47782"/>
        <a:ext cx="6161819" cy="559396"/>
      </dsp:txXfrm>
    </dsp:sp>
    <dsp:sp modelId="{F8BABC72-4598-4836-A498-7AF7059ED253}">
      <dsp:nvSpPr>
        <dsp:cNvPr id="0" name=""/>
        <dsp:cNvSpPr/>
      </dsp:nvSpPr>
      <dsp:spPr>
        <a:xfrm>
          <a:off x="0" y="2338440"/>
          <a:ext cx="8889062"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37388" rIns="689890" bIns="149352" numCol="1" spcCol="1270" anchor="t" anchorCtr="0">
          <a:noAutofit/>
        </a:bodyPr>
        <a:lstStyle/>
        <a:p>
          <a:pPr marL="228600" lvl="1" indent="-228600" algn="l" defTabSz="933450">
            <a:lnSpc>
              <a:spcPct val="90000"/>
            </a:lnSpc>
            <a:spcBef>
              <a:spcPct val="0"/>
            </a:spcBef>
            <a:spcAft>
              <a:spcPct val="15000"/>
            </a:spcAft>
            <a:buChar char="•"/>
          </a:pPr>
          <a:endParaRPr lang="zh-CN" sz="2100" kern="1200" dirty="0"/>
        </a:p>
      </dsp:txBody>
      <dsp:txXfrm>
        <a:off x="0" y="2338440"/>
        <a:ext cx="8889062" cy="529200"/>
      </dsp:txXfrm>
    </dsp:sp>
    <dsp:sp modelId="{2AF2EA06-99FE-4532-AC25-B0247B048B28}">
      <dsp:nvSpPr>
        <dsp:cNvPr id="0" name=""/>
        <dsp:cNvSpPr/>
      </dsp:nvSpPr>
      <dsp:spPr>
        <a:xfrm>
          <a:off x="444453" y="2028480"/>
          <a:ext cx="622234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933450">
            <a:lnSpc>
              <a:spcPct val="90000"/>
            </a:lnSpc>
            <a:spcBef>
              <a:spcPct val="0"/>
            </a:spcBef>
            <a:spcAft>
              <a:spcPct val="35000"/>
            </a:spcAft>
            <a:buNone/>
          </a:pPr>
          <a:r>
            <a:rPr lang="zh-CN" altLang="en-US" sz="2100" kern="1200" dirty="0"/>
            <a:t>方案</a:t>
          </a:r>
          <a:endParaRPr lang="zh-CN" sz="2100" kern="1200" dirty="0"/>
        </a:p>
      </dsp:txBody>
      <dsp:txXfrm>
        <a:off x="474715" y="2058742"/>
        <a:ext cx="6161819" cy="559396"/>
      </dsp:txXfrm>
    </dsp:sp>
    <dsp:sp modelId="{6E5E47B3-2625-400F-8386-DE16466BD035}">
      <dsp:nvSpPr>
        <dsp:cNvPr id="0" name=""/>
        <dsp:cNvSpPr/>
      </dsp:nvSpPr>
      <dsp:spPr>
        <a:xfrm>
          <a:off x="0" y="3291001"/>
          <a:ext cx="8889062"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437388" rIns="689890" bIns="149352" numCol="1" spcCol="1270" anchor="t" anchorCtr="0">
          <a:noAutofit/>
        </a:bodyPr>
        <a:lstStyle/>
        <a:p>
          <a:pPr marL="228600" lvl="1" indent="-228600" algn="l" defTabSz="933450">
            <a:lnSpc>
              <a:spcPct val="90000"/>
            </a:lnSpc>
            <a:spcBef>
              <a:spcPct val="0"/>
            </a:spcBef>
            <a:spcAft>
              <a:spcPct val="15000"/>
            </a:spcAft>
            <a:buChar char="•"/>
          </a:pPr>
          <a:endParaRPr lang="zh-CN" sz="2100" b="0" kern="1200" dirty="0"/>
        </a:p>
      </dsp:txBody>
      <dsp:txXfrm>
        <a:off x="0" y="3291001"/>
        <a:ext cx="8889062" cy="529200"/>
      </dsp:txXfrm>
    </dsp:sp>
    <dsp:sp modelId="{766CB31B-4620-4285-8AC4-8C31BFFC767A}">
      <dsp:nvSpPr>
        <dsp:cNvPr id="0" name=""/>
        <dsp:cNvSpPr/>
      </dsp:nvSpPr>
      <dsp:spPr>
        <a:xfrm>
          <a:off x="444453" y="2981041"/>
          <a:ext cx="6222343"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933450">
            <a:lnSpc>
              <a:spcPct val="90000"/>
            </a:lnSpc>
            <a:spcBef>
              <a:spcPct val="0"/>
            </a:spcBef>
            <a:spcAft>
              <a:spcPct val="35000"/>
            </a:spcAft>
            <a:buNone/>
          </a:pPr>
          <a:r>
            <a:rPr lang="zh-CN" altLang="en-US" sz="2100" kern="1200" dirty="0"/>
            <a:t>挑战赛：</a:t>
          </a:r>
          <a:r>
            <a:rPr lang="en-US" sz="2100" b="0" i="0" kern="1200" dirty="0" err="1"/>
            <a:t>Puckboard</a:t>
          </a:r>
          <a:r>
            <a:rPr lang="en-US" sz="2100" b="0" i="0" kern="1200" dirty="0"/>
            <a:t> Challenge</a:t>
          </a:r>
          <a:endParaRPr lang="zh-CN" sz="2100" b="0" kern="1200" dirty="0"/>
        </a:p>
      </dsp:txBody>
      <dsp:txXfrm>
        <a:off x="474715" y="3011303"/>
        <a:ext cx="6161819" cy="5593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310200"/>
          <a:ext cx="8889062" cy="90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49936" rIns="689890"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b="0" i="0" kern="1200" dirty="0"/>
            <a:t>人工智能革命是通过大量标记数据、新算法和计算机性能实现的。但是，长时间的计算机在开发周期阻碍了人类发明和部署创造性的人工智能解决方案。此外，摩尔的终结削弱了半导体技术提供性能的历史能力。</a:t>
          </a:r>
          <a:r>
            <a:rPr lang="en-US" altLang="zh-CN" sz="1200" b="0" i="0" kern="1200" dirty="0"/>
            <a:t>AI </a:t>
          </a:r>
          <a:r>
            <a:rPr lang="zh-CN" altLang="en-US" sz="1200" b="0" i="0" kern="1200" dirty="0"/>
            <a:t>性能越来越依赖于硬件架构、软件和算法。</a:t>
          </a:r>
          <a:r>
            <a:rPr lang="en-US" altLang="zh-CN" sz="1200" b="0" i="0" kern="1200" dirty="0"/>
            <a:t>Fast AI</a:t>
          </a:r>
          <a:r>
            <a:rPr lang="zh-CN" altLang="en-US" sz="1200" b="0" i="0" kern="1200" dirty="0"/>
            <a:t>项目的重点是为快速构建</a:t>
          </a:r>
          <a:r>
            <a:rPr lang="en-US" altLang="zh-CN" sz="1200" b="0" i="0" kern="1200" dirty="0"/>
            <a:t>AI</a:t>
          </a:r>
          <a:r>
            <a:rPr lang="zh-CN" altLang="en-US" sz="1200" b="0" i="0" kern="1200" dirty="0"/>
            <a:t>解决方案奠定基础。</a:t>
          </a:r>
          <a:endParaRPr lang="zh-CN" sz="1200" kern="1200" dirty="0"/>
        </a:p>
      </dsp:txBody>
      <dsp:txXfrm>
        <a:off x="0" y="310200"/>
        <a:ext cx="8889062" cy="907200"/>
      </dsp:txXfrm>
    </dsp:sp>
    <dsp:sp modelId="{F0EB6568-D53E-4597-B07D-E4A228C71AE5}">
      <dsp:nvSpPr>
        <dsp:cNvPr id="0" name=""/>
        <dsp:cNvSpPr/>
      </dsp:nvSpPr>
      <dsp:spPr>
        <a:xfrm>
          <a:off x="444453" y="133080"/>
          <a:ext cx="6222343"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533400">
            <a:lnSpc>
              <a:spcPct val="90000"/>
            </a:lnSpc>
            <a:spcBef>
              <a:spcPct val="0"/>
            </a:spcBef>
            <a:spcAft>
              <a:spcPct val="35000"/>
            </a:spcAft>
            <a:buNone/>
          </a:pPr>
          <a:r>
            <a:rPr lang="zh-CN" sz="1200" kern="1200" dirty="0"/>
            <a:t>目的</a:t>
          </a:r>
        </a:p>
      </dsp:txBody>
      <dsp:txXfrm>
        <a:off x="461746" y="150373"/>
        <a:ext cx="6187757" cy="319654"/>
      </dsp:txXfrm>
    </dsp:sp>
    <dsp:sp modelId="{F8BABC72-4598-4836-A498-7AF7059ED253}">
      <dsp:nvSpPr>
        <dsp:cNvPr id="0" name=""/>
        <dsp:cNvSpPr/>
      </dsp:nvSpPr>
      <dsp:spPr>
        <a:xfrm>
          <a:off x="0" y="1459321"/>
          <a:ext cx="8889062" cy="718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49936" rIns="689890"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b="0" i="0" kern="1200" dirty="0"/>
            <a:t>公开提供</a:t>
          </a:r>
          <a:r>
            <a:rPr lang="en-US" altLang="zh-CN" sz="1200" b="0" i="0" kern="1200" dirty="0"/>
            <a:t>HPC</a:t>
          </a:r>
          <a:r>
            <a:rPr lang="zh-CN" altLang="en-US" sz="1200" b="0" i="0" kern="1200" dirty="0"/>
            <a:t>集群数据集，用于研究和开发创新的</a:t>
          </a:r>
          <a:r>
            <a:rPr lang="en-US" altLang="zh-CN" sz="1200" b="0" i="0" kern="1200" dirty="0"/>
            <a:t>AI / ML</a:t>
          </a:r>
          <a:r>
            <a:rPr lang="zh-CN" altLang="en-US" sz="1200" b="0" i="0" kern="1200" dirty="0"/>
            <a:t>技术，这将有助于开发工具来检测、解释、恢复和潜在预测异常值，并最终减轻复杂多传感器系统中的系统故障。</a:t>
          </a:r>
          <a:endParaRPr lang="zh-CN" sz="1200" kern="1200" dirty="0"/>
        </a:p>
      </dsp:txBody>
      <dsp:txXfrm>
        <a:off x="0" y="1459321"/>
        <a:ext cx="8889062" cy="718200"/>
      </dsp:txXfrm>
    </dsp:sp>
    <dsp:sp modelId="{2AF2EA06-99FE-4532-AC25-B0247B048B28}">
      <dsp:nvSpPr>
        <dsp:cNvPr id="0" name=""/>
        <dsp:cNvSpPr/>
      </dsp:nvSpPr>
      <dsp:spPr>
        <a:xfrm>
          <a:off x="444453" y="1282200"/>
          <a:ext cx="6222343"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533400">
            <a:lnSpc>
              <a:spcPct val="90000"/>
            </a:lnSpc>
            <a:spcBef>
              <a:spcPct val="0"/>
            </a:spcBef>
            <a:spcAft>
              <a:spcPct val="35000"/>
            </a:spcAft>
            <a:buNone/>
          </a:pPr>
          <a:r>
            <a:rPr lang="zh-CN" altLang="en-US" sz="1200" kern="1200" dirty="0"/>
            <a:t>方案</a:t>
          </a:r>
          <a:endParaRPr lang="zh-CN" sz="1200" kern="1200" dirty="0"/>
        </a:p>
      </dsp:txBody>
      <dsp:txXfrm>
        <a:off x="461746" y="1299493"/>
        <a:ext cx="6187757" cy="319654"/>
      </dsp:txXfrm>
    </dsp:sp>
    <dsp:sp modelId="{6E5E47B3-2625-400F-8386-DE16466BD035}">
      <dsp:nvSpPr>
        <dsp:cNvPr id="0" name=""/>
        <dsp:cNvSpPr/>
      </dsp:nvSpPr>
      <dsp:spPr>
        <a:xfrm>
          <a:off x="0" y="2419441"/>
          <a:ext cx="8889062"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249936" rIns="689890"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b="0" i="0" kern="1200" dirty="0"/>
            <a:t>数据中心监控系统提供各种数据流和事件。数据中心质询数据集是高级数据（例如 </a:t>
          </a:r>
          <a:r>
            <a:rPr lang="en-US" altLang="zh-CN" sz="1200" b="0" i="0" kern="1200" dirty="0" err="1"/>
            <a:t>Slurm</a:t>
          </a:r>
          <a:r>
            <a:rPr lang="en-US" altLang="zh-CN" sz="1200" b="0" i="0" kern="1200" dirty="0"/>
            <a:t> </a:t>
          </a:r>
          <a:r>
            <a:rPr lang="zh-CN" altLang="en-US" sz="1200" b="0" i="0" kern="1200" dirty="0"/>
            <a:t>工作负载管理器计划程序数据）和低级作业特定时间序列数据的组合。高级数据包括请求的节点数、</a:t>
          </a:r>
          <a:r>
            <a:rPr lang="en-US" altLang="zh-CN" sz="1200" b="0" i="0" kern="1200" dirty="0"/>
            <a:t>CPU/GPU/</a:t>
          </a:r>
          <a:r>
            <a:rPr lang="zh-CN" altLang="en-US" sz="1200" b="0" i="0" kern="1200" dirty="0"/>
            <a:t>内存请求数、退出代码和运行时数据等参数。低级时间序列数据按每个作业的秒数收集。此粒度时序数据包括 </a:t>
          </a:r>
          <a:r>
            <a:rPr lang="en-US" altLang="zh-CN" sz="1200" b="0" i="0" kern="1200" dirty="0"/>
            <a:t>CPU/GPU/</a:t>
          </a:r>
          <a:r>
            <a:rPr lang="zh-CN" altLang="en-US" sz="1200" b="0" i="0" kern="1200" dirty="0"/>
            <a:t>内存利用率、磁盘 </a:t>
          </a:r>
          <a:r>
            <a:rPr lang="en-US" altLang="zh-CN" sz="1200" b="0" i="0" kern="1200" dirty="0"/>
            <a:t>I/O </a:t>
          </a:r>
          <a:r>
            <a:rPr lang="zh-CN" altLang="en-US" sz="1200" b="0" i="0" kern="1200" dirty="0"/>
            <a:t>量以及环境参数（如功耗和温度）。理想情况下，利用高级调度程序数据和低级时间序列数据将有助于</a:t>
          </a:r>
          <a:r>
            <a:rPr lang="en-US" altLang="zh-CN" sz="1200" b="0" i="0" kern="1200" dirty="0"/>
            <a:t>AI / ML</a:t>
          </a:r>
          <a:r>
            <a:rPr lang="zh-CN" altLang="en-US" sz="1200" b="0" i="0" kern="1200" dirty="0"/>
            <a:t>算法的开发，这些算法不仅可以预测</a:t>
          </a:r>
          <a:r>
            <a:rPr lang="en-US" altLang="zh-CN" sz="1200" b="0" i="0" kern="1200" dirty="0"/>
            <a:t>/</a:t>
          </a:r>
          <a:r>
            <a:rPr lang="zh-CN" altLang="en-US" sz="1200" b="0" i="0" kern="1200" dirty="0"/>
            <a:t>检测故障，还可以准确确定其原因。</a:t>
          </a:r>
          <a:endParaRPr lang="zh-CN" sz="1200" b="0" kern="1200" dirty="0"/>
        </a:p>
      </dsp:txBody>
      <dsp:txXfrm>
        <a:off x="0" y="2419441"/>
        <a:ext cx="8889062" cy="1285200"/>
      </dsp:txXfrm>
    </dsp:sp>
    <dsp:sp modelId="{766CB31B-4620-4285-8AC4-8C31BFFC767A}">
      <dsp:nvSpPr>
        <dsp:cNvPr id="0" name=""/>
        <dsp:cNvSpPr/>
      </dsp:nvSpPr>
      <dsp:spPr>
        <a:xfrm>
          <a:off x="444453" y="2242321"/>
          <a:ext cx="6222343"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533400">
            <a:lnSpc>
              <a:spcPct val="90000"/>
            </a:lnSpc>
            <a:spcBef>
              <a:spcPct val="0"/>
            </a:spcBef>
            <a:spcAft>
              <a:spcPct val="35000"/>
            </a:spcAft>
            <a:buNone/>
          </a:pPr>
          <a:r>
            <a:rPr lang="zh-CN" altLang="en-US" sz="1200" kern="1200" dirty="0"/>
            <a:t>挑战赛：</a:t>
          </a:r>
          <a:r>
            <a:rPr lang="en-US" sz="1200" b="0" i="0" kern="1200" dirty="0"/>
            <a:t>Datacenter Challenge</a:t>
          </a:r>
          <a:endParaRPr lang="zh-CN" sz="1200" kern="1200" dirty="0"/>
        </a:p>
      </dsp:txBody>
      <dsp:txXfrm>
        <a:off x="461746" y="2259614"/>
        <a:ext cx="6187757" cy="3196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F5E-64E5-4A01-8904-73D5E53129D8}">
      <dsp:nvSpPr>
        <dsp:cNvPr id="0" name=""/>
        <dsp:cNvSpPr/>
      </dsp:nvSpPr>
      <dsp:spPr>
        <a:xfrm>
          <a:off x="0" y="277981"/>
          <a:ext cx="8889062"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33248" rIns="68989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人工智能技术成功的核心要求是高质量的数据。准备系统以“</a:t>
          </a:r>
          <a:r>
            <a:rPr lang="en-US" altLang="zh-CN" sz="1600" b="0" i="0" kern="1200" dirty="0"/>
            <a:t>AI</a:t>
          </a:r>
          <a:r>
            <a:rPr lang="zh-CN" altLang="en-US" sz="1600" b="0" i="0" kern="1200" dirty="0"/>
            <a:t>就绪”涉及收集和解析原始数据，以便随后进行摄取、扫描、查询和分析。</a:t>
          </a:r>
          <a:endParaRPr lang="zh-CN" sz="1600" kern="1200" dirty="0"/>
        </a:p>
      </dsp:txBody>
      <dsp:txXfrm>
        <a:off x="0" y="277981"/>
        <a:ext cx="8889062" cy="957600"/>
      </dsp:txXfrm>
    </dsp:sp>
    <dsp:sp modelId="{F0EB6568-D53E-4597-B07D-E4A228C71AE5}">
      <dsp:nvSpPr>
        <dsp:cNvPr id="0" name=""/>
        <dsp:cNvSpPr/>
      </dsp:nvSpPr>
      <dsp:spPr>
        <a:xfrm>
          <a:off x="444453" y="41821"/>
          <a:ext cx="62223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711200">
            <a:lnSpc>
              <a:spcPct val="90000"/>
            </a:lnSpc>
            <a:spcBef>
              <a:spcPct val="0"/>
            </a:spcBef>
            <a:spcAft>
              <a:spcPct val="35000"/>
            </a:spcAft>
            <a:buNone/>
          </a:pPr>
          <a:r>
            <a:rPr lang="zh-CN" sz="1600" kern="1200" dirty="0"/>
            <a:t>目的</a:t>
          </a:r>
        </a:p>
      </dsp:txBody>
      <dsp:txXfrm>
        <a:off x="467510" y="64878"/>
        <a:ext cx="6176229" cy="426206"/>
      </dsp:txXfrm>
    </dsp:sp>
    <dsp:sp modelId="{F8BABC72-4598-4836-A498-7AF7059ED253}">
      <dsp:nvSpPr>
        <dsp:cNvPr id="0" name=""/>
        <dsp:cNvSpPr/>
      </dsp:nvSpPr>
      <dsp:spPr>
        <a:xfrm>
          <a:off x="0" y="1558140"/>
          <a:ext cx="8889062"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33248" rIns="68989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开发</a:t>
          </a:r>
          <a:r>
            <a:rPr lang="en-US" altLang="zh-CN" sz="1600" b="0" i="0" kern="1200" dirty="0"/>
            <a:t>ML</a:t>
          </a:r>
          <a:r>
            <a:rPr lang="zh-CN" altLang="en-US" sz="1600" b="0" i="0" kern="1200" dirty="0"/>
            <a:t>增强型数据库技术，以降低存储和处理成本，同时实现各种数据库孤岛之间的数据共享。</a:t>
          </a:r>
          <a:endParaRPr lang="zh-CN" sz="1600" kern="1200" dirty="0"/>
        </a:p>
      </dsp:txBody>
      <dsp:txXfrm>
        <a:off x="0" y="1558140"/>
        <a:ext cx="8889062" cy="957600"/>
      </dsp:txXfrm>
    </dsp:sp>
    <dsp:sp modelId="{2AF2EA06-99FE-4532-AC25-B0247B048B28}">
      <dsp:nvSpPr>
        <dsp:cNvPr id="0" name=""/>
        <dsp:cNvSpPr/>
      </dsp:nvSpPr>
      <dsp:spPr>
        <a:xfrm>
          <a:off x="444453" y="1321981"/>
          <a:ext cx="62223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方案</a:t>
          </a:r>
          <a:endParaRPr lang="zh-CN" sz="1600" kern="1200" dirty="0"/>
        </a:p>
      </dsp:txBody>
      <dsp:txXfrm>
        <a:off x="467510" y="1345038"/>
        <a:ext cx="6176229" cy="426206"/>
      </dsp:txXfrm>
    </dsp:sp>
    <dsp:sp modelId="{6E5E47B3-2625-400F-8386-DE16466BD035}">
      <dsp:nvSpPr>
        <dsp:cNvPr id="0" name=""/>
        <dsp:cNvSpPr/>
      </dsp:nvSpPr>
      <dsp:spPr>
        <a:xfrm>
          <a:off x="0" y="2838301"/>
          <a:ext cx="8889062"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890" tIns="333248" rIns="68989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由空军飞行员和受训者在虚拟现实模拟器中驾驶得到的数据，为未标注数据，挑战任务为自动识别和标记此数据集中飞机的每个机动动作。</a:t>
          </a:r>
          <a:endParaRPr lang="zh-CN" sz="1600" b="0" kern="1200" dirty="0"/>
        </a:p>
      </dsp:txBody>
      <dsp:txXfrm>
        <a:off x="0" y="2838301"/>
        <a:ext cx="8889062" cy="957600"/>
      </dsp:txXfrm>
    </dsp:sp>
    <dsp:sp modelId="{766CB31B-4620-4285-8AC4-8C31BFFC767A}">
      <dsp:nvSpPr>
        <dsp:cNvPr id="0" name=""/>
        <dsp:cNvSpPr/>
      </dsp:nvSpPr>
      <dsp:spPr>
        <a:xfrm>
          <a:off x="444453" y="2602141"/>
          <a:ext cx="62223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190" tIns="0" rIns="235190"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挑战赛：</a:t>
          </a:r>
          <a:r>
            <a:rPr lang="en-US" sz="1600" b="0" i="0" kern="1200" dirty="0"/>
            <a:t>Maneuver ID Challenge</a:t>
          </a:r>
          <a:endParaRPr lang="zh-CN" sz="1600" b="0" kern="1200" dirty="0"/>
        </a:p>
      </dsp:txBody>
      <dsp:txXfrm>
        <a:off x="467510" y="2625198"/>
        <a:ext cx="6176229" cy="4262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0"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21"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968F71-C6D0-423B-9075-0D321987C6A5}" type="datetimeFigureOut">
              <a:rPr lang="zh-CN" altLang="en-US" smtClean="0"/>
              <a:t>2022/8/4</a:t>
            </a:fld>
            <a:endParaRPr lang="zh-CN" altLang="en-US"/>
          </a:p>
        </p:txBody>
      </p:sp>
      <p:sp>
        <p:nvSpPr>
          <p:cNvPr id="1048722"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23"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E24400-7A7E-4E84-A21B-28287AC571E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Light" panose="020B0502040204020203" pitchFamily="34" charset="-122"/>
                <a:ea typeface="微软雅黑 Light" panose="020B0502040204020203" pitchFamily="34" charset="-122"/>
              </a:defRPr>
            </a:lvl1pPr>
          </a:lstStyle>
          <a:p>
            <a:endParaRPr lang="zh-CN" altLang="en-US" dirty="0"/>
          </a:p>
        </p:txBody>
      </p:sp>
      <p:sp>
        <p:nvSpPr>
          <p:cNvPr id="1048715"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Light" panose="020B0502040204020203" pitchFamily="34" charset="-122"/>
                <a:ea typeface="微软雅黑 Light" panose="020B0502040204020203" pitchFamily="34" charset="-122"/>
              </a:defRPr>
            </a:lvl1pPr>
          </a:lstStyle>
          <a:p>
            <a:fld id="{FC192E1F-A294-4A65-BFF4-391013A01940}" type="datetimeFigureOut">
              <a:rPr lang="zh-CN" altLang="en-US" smtClean="0"/>
              <a:t>2022/8/4</a:t>
            </a:fld>
            <a:endParaRPr lang="zh-CN" altLang="en-US" dirty="0"/>
          </a:p>
        </p:txBody>
      </p:sp>
      <p:sp>
        <p:nvSpPr>
          <p:cNvPr id="1048716"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1048717"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48718"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Light" panose="020B0502040204020203" pitchFamily="34" charset="-122"/>
                <a:ea typeface="微软雅黑 Light" panose="020B0502040204020203" pitchFamily="34" charset="-122"/>
              </a:defRPr>
            </a:lvl1pPr>
          </a:lstStyle>
          <a:p>
            <a:endParaRPr lang="zh-CN" altLang="en-US" dirty="0"/>
          </a:p>
        </p:txBody>
      </p:sp>
      <p:sp>
        <p:nvSpPr>
          <p:cNvPr id="1048719"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Light" panose="020B0502040204020203" pitchFamily="34" charset="-122"/>
                <a:ea typeface="微软雅黑 Light" panose="020B0502040204020203" pitchFamily="34" charset="-122"/>
              </a:defRPr>
            </a:lvl1pPr>
          </a:lstStyle>
          <a:p>
            <a:fld id="{98CBE304-BF76-4C01-AFF3-78D922923C87}"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1pPr>
    <a:lvl2pPr marL="4572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2pPr>
    <a:lvl3pPr marL="9144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3pPr>
    <a:lvl4pPr marL="13716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4pPr>
    <a:lvl5pPr marL="18288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幻灯片图像占位符 1"/>
          <p:cNvSpPr>
            <a:spLocks noGrp="1" noRot="1" noChangeAspect="1"/>
          </p:cNvSpPr>
          <p:nvPr>
            <p:ph type="sldImg"/>
          </p:nvPr>
        </p:nvSpPr>
        <p:spPr/>
      </p:sp>
      <p:sp>
        <p:nvSpPr>
          <p:cNvPr id="1048586" name="备注占位符 2"/>
          <p:cNvSpPr>
            <a:spLocks noGrp="1"/>
          </p:cNvSpPr>
          <p:nvPr>
            <p:ph type="body" idx="1"/>
          </p:nvPr>
        </p:nvSpPr>
        <p:spPr/>
        <p:txBody>
          <a:bodyPr/>
          <a:lstStyle/>
          <a:p>
            <a:endParaRPr lang="zh-CN" altLang="en-US"/>
          </a:p>
        </p:txBody>
      </p:sp>
      <p:sp>
        <p:nvSpPr>
          <p:cNvPr id="1048587" name="灯片编号占位符 3"/>
          <p:cNvSpPr>
            <a:spLocks noGrp="1"/>
          </p:cNvSpPr>
          <p:nvPr>
            <p:ph type="sldNum" sz="quarter" idx="5"/>
          </p:nvPr>
        </p:nvSpPr>
        <p:spPr/>
        <p:txBody>
          <a:bodyPr/>
          <a:lstStyle/>
          <a:p>
            <a:fld id="{98CBE304-BF76-4C01-AFF3-78D922923C87}" type="slidenum">
              <a:rPr lang="zh-CN" altLang="en-US" smtClean="0"/>
              <a:t>1</a:t>
            </a:fld>
            <a:endParaRPr lang="zh-CN" altLang="en-US" dirty="0"/>
          </a:p>
        </p:txBody>
      </p:sp>
    </p:spTree>
    <p:extLst>
      <p:ext uri="{BB962C8B-B14F-4D97-AF65-F5344CB8AC3E}">
        <p14:creationId xmlns:p14="http://schemas.microsoft.com/office/powerpoint/2010/main" val="82345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13</a:t>
            </a:fld>
            <a:endParaRPr lang="zh-CN" altLang="en-US" dirty="0"/>
          </a:p>
        </p:txBody>
      </p:sp>
    </p:spTree>
    <p:extLst>
      <p:ext uri="{BB962C8B-B14F-4D97-AF65-F5344CB8AC3E}">
        <p14:creationId xmlns:p14="http://schemas.microsoft.com/office/powerpoint/2010/main" val="377337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14</a:t>
            </a:fld>
            <a:endParaRPr lang="zh-CN" altLang="en-US" dirty="0"/>
          </a:p>
        </p:txBody>
      </p:sp>
    </p:spTree>
    <p:extLst>
      <p:ext uri="{BB962C8B-B14F-4D97-AF65-F5344CB8AC3E}">
        <p14:creationId xmlns:p14="http://schemas.microsoft.com/office/powerpoint/2010/main" val="370724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18</a:t>
            </a:fld>
            <a:endParaRPr lang="zh-CN" altLang="en-US" dirty="0"/>
          </a:p>
        </p:txBody>
      </p:sp>
    </p:spTree>
    <p:extLst>
      <p:ext uri="{BB962C8B-B14F-4D97-AF65-F5344CB8AC3E}">
        <p14:creationId xmlns:p14="http://schemas.microsoft.com/office/powerpoint/2010/main" val="277037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19</a:t>
            </a:fld>
            <a:endParaRPr lang="zh-CN" altLang="en-US" dirty="0"/>
          </a:p>
        </p:txBody>
      </p:sp>
    </p:spTree>
    <p:extLst>
      <p:ext uri="{BB962C8B-B14F-4D97-AF65-F5344CB8AC3E}">
        <p14:creationId xmlns:p14="http://schemas.microsoft.com/office/powerpoint/2010/main" val="413009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20</a:t>
            </a:fld>
            <a:endParaRPr lang="zh-CN" altLang="en-US" dirty="0"/>
          </a:p>
        </p:txBody>
      </p:sp>
    </p:spTree>
    <p:extLst>
      <p:ext uri="{BB962C8B-B14F-4D97-AF65-F5344CB8AC3E}">
        <p14:creationId xmlns:p14="http://schemas.microsoft.com/office/powerpoint/2010/main" val="1660434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21</a:t>
            </a:fld>
            <a:endParaRPr lang="zh-CN" altLang="en-US" dirty="0"/>
          </a:p>
        </p:txBody>
      </p:sp>
    </p:spTree>
    <p:extLst>
      <p:ext uri="{BB962C8B-B14F-4D97-AF65-F5344CB8AC3E}">
        <p14:creationId xmlns:p14="http://schemas.microsoft.com/office/powerpoint/2010/main" val="2999668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22</a:t>
            </a:fld>
            <a:endParaRPr lang="zh-CN" altLang="en-US" dirty="0"/>
          </a:p>
        </p:txBody>
      </p:sp>
    </p:spTree>
    <p:extLst>
      <p:ext uri="{BB962C8B-B14F-4D97-AF65-F5344CB8AC3E}">
        <p14:creationId xmlns:p14="http://schemas.microsoft.com/office/powerpoint/2010/main" val="2650530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23</a:t>
            </a:fld>
            <a:endParaRPr lang="zh-CN" altLang="en-US" dirty="0"/>
          </a:p>
        </p:txBody>
      </p:sp>
    </p:spTree>
    <p:extLst>
      <p:ext uri="{BB962C8B-B14F-4D97-AF65-F5344CB8AC3E}">
        <p14:creationId xmlns:p14="http://schemas.microsoft.com/office/powerpoint/2010/main" val="3185112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24</a:t>
            </a:fld>
            <a:endParaRPr lang="zh-CN" altLang="en-US" dirty="0"/>
          </a:p>
        </p:txBody>
      </p:sp>
    </p:spTree>
    <p:extLst>
      <p:ext uri="{BB962C8B-B14F-4D97-AF65-F5344CB8AC3E}">
        <p14:creationId xmlns:p14="http://schemas.microsoft.com/office/powerpoint/2010/main" val="155972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26</a:t>
            </a:fld>
            <a:endParaRPr lang="zh-CN" altLang="en-US" dirty="0"/>
          </a:p>
        </p:txBody>
      </p:sp>
    </p:spTree>
    <p:extLst>
      <p:ext uri="{BB962C8B-B14F-4D97-AF65-F5344CB8AC3E}">
        <p14:creationId xmlns:p14="http://schemas.microsoft.com/office/powerpoint/2010/main" val="319173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2</a:t>
            </a:fld>
            <a:endParaRPr lang="zh-CN" altLang="en-US" dirty="0"/>
          </a:p>
        </p:txBody>
      </p:sp>
    </p:spTree>
    <p:extLst>
      <p:ext uri="{BB962C8B-B14F-4D97-AF65-F5344CB8AC3E}">
        <p14:creationId xmlns:p14="http://schemas.microsoft.com/office/powerpoint/2010/main" val="2969347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28</a:t>
            </a:fld>
            <a:endParaRPr lang="zh-CN" altLang="en-US" dirty="0"/>
          </a:p>
        </p:txBody>
      </p:sp>
    </p:spTree>
    <p:extLst>
      <p:ext uri="{BB962C8B-B14F-4D97-AF65-F5344CB8AC3E}">
        <p14:creationId xmlns:p14="http://schemas.microsoft.com/office/powerpoint/2010/main" val="1760349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30</a:t>
            </a:fld>
            <a:endParaRPr lang="zh-CN" altLang="en-US" dirty="0"/>
          </a:p>
        </p:txBody>
      </p:sp>
    </p:spTree>
    <p:extLst>
      <p:ext uri="{BB962C8B-B14F-4D97-AF65-F5344CB8AC3E}">
        <p14:creationId xmlns:p14="http://schemas.microsoft.com/office/powerpoint/2010/main" val="1484400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EF37BAA-A261-47AC-AD5B-25C36429020B}"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8</a:t>
            </a:fld>
            <a:endParaRPr lang="zh-CN" altLang="en-US" dirty="0"/>
          </a:p>
        </p:txBody>
      </p:sp>
    </p:spTree>
    <p:extLst>
      <p:ext uri="{BB962C8B-B14F-4D97-AF65-F5344CB8AC3E}">
        <p14:creationId xmlns:p14="http://schemas.microsoft.com/office/powerpoint/2010/main" val="2101802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9</a:t>
            </a:fld>
            <a:endParaRPr lang="zh-CN" altLang="en-US" dirty="0"/>
          </a:p>
        </p:txBody>
      </p:sp>
    </p:spTree>
    <p:extLst>
      <p:ext uri="{BB962C8B-B14F-4D97-AF65-F5344CB8AC3E}">
        <p14:creationId xmlns:p14="http://schemas.microsoft.com/office/powerpoint/2010/main" val="3059126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10</a:t>
            </a:fld>
            <a:endParaRPr lang="zh-CN" altLang="en-US" dirty="0"/>
          </a:p>
        </p:txBody>
      </p:sp>
    </p:spTree>
    <p:extLst>
      <p:ext uri="{BB962C8B-B14F-4D97-AF65-F5344CB8AC3E}">
        <p14:creationId xmlns:p14="http://schemas.microsoft.com/office/powerpoint/2010/main" val="250700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11</a:t>
            </a:fld>
            <a:endParaRPr lang="zh-CN" altLang="en-US" dirty="0"/>
          </a:p>
        </p:txBody>
      </p:sp>
    </p:spTree>
    <p:extLst>
      <p:ext uri="{BB962C8B-B14F-4D97-AF65-F5344CB8AC3E}">
        <p14:creationId xmlns:p14="http://schemas.microsoft.com/office/powerpoint/2010/main" val="3786555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8CBE304-BF76-4C01-AFF3-78D922923C87}" type="slidenum">
              <a:rPr lang="zh-CN" altLang="en-US" smtClean="0"/>
              <a:t>12</a:t>
            </a:fld>
            <a:endParaRPr lang="zh-CN" altLang="en-US" dirty="0"/>
          </a:p>
        </p:txBody>
      </p:sp>
    </p:spTree>
    <p:extLst>
      <p:ext uri="{BB962C8B-B14F-4D97-AF65-F5344CB8AC3E}">
        <p14:creationId xmlns:p14="http://schemas.microsoft.com/office/powerpoint/2010/main" val="666262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97152" name="图片 2"/>
          <p:cNvPicPr>
            <a:picLocks noChangeAspect="1"/>
          </p:cNvPicPr>
          <p:nvPr userDrawn="1"/>
        </p:nvPicPr>
        <p:blipFill rotWithShape="1">
          <a:blip r:embed="rId2"/>
          <a:srcRect r="-73" b="-9023"/>
          <a:stretch>
            <a:fillRect/>
          </a:stretch>
        </p:blipFill>
        <p:spPr>
          <a:xfrm>
            <a:off x="8860" y="0"/>
            <a:ext cx="12183140" cy="4189534"/>
          </a:xfrm>
          <a:prstGeom prst="rect">
            <a:avLst/>
          </a:prstGeom>
        </p:spPr>
      </p:pic>
      <p:pic>
        <p:nvPicPr>
          <p:cNvPr id="2097153" name="图片 12" descr="建筑旁的房子&#10;&#10;描述已自动生成"/>
          <p:cNvPicPr>
            <a:picLocks noChangeAspect="1"/>
          </p:cNvPicPr>
          <p:nvPr userDrawn="1"/>
        </p:nvPicPr>
        <p:blipFill rotWithShape="1">
          <a:blip r:embed="rId3"/>
          <a:srcRect/>
          <a:stretch>
            <a:fillRect/>
          </a:stretch>
        </p:blipFill>
        <p:spPr>
          <a:xfrm>
            <a:off x="-38100" y="3810000"/>
            <a:ext cx="12230100" cy="3048000"/>
          </a:xfrm>
          <a:prstGeom prst="rect">
            <a:avLst/>
          </a:prstGeom>
          <a:gradFill flip="none" rotWithShape="1">
            <a:gsLst>
              <a:gs pos="0">
                <a:schemeClr val="accent1">
                  <a:lumMod val="5000"/>
                  <a:lumOff val="95000"/>
                </a:schemeClr>
              </a:gs>
              <a:gs pos="100000">
                <a:schemeClr val="bg1"/>
              </a:gs>
            </a:gsLst>
            <a:lin ang="5400000" scaled="1"/>
          </a:gradFill>
        </p:spPr>
      </p:pic>
      <p:sp>
        <p:nvSpPr>
          <p:cNvPr id="1048576" name="矩形 32"/>
          <p:cNvSpPr/>
          <p:nvPr userDrawn="1"/>
        </p:nvSpPr>
        <p:spPr>
          <a:xfrm>
            <a:off x="-56157" y="0"/>
            <a:ext cx="12239297"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048577" name="矩形 10"/>
          <p:cNvSpPr/>
          <p:nvPr userDrawn="1"/>
        </p:nvSpPr>
        <p:spPr>
          <a:xfrm>
            <a:off x="-38100" y="2228850"/>
            <a:ext cx="12230100" cy="3086100"/>
          </a:xfrm>
          <a:prstGeom prst="rect">
            <a:avLst/>
          </a:prstGeom>
          <a:solidFill>
            <a:srgbClr val="035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4097"/>
              </a:solidFill>
              <a:latin typeface="微软雅黑" panose="020B0503020204020204" pitchFamily="34" charset="-122"/>
              <a:ea typeface="微软雅黑" panose="020B0503020204020204" pitchFamily="34" charset="-122"/>
              <a:cs typeface="+mn-ea"/>
              <a:sym typeface="+mn-lt"/>
            </a:endParaRPr>
          </a:p>
        </p:txBody>
      </p:sp>
      <p:cxnSp>
        <p:nvCxnSpPr>
          <p:cNvPr id="3145728" name="直接连接符 18"/>
          <p:cNvCxnSpPr/>
          <p:nvPr userDrawn="1"/>
        </p:nvCxnSpPr>
        <p:spPr>
          <a:xfrm>
            <a:off x="152400" y="2375336"/>
            <a:ext cx="11620500" cy="0"/>
          </a:xfrm>
          <a:prstGeom prst="line">
            <a:avLst/>
          </a:prstGeom>
          <a:ln>
            <a:gradFill>
              <a:gsLst>
                <a:gs pos="0">
                  <a:schemeClr val="accent1">
                    <a:lumMod val="5000"/>
                    <a:lumOff val="95000"/>
                    <a:alpha val="0"/>
                  </a:schemeClr>
                </a:gs>
                <a:gs pos="55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29" name="直接连接符 19"/>
          <p:cNvCxnSpPr/>
          <p:nvPr userDrawn="1"/>
        </p:nvCxnSpPr>
        <p:spPr>
          <a:xfrm>
            <a:off x="152400" y="5168464"/>
            <a:ext cx="11620500" cy="0"/>
          </a:xfrm>
          <a:prstGeom prst="line">
            <a:avLst/>
          </a:prstGeom>
          <a:ln>
            <a:gradFill>
              <a:gsLst>
                <a:gs pos="0">
                  <a:schemeClr val="accent1">
                    <a:lumMod val="5000"/>
                    <a:lumOff val="95000"/>
                    <a:alpha val="0"/>
                  </a:schemeClr>
                </a:gs>
                <a:gs pos="55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48578" name="文本占位符 3"/>
          <p:cNvSpPr>
            <a:spLocks noGrp="1"/>
          </p:cNvSpPr>
          <p:nvPr>
            <p:ph type="body" sz="quarter" idx="10"/>
          </p:nvPr>
        </p:nvSpPr>
        <p:spPr>
          <a:xfrm>
            <a:off x="1985026" y="2941392"/>
            <a:ext cx="8515350" cy="952500"/>
          </a:xfrm>
          <a:prstGeom prst="rect">
            <a:avLst/>
          </a:prstGeom>
        </p:spPr>
        <p:txBody>
          <a:bodyPr/>
          <a:lstStyle>
            <a:lvl1pPr marL="0" indent="0">
              <a:buNone/>
              <a:defRPr sz="4000" b="1">
                <a:solidFill>
                  <a:schemeClr val="bg1"/>
                </a:solidFill>
                <a:latin typeface="微软雅黑" panose="020B0503020204020204" pitchFamily="34" charset="-122"/>
                <a:ea typeface="微软雅黑" panose="020B0503020204020204" pitchFamily="34" charset="-122"/>
              </a:defRPr>
            </a:lvl1pPr>
            <a:lvl2pPr marL="457200" indent="0">
              <a:buNone/>
            </a:lvl2pPr>
            <a:lvl3pPr marL="914400" indent="0">
              <a:buNone/>
            </a:lvl3pPr>
            <a:lvl4pPr marL="1371600" indent="0">
              <a:buNone/>
            </a:lvl4pPr>
          </a:lstStyle>
          <a:p>
            <a:pPr lvl="0"/>
            <a:endParaRPr lang="zh-CN" altLang="en-US" dirty="0"/>
          </a:p>
        </p:txBody>
      </p:sp>
      <p:sp>
        <p:nvSpPr>
          <p:cNvPr id="1048579" name="文本占位符 5"/>
          <p:cNvSpPr>
            <a:spLocks noGrp="1"/>
          </p:cNvSpPr>
          <p:nvPr>
            <p:ph type="body" sz="quarter" idx="11"/>
          </p:nvPr>
        </p:nvSpPr>
        <p:spPr>
          <a:xfrm>
            <a:off x="2136633" y="4000341"/>
            <a:ext cx="8212137" cy="290513"/>
          </a:xfrm>
          <a:prstGeom prst="rect">
            <a:avLst/>
          </a:prstGeom>
        </p:spPr>
        <p:txBody>
          <a:bodyPr/>
          <a:lstStyle>
            <a:lvl1pPr marL="0" indent="0">
              <a:buNone/>
              <a:defRPr>
                <a:solidFill>
                  <a:schemeClr val="bg1"/>
                </a:solidFill>
                <a:latin typeface="Arial" panose="020B0604020202020204" pitchFamily="34" charset="0"/>
                <a:cs typeface="Arial" panose="020B0604020202020204" pitchFamily="34" charset="0"/>
              </a:defRPr>
            </a:lvl1pPr>
            <a:lvl2pPr marL="457200" indent="0">
              <a:buNone/>
            </a:lvl2pPr>
            <a:lvl3pPr marL="914400" indent="0">
              <a:buNone/>
            </a:lvl3pPr>
            <a:lvl4pPr marL="1371600" indent="0">
              <a:buNone/>
            </a:lvl4pPr>
            <a:lvl5pPr marL="1828800" indent="0">
              <a:buNone/>
            </a:lvl5pPr>
          </a:lstStyle>
          <a:p>
            <a:pPr lvl="0"/>
            <a:endParaRPr lang="zh-CN" altLang="en-US" dirty="0"/>
          </a:p>
        </p:txBody>
      </p:sp>
      <p:sp>
        <p:nvSpPr>
          <p:cNvPr id="1048580" name="文本占位符 20"/>
          <p:cNvSpPr>
            <a:spLocks noGrp="1"/>
          </p:cNvSpPr>
          <p:nvPr>
            <p:ph type="body" sz="quarter" idx="12"/>
          </p:nvPr>
        </p:nvSpPr>
        <p:spPr>
          <a:xfrm>
            <a:off x="3828393" y="4569493"/>
            <a:ext cx="2120277" cy="480489"/>
          </a:xfrm>
          <a:prstGeom prst="rect">
            <a:avLst/>
          </a:prstGeom>
        </p:spPr>
        <p:txBody>
          <a:bodyPr/>
          <a:lstStyle>
            <a:lvl1pPr marL="0" indent="0">
              <a:buNone/>
              <a:defRPr sz="1800">
                <a:solidFill>
                  <a:schemeClr val="accent1"/>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048581" name="文本占位符 20"/>
          <p:cNvSpPr>
            <a:spLocks noGrp="1"/>
          </p:cNvSpPr>
          <p:nvPr>
            <p:ph type="body" sz="quarter" idx="13"/>
          </p:nvPr>
        </p:nvSpPr>
        <p:spPr>
          <a:xfrm>
            <a:off x="6425854" y="4562948"/>
            <a:ext cx="2120277" cy="480489"/>
          </a:xfrm>
          <a:prstGeom prst="rect">
            <a:avLst/>
          </a:prstGeom>
        </p:spPr>
        <p:txBody>
          <a:bodyPr/>
          <a:lstStyle>
            <a:lvl1pPr marL="0" indent="0">
              <a:buNone/>
              <a:defRPr sz="1800">
                <a:solidFill>
                  <a:schemeClr val="accent1"/>
                </a:solidFill>
                <a:latin typeface="微软雅黑" panose="020B0503020204020204" pitchFamily="34" charset="-122"/>
                <a:ea typeface="微软雅黑" panose="020B0503020204020204" pitchFamily="34" charset="-122"/>
              </a:defRPr>
            </a:lvl1pPr>
          </a:lstStyle>
          <a:p>
            <a:pPr lvl="0"/>
            <a:endParaRPr lang="zh-CN" altLang="en-US" dirty="0"/>
          </a:p>
        </p:txBody>
      </p:sp>
      <p:pic>
        <p:nvPicPr>
          <p:cNvPr id="2097154" name="图片 13"/>
          <p:cNvPicPr>
            <a:picLocks noChangeAspect="1"/>
          </p:cNvPicPr>
          <p:nvPr userDrawn="1"/>
        </p:nvPicPr>
        <p:blipFill>
          <a:blip r:embed="rId4"/>
          <a:stretch>
            <a:fillRect/>
          </a:stretch>
        </p:blipFill>
        <p:spPr>
          <a:xfrm>
            <a:off x="3338220" y="510223"/>
            <a:ext cx="5450541" cy="1238587"/>
          </a:xfrm>
          <a:prstGeom prst="rect">
            <a:avLst/>
          </a:prstGeom>
        </p:spPr>
      </p:pic>
      <p:grpSp>
        <p:nvGrpSpPr>
          <p:cNvPr id="25" name="组合 27"/>
          <p:cNvGrpSpPr/>
          <p:nvPr userDrawn="1"/>
        </p:nvGrpSpPr>
        <p:grpSpPr>
          <a:xfrm>
            <a:off x="2766268" y="6568001"/>
            <a:ext cx="6659463" cy="76958"/>
            <a:chOff x="3857296" y="6552045"/>
            <a:chExt cx="4535214" cy="0"/>
          </a:xfrm>
        </p:grpSpPr>
        <p:cxnSp>
          <p:nvCxnSpPr>
            <p:cNvPr id="3145730" name="直接连接符 28"/>
            <p:cNvCxnSpPr/>
            <p:nvPr userDrawn="1"/>
          </p:nvCxnSpPr>
          <p:spPr>
            <a:xfrm>
              <a:off x="3857296" y="6552045"/>
              <a:ext cx="1166649" cy="0"/>
            </a:xfrm>
            <a:prstGeom prst="line">
              <a:avLst/>
            </a:prstGeom>
            <a:ln w="1905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31" name="直接连接符 29"/>
            <p:cNvCxnSpPr/>
            <p:nvPr userDrawn="1"/>
          </p:nvCxnSpPr>
          <p:spPr>
            <a:xfrm>
              <a:off x="7225861" y="6552045"/>
              <a:ext cx="1166649" cy="0"/>
            </a:xfrm>
            <a:prstGeom prst="line">
              <a:avLst/>
            </a:prstGeom>
            <a:ln w="19050">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097155" name="Picture 2"/>
          <p:cNvPicPr>
            <a:picLocks noChangeAspect="1" noChangeArrowheads="1"/>
          </p:cNvPicPr>
          <p:nvPr userDrawn="1"/>
        </p:nvPicPr>
        <p:blipFill>
          <a:blip r:embed="rId5"/>
          <a:srcRect/>
          <a:stretch>
            <a:fillRect/>
          </a:stretch>
        </p:blipFill>
        <p:spPr bwMode="auto">
          <a:xfrm>
            <a:off x="4567518" y="6365199"/>
            <a:ext cx="3056964" cy="40560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097172" name="图片 31" descr="建筑旁的房子&#10;&#10;描述已自动生成"/>
          <p:cNvPicPr>
            <a:picLocks noChangeAspect="1"/>
          </p:cNvPicPr>
          <p:nvPr userDrawn="1"/>
        </p:nvPicPr>
        <p:blipFill rotWithShape="1">
          <a:blip r:embed="rId2"/>
          <a:srcRect l="12757" r="8589"/>
          <a:stretch>
            <a:fillRect/>
          </a:stretch>
        </p:blipFill>
        <p:spPr>
          <a:xfrm>
            <a:off x="0" y="-31673"/>
            <a:ext cx="12230100" cy="6858000"/>
          </a:xfrm>
          <a:prstGeom prst="rect">
            <a:avLst/>
          </a:prstGeom>
          <a:gradFill flip="none" rotWithShape="1">
            <a:gsLst>
              <a:gs pos="0">
                <a:schemeClr val="accent1">
                  <a:lumMod val="5000"/>
                  <a:lumOff val="95000"/>
                </a:schemeClr>
              </a:gs>
              <a:gs pos="100000">
                <a:schemeClr val="bg1"/>
              </a:gs>
            </a:gsLst>
            <a:lin ang="5400000" scaled="1"/>
          </a:gradFill>
        </p:spPr>
      </p:pic>
      <p:sp>
        <p:nvSpPr>
          <p:cNvPr id="1048655" name="矩形 32"/>
          <p:cNvSpPr/>
          <p:nvPr userDrawn="1"/>
        </p:nvSpPr>
        <p:spPr>
          <a:xfrm>
            <a:off x="-50938" y="-31673"/>
            <a:ext cx="12266537" cy="7038648"/>
          </a:xfrm>
          <a:prstGeom prst="rect">
            <a:avLst/>
          </a:prstGeom>
          <a:gradFill flip="none" rotWithShape="1">
            <a:gsLst>
              <a:gs pos="0">
                <a:schemeClr val="accent1">
                  <a:lumMod val="5000"/>
                  <a:lumOff val="95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048656" name="椭圆 53"/>
          <p:cNvSpPr/>
          <p:nvPr userDrawn="1"/>
        </p:nvSpPr>
        <p:spPr>
          <a:xfrm>
            <a:off x="640964" y="1687826"/>
            <a:ext cx="3482352" cy="34823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1048657" name="椭圆 54"/>
          <p:cNvSpPr/>
          <p:nvPr userDrawn="1"/>
        </p:nvSpPr>
        <p:spPr>
          <a:xfrm>
            <a:off x="-907293" y="139568"/>
            <a:ext cx="6578866" cy="6578866"/>
          </a:xfrm>
          <a:prstGeom prst="ellipse">
            <a:avLst/>
          </a:prstGeom>
          <a:noFill/>
          <a:ln w="6350">
            <a:solidFill>
              <a:schemeClr val="accent1">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1048658" name="椭圆 55"/>
          <p:cNvSpPr/>
          <p:nvPr userDrawn="1"/>
        </p:nvSpPr>
        <p:spPr>
          <a:xfrm>
            <a:off x="-984293" y="62568"/>
            <a:ext cx="6732866" cy="6732866"/>
          </a:xfrm>
          <a:prstGeom prst="ellipse">
            <a:avLst/>
          </a:prstGeom>
          <a:noFill/>
          <a:ln w="6350">
            <a:solidFill>
              <a:schemeClr val="accent1">
                <a:alpha val="33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1048659" name="椭圆 62"/>
          <p:cNvSpPr/>
          <p:nvPr userDrawn="1"/>
        </p:nvSpPr>
        <p:spPr>
          <a:xfrm>
            <a:off x="-50938" y="995923"/>
            <a:ext cx="4866156" cy="4866156"/>
          </a:xfrm>
          <a:prstGeom prst="ellipse">
            <a:avLst/>
          </a:prstGeom>
          <a:noFill/>
          <a:ln w="6350">
            <a:solidFill>
              <a:schemeClr val="accent1">
                <a:alpha val="3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1048662" name="矩形 14"/>
          <p:cNvSpPr/>
          <p:nvPr userDrawn="1"/>
        </p:nvSpPr>
        <p:spPr>
          <a:xfrm>
            <a:off x="2435895" y="-31673"/>
            <a:ext cx="9790472" cy="691741"/>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pic>
        <p:nvPicPr>
          <p:cNvPr id="2097173" name="图片 15"/>
          <p:cNvPicPr>
            <a:picLocks noChangeAspect="1"/>
          </p:cNvPicPr>
          <p:nvPr userDrawn="1"/>
        </p:nvPicPr>
        <p:blipFill>
          <a:blip r:embed="rId3"/>
          <a:stretch>
            <a:fillRect/>
          </a:stretch>
        </p:blipFill>
        <p:spPr>
          <a:xfrm>
            <a:off x="97313" y="63447"/>
            <a:ext cx="2206901" cy="50149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48639" name="矩形 3"/>
          <p:cNvSpPr/>
          <p:nvPr userDrawn="1"/>
        </p:nvSpPr>
        <p:spPr>
          <a:xfrm>
            <a:off x="0" y="0"/>
            <a:ext cx="12191999" cy="3600450"/>
          </a:xfrm>
          <a:prstGeom prst="rect">
            <a:avLst/>
          </a:prstGeom>
          <a:solidFill>
            <a:schemeClr val="accent1">
              <a:lumMod val="100000"/>
            </a:schemeClr>
          </a:solidFill>
          <a:ln>
            <a:solidFill>
              <a:schemeClr val="accent3">
                <a:lumMod val="100000"/>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pic>
        <p:nvPicPr>
          <p:cNvPr id="2097170" name="图片 2"/>
          <p:cNvPicPr>
            <a:picLocks noChangeAspect="1"/>
          </p:cNvPicPr>
          <p:nvPr userDrawn="1"/>
        </p:nvPicPr>
        <p:blipFill rotWithShape="1">
          <a:blip r:embed="rId2"/>
          <a:srcRect l="-274" t="23768" r="1936" b="11998"/>
          <a:stretch>
            <a:fillRect/>
          </a:stretch>
        </p:blipFill>
        <p:spPr>
          <a:xfrm>
            <a:off x="-34368" y="-26470"/>
            <a:ext cx="12192000" cy="3455470"/>
          </a:xfrm>
          <a:prstGeom prst="rect">
            <a:avLst/>
          </a:prstGeom>
        </p:spPr>
      </p:pic>
      <p:sp>
        <p:nvSpPr>
          <p:cNvPr id="1048640" name="矩形 4"/>
          <p:cNvSpPr/>
          <p:nvPr userDrawn="1"/>
        </p:nvSpPr>
        <p:spPr>
          <a:xfrm>
            <a:off x="-148281" y="-26470"/>
            <a:ext cx="12340281" cy="345547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048641" name="íś1îdê"/>
          <p:cNvSpPr/>
          <p:nvPr userDrawn="1"/>
        </p:nvSpPr>
        <p:spPr>
          <a:xfrm>
            <a:off x="4575142" y="1123946"/>
            <a:ext cx="3041716" cy="1085854"/>
          </a:xfrm>
          <a:prstGeom prst="roundRect">
            <a:avLst>
              <a:gd name="adj" fmla="val 40064"/>
            </a:avLst>
          </a:prstGeom>
          <a:solidFill>
            <a:schemeClr val="accent1">
              <a:lumMod val="100000"/>
            </a:schemeClr>
          </a:solidFill>
          <a:ln>
            <a:noFill/>
          </a:ln>
          <a:effectLst>
            <a:reflection blurRad="6350" stA="240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2800" spc="300" dirty="0">
              <a:latin typeface="微软雅黑" panose="020B0503020204020204" pitchFamily="34" charset="-122"/>
              <a:ea typeface="微软雅黑" panose="020B0503020204020204" pitchFamily="34" charset="-122"/>
            </a:endParaRPr>
          </a:p>
        </p:txBody>
      </p:sp>
      <p:sp>
        <p:nvSpPr>
          <p:cNvPr id="1048642" name="矩形 68"/>
          <p:cNvSpPr/>
          <p:nvPr userDrawn="1"/>
        </p:nvSpPr>
        <p:spPr>
          <a:xfrm>
            <a:off x="2435895" y="-31673"/>
            <a:ext cx="9790472" cy="691741"/>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048643" name="文本框 74"/>
          <p:cNvSpPr txBox="1"/>
          <p:nvPr userDrawn="1"/>
        </p:nvSpPr>
        <p:spPr>
          <a:xfrm>
            <a:off x="5351819" y="1157095"/>
            <a:ext cx="1510027"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pitchFamily="34" charset="-122"/>
                <a:ea typeface="微软雅黑" panose="020B0503020204020204" pitchFamily="34" charset="-122"/>
              </a:rPr>
              <a:t>目录</a:t>
            </a:r>
          </a:p>
        </p:txBody>
      </p:sp>
      <p:sp>
        <p:nvSpPr>
          <p:cNvPr id="1048644" name="文本框 75"/>
          <p:cNvSpPr txBox="1"/>
          <p:nvPr userDrawn="1"/>
        </p:nvSpPr>
        <p:spPr>
          <a:xfrm>
            <a:off x="5483892" y="1800225"/>
            <a:ext cx="1300413" cy="646331"/>
          </a:xfrm>
          <a:prstGeom prst="rect">
            <a:avLst/>
          </a:prstGeom>
          <a:noFill/>
        </p:spPr>
        <p:txBody>
          <a:bodyPr wrap="square" lIns="0" tIns="0" rIns="0" bIns="0" rtlCol="0">
            <a:spAutoFit/>
          </a:bodyPr>
          <a:lstStyle/>
          <a:p>
            <a:pPr algn="dist"/>
            <a:r>
              <a:rPr lang="en-US" altLang="zh-CN" sz="1800" spc="300" dirty="0">
                <a:solidFill>
                  <a:schemeClr val="bg1"/>
                </a:solidFill>
                <a:latin typeface="Arial" panose="020B0604020202020204" pitchFamily="34" charset="0"/>
                <a:ea typeface="微软雅黑 Light" panose="020B0502040204020203" pitchFamily="34" charset="-122"/>
                <a:cs typeface="Arial" panose="020B0604020202020204" pitchFamily="34" charset="0"/>
              </a:rPr>
              <a:t>Contents</a:t>
            </a:r>
            <a:endParaRPr lang="zh-CN" altLang="en-US" sz="1800" spc="3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a:p>
            <a:pPr algn="ctr"/>
            <a:endParaRPr lang="zh-CN" altLang="en-US" sz="2400" dirty="0">
              <a:solidFill>
                <a:schemeClr val="bg2">
                  <a:lumMod val="25000"/>
                </a:schemeClr>
              </a:solidFill>
              <a:latin typeface="微软雅黑 Light" panose="020B0502040204020203" pitchFamily="34" charset="-122"/>
              <a:ea typeface="微软雅黑 Light" panose="020B0502040204020203" pitchFamily="34" charset="-122"/>
            </a:endParaRPr>
          </a:p>
        </p:txBody>
      </p:sp>
      <p:grpSp>
        <p:nvGrpSpPr>
          <p:cNvPr id="76" name="组合 12"/>
          <p:cNvGrpSpPr/>
          <p:nvPr userDrawn="1"/>
        </p:nvGrpSpPr>
        <p:grpSpPr>
          <a:xfrm>
            <a:off x="1274847" y="2938869"/>
            <a:ext cx="1300413" cy="1300413"/>
            <a:chOff x="1314450" y="3143250"/>
            <a:chExt cx="1524000" cy="1524000"/>
          </a:xfrm>
        </p:grpSpPr>
        <p:sp>
          <p:nvSpPr>
            <p:cNvPr id="1048645" name="椭圆 15"/>
            <p:cNvSpPr/>
            <p:nvPr/>
          </p:nvSpPr>
          <p:spPr>
            <a:xfrm>
              <a:off x="1314450" y="3143250"/>
              <a:ext cx="1524000" cy="1524000"/>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48646" name="椭圆 16"/>
            <p:cNvSpPr/>
            <p:nvPr/>
          </p:nvSpPr>
          <p:spPr>
            <a:xfrm>
              <a:off x="1428750" y="3257550"/>
              <a:ext cx="1295400" cy="1295400"/>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77" name="组合 18"/>
          <p:cNvGrpSpPr/>
          <p:nvPr userDrawn="1"/>
        </p:nvGrpSpPr>
        <p:grpSpPr>
          <a:xfrm>
            <a:off x="3359127" y="4363209"/>
            <a:ext cx="1300413" cy="1300413"/>
            <a:chOff x="1314450" y="3143250"/>
            <a:chExt cx="1524000" cy="1524000"/>
          </a:xfrm>
        </p:grpSpPr>
        <p:sp>
          <p:nvSpPr>
            <p:cNvPr id="1048647" name="椭圆 21"/>
            <p:cNvSpPr/>
            <p:nvPr/>
          </p:nvSpPr>
          <p:spPr>
            <a:xfrm>
              <a:off x="1314450" y="3143250"/>
              <a:ext cx="1524000" cy="1524000"/>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48648" name="椭圆 22"/>
            <p:cNvSpPr/>
            <p:nvPr/>
          </p:nvSpPr>
          <p:spPr>
            <a:xfrm>
              <a:off x="1428750" y="3257550"/>
              <a:ext cx="1295400" cy="1295400"/>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78" name="组合 24"/>
          <p:cNvGrpSpPr/>
          <p:nvPr userDrawn="1"/>
        </p:nvGrpSpPr>
        <p:grpSpPr>
          <a:xfrm>
            <a:off x="5443407" y="2938869"/>
            <a:ext cx="1300413" cy="1300413"/>
            <a:chOff x="1314450" y="3143250"/>
            <a:chExt cx="1524000" cy="1524000"/>
          </a:xfrm>
        </p:grpSpPr>
        <p:sp>
          <p:nvSpPr>
            <p:cNvPr id="1048649" name="椭圆 27"/>
            <p:cNvSpPr/>
            <p:nvPr/>
          </p:nvSpPr>
          <p:spPr>
            <a:xfrm>
              <a:off x="1314450" y="3143250"/>
              <a:ext cx="1524000" cy="1524000"/>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48650" name="椭圆 28"/>
            <p:cNvSpPr/>
            <p:nvPr/>
          </p:nvSpPr>
          <p:spPr>
            <a:xfrm>
              <a:off x="1428750" y="3279875"/>
              <a:ext cx="1295400" cy="1295400"/>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79" name="组合 30"/>
          <p:cNvGrpSpPr/>
          <p:nvPr userDrawn="1"/>
        </p:nvGrpSpPr>
        <p:grpSpPr>
          <a:xfrm>
            <a:off x="7792160" y="4363209"/>
            <a:ext cx="1300413" cy="1300413"/>
            <a:chOff x="1314450" y="3143250"/>
            <a:chExt cx="1524000" cy="1524000"/>
          </a:xfrm>
        </p:grpSpPr>
        <p:sp>
          <p:nvSpPr>
            <p:cNvPr id="1048651" name="椭圆 33"/>
            <p:cNvSpPr/>
            <p:nvPr/>
          </p:nvSpPr>
          <p:spPr>
            <a:xfrm>
              <a:off x="1314450" y="3143250"/>
              <a:ext cx="1524000" cy="1524000"/>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48652" name="椭圆 34"/>
            <p:cNvSpPr/>
            <p:nvPr/>
          </p:nvSpPr>
          <p:spPr>
            <a:xfrm>
              <a:off x="1428750" y="3257550"/>
              <a:ext cx="1295400" cy="1295400"/>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80" name="组合 36"/>
          <p:cNvGrpSpPr/>
          <p:nvPr userDrawn="1"/>
        </p:nvGrpSpPr>
        <p:grpSpPr>
          <a:xfrm>
            <a:off x="9906862" y="2938869"/>
            <a:ext cx="1300413" cy="1300413"/>
            <a:chOff x="1314450" y="3143250"/>
            <a:chExt cx="1524000" cy="1524000"/>
          </a:xfrm>
        </p:grpSpPr>
        <p:sp>
          <p:nvSpPr>
            <p:cNvPr id="1048653" name="椭圆 40"/>
            <p:cNvSpPr/>
            <p:nvPr/>
          </p:nvSpPr>
          <p:spPr>
            <a:xfrm>
              <a:off x="1314450" y="3143250"/>
              <a:ext cx="1524000" cy="1524000"/>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48654" name="椭圆 41"/>
            <p:cNvSpPr/>
            <p:nvPr/>
          </p:nvSpPr>
          <p:spPr>
            <a:xfrm>
              <a:off x="1428750" y="3257550"/>
              <a:ext cx="1295400" cy="1295400"/>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pic>
        <p:nvPicPr>
          <p:cNvPr id="2097171" name="图片 25"/>
          <p:cNvPicPr>
            <a:picLocks noChangeAspect="1"/>
          </p:cNvPicPr>
          <p:nvPr userDrawn="1"/>
        </p:nvPicPr>
        <p:blipFill>
          <a:blip r:embed="rId3"/>
          <a:stretch>
            <a:fillRect/>
          </a:stretch>
        </p:blipFill>
        <p:spPr>
          <a:xfrm>
            <a:off x="97313" y="63447"/>
            <a:ext cx="2206901" cy="50149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过度">
    <p:spTree>
      <p:nvGrpSpPr>
        <p:cNvPr id="1" name=""/>
        <p:cNvGrpSpPr/>
        <p:nvPr/>
      </p:nvGrpSpPr>
      <p:grpSpPr>
        <a:xfrm>
          <a:off x="0" y="0"/>
          <a:ext cx="0" cy="0"/>
          <a:chOff x="0" y="0"/>
          <a:chExt cx="0" cy="0"/>
        </a:xfrm>
      </p:grpSpPr>
      <p:pic>
        <p:nvPicPr>
          <p:cNvPr id="2097169" name="图片 5"/>
          <p:cNvPicPr>
            <a:picLocks noChangeAspect="1"/>
          </p:cNvPicPr>
          <p:nvPr userDrawn="1"/>
        </p:nvPicPr>
        <p:blipFill>
          <a:blip r:embed="rId2"/>
          <a:stretch>
            <a:fillRect/>
          </a:stretch>
        </p:blipFill>
        <p:spPr>
          <a:xfrm>
            <a:off x="0" y="0"/>
            <a:ext cx="12192000" cy="5377258"/>
          </a:xfrm>
          <a:prstGeom prst="rect">
            <a:avLst/>
          </a:prstGeom>
        </p:spPr>
      </p:pic>
      <p:sp>
        <p:nvSpPr>
          <p:cNvPr id="1048635" name="矩形 6"/>
          <p:cNvSpPr/>
          <p:nvPr userDrawn="1"/>
        </p:nvSpPr>
        <p:spPr>
          <a:xfrm>
            <a:off x="0" y="-4637"/>
            <a:ext cx="12192000" cy="5377258"/>
          </a:xfrm>
          <a:prstGeom prst="rect">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048636" name="椭圆 7"/>
          <p:cNvSpPr/>
          <p:nvPr userDrawn="1"/>
        </p:nvSpPr>
        <p:spPr>
          <a:xfrm>
            <a:off x="5230019" y="4400550"/>
            <a:ext cx="1658938" cy="1658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048637" name="椭圆 8"/>
          <p:cNvSpPr/>
          <p:nvPr userDrawn="1"/>
        </p:nvSpPr>
        <p:spPr>
          <a:xfrm>
            <a:off x="5367734" y="4538265"/>
            <a:ext cx="1383507" cy="1383507"/>
          </a:xfrm>
          <a:prstGeom prst="ellipse">
            <a:avLst/>
          </a:prstGeom>
          <a:solidFill>
            <a:schemeClr val="bg1"/>
          </a:solidFill>
          <a:ln w="25400">
            <a:solidFill>
              <a:schemeClr val="accent3">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cxnSp>
        <p:nvCxnSpPr>
          <p:cNvPr id="3145735" name="直接连接符 12"/>
          <p:cNvCxnSpPr/>
          <p:nvPr userDrawn="1"/>
        </p:nvCxnSpPr>
        <p:spPr>
          <a:xfrm>
            <a:off x="266700" y="5181600"/>
            <a:ext cx="4724400" cy="0"/>
          </a:xfrm>
          <a:prstGeom prst="line">
            <a:avLst/>
          </a:prstGeom>
          <a:ln w="12700">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36" name="直接连接符 13"/>
          <p:cNvCxnSpPr/>
          <p:nvPr userDrawn="1"/>
        </p:nvCxnSpPr>
        <p:spPr>
          <a:xfrm>
            <a:off x="7105650" y="5181600"/>
            <a:ext cx="4724400" cy="0"/>
          </a:xfrm>
          <a:prstGeom prst="line">
            <a:avLst/>
          </a:prstGeom>
          <a:ln w="12700">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48638" name="文本占位符 2"/>
          <p:cNvSpPr>
            <a:spLocks noGrp="1"/>
          </p:cNvSpPr>
          <p:nvPr>
            <p:ph type="body" sz="quarter" idx="10"/>
          </p:nvPr>
        </p:nvSpPr>
        <p:spPr>
          <a:xfrm>
            <a:off x="3200400" y="2502891"/>
            <a:ext cx="5676900" cy="720725"/>
          </a:xfrm>
          <a:prstGeom prst="rect">
            <a:avLst/>
          </a:prstGeom>
        </p:spPr>
        <p:txBody>
          <a:bodyPr/>
          <a:lstStyle>
            <a:lvl4pPr marL="1371600" indent="0" algn="ctr">
              <a:buNone/>
              <a:defRPr sz="3600" b="1">
                <a:solidFill>
                  <a:schemeClr val="bg1"/>
                </a:solidFill>
                <a:latin typeface="微软雅黑" panose="020B0503020204020204" pitchFamily="34" charset="-122"/>
                <a:ea typeface="微软雅黑" panose="020B0503020204020204" pitchFamily="34" charset="-122"/>
              </a:defRPr>
            </a:lvl4pPr>
            <a:lvl5pPr marL="1828800" indent="0">
              <a:buNone/>
            </a:lvl5pPr>
          </a:lstStyle>
          <a:p>
            <a:pPr lvl="3"/>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pic>
        <p:nvPicPr>
          <p:cNvPr id="2097180" name="图片 2" descr="湖边的景色&#10;&#10;描述已自动生成"/>
          <p:cNvPicPr>
            <a:picLocks noChangeAspect="1"/>
          </p:cNvPicPr>
          <p:nvPr userDrawn="1"/>
        </p:nvPicPr>
        <p:blipFill rotWithShape="1">
          <a:blip r:embed="rId2"/>
          <a:srcRect l="6225" t="-550" r="12019" b="12692"/>
          <a:stretch>
            <a:fillRect/>
          </a:stretch>
        </p:blipFill>
        <p:spPr>
          <a:xfrm>
            <a:off x="0" y="-97086"/>
            <a:ext cx="12192001" cy="6976689"/>
          </a:xfrm>
          <a:prstGeom prst="rect">
            <a:avLst/>
          </a:prstGeom>
        </p:spPr>
      </p:pic>
      <p:sp>
        <p:nvSpPr>
          <p:cNvPr id="1048673" name="矩形 3"/>
          <p:cNvSpPr/>
          <p:nvPr userDrawn="1"/>
        </p:nvSpPr>
        <p:spPr>
          <a:xfrm>
            <a:off x="0" y="-97085"/>
            <a:ext cx="12192000" cy="7070410"/>
          </a:xfrm>
          <a:prstGeom prst="rect">
            <a:avLst/>
          </a:prstGeom>
          <a:solidFill>
            <a:schemeClr val="accent1">
              <a:lumMod val="100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45" name="直接连接符 5"/>
          <p:cNvCxnSpPr/>
          <p:nvPr userDrawn="1"/>
        </p:nvCxnSpPr>
        <p:spPr>
          <a:xfrm>
            <a:off x="4217652" y="1449604"/>
            <a:ext cx="0" cy="4013340"/>
          </a:xfrm>
          <a:prstGeom prst="line">
            <a:avLst/>
          </a:prstGeom>
          <a:ln>
            <a:solidFill>
              <a:schemeClr val="accent3">
                <a:lumMod val="20000"/>
                <a:lumOff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48674" name="矩形: 圆角 15"/>
          <p:cNvSpPr/>
          <p:nvPr userDrawn="1"/>
        </p:nvSpPr>
        <p:spPr>
          <a:xfrm>
            <a:off x="591167" y="454120"/>
            <a:ext cx="10915650" cy="6005797"/>
          </a:xfrm>
          <a:prstGeom prst="roundRect">
            <a:avLst>
              <a:gd name="adj" fmla="val 1967"/>
            </a:avLst>
          </a:prstGeom>
          <a:blipFill>
            <a:blip r:embed="rId3"/>
            <a:stretch>
              <a:fillRect/>
            </a:stretch>
          </a:blipFill>
          <a:ln>
            <a:noFill/>
          </a:ln>
          <a:effectLst>
            <a:outerShdw blurRad="190500" dist="1270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5" name="矩形: 圆角 7"/>
          <p:cNvSpPr/>
          <p:nvPr userDrawn="1"/>
        </p:nvSpPr>
        <p:spPr>
          <a:xfrm>
            <a:off x="591167" y="451138"/>
            <a:ext cx="10915650" cy="6005797"/>
          </a:xfrm>
          <a:prstGeom prst="roundRect">
            <a:avLst>
              <a:gd name="adj" fmla="val 1967"/>
            </a:avLst>
          </a:prstGeom>
          <a:solidFill>
            <a:schemeClr val="bg1">
              <a:alpha val="90000"/>
            </a:schemeClr>
          </a:solidFill>
          <a:ln>
            <a:noFill/>
          </a:ln>
          <a:effectLst>
            <a:outerShdw blurRad="190500" dist="1270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13"/>
          <p:cNvGrpSpPr/>
          <p:nvPr userDrawn="1"/>
        </p:nvGrpSpPr>
        <p:grpSpPr>
          <a:xfrm>
            <a:off x="2766268" y="6173561"/>
            <a:ext cx="6659463" cy="76958"/>
            <a:chOff x="3857296" y="6552045"/>
            <a:chExt cx="4535214" cy="0"/>
          </a:xfrm>
        </p:grpSpPr>
        <p:cxnSp>
          <p:nvCxnSpPr>
            <p:cNvPr id="3145746" name="直接连接符 16"/>
            <p:cNvCxnSpPr/>
            <p:nvPr userDrawn="1"/>
          </p:nvCxnSpPr>
          <p:spPr>
            <a:xfrm>
              <a:off x="3857296" y="6552045"/>
              <a:ext cx="1166649" cy="0"/>
            </a:xfrm>
            <a:prstGeom prst="line">
              <a:avLst/>
            </a:prstGeom>
            <a:ln w="1905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47" name="直接连接符 18"/>
            <p:cNvCxnSpPr/>
            <p:nvPr userDrawn="1"/>
          </p:nvCxnSpPr>
          <p:spPr>
            <a:xfrm>
              <a:off x="7225861" y="6552045"/>
              <a:ext cx="1166649" cy="0"/>
            </a:xfrm>
            <a:prstGeom prst="line">
              <a:avLst/>
            </a:prstGeom>
            <a:ln w="19050">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097181" name="Picture 2"/>
          <p:cNvPicPr>
            <a:picLocks noChangeAspect="1" noChangeArrowheads="1"/>
          </p:cNvPicPr>
          <p:nvPr userDrawn="1"/>
        </p:nvPicPr>
        <p:blipFill>
          <a:blip r:embed="rId4"/>
          <a:srcRect/>
          <a:stretch>
            <a:fillRect/>
          </a:stretch>
        </p:blipFill>
        <p:spPr bwMode="auto">
          <a:xfrm>
            <a:off x="4567518" y="5970759"/>
            <a:ext cx="3056964" cy="405605"/>
          </a:xfrm>
          <a:prstGeom prst="rect">
            <a:avLst/>
          </a:prstGeom>
          <a:noFill/>
        </p:spPr>
      </p:pic>
      <p:pic>
        <p:nvPicPr>
          <p:cNvPr id="2097182" name="图片 20"/>
          <p:cNvPicPr>
            <a:picLocks noChangeAspect="1"/>
          </p:cNvPicPr>
          <p:nvPr userDrawn="1"/>
        </p:nvPicPr>
        <p:blipFill>
          <a:blip r:embed="rId5"/>
          <a:stretch>
            <a:fillRect/>
          </a:stretch>
        </p:blipFill>
        <p:spPr>
          <a:xfrm>
            <a:off x="685183" y="571447"/>
            <a:ext cx="2206901" cy="501499"/>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pic>
        <p:nvPicPr>
          <p:cNvPr id="2097174" name="图片 16" descr="河边的建筑&#10;&#10;描述已自动生成"/>
          <p:cNvPicPr>
            <a:picLocks noChangeAspect="1"/>
          </p:cNvPicPr>
          <p:nvPr userDrawn="1"/>
        </p:nvPicPr>
        <p:blipFill rotWithShape="1">
          <a:blip r:embed="rId2"/>
          <a:srcRect r="976" b="13462"/>
          <a:stretch>
            <a:fillRect/>
          </a:stretch>
        </p:blipFill>
        <p:spPr>
          <a:xfrm>
            <a:off x="-65773" y="1"/>
            <a:ext cx="12257770" cy="3429000"/>
          </a:xfrm>
          <a:prstGeom prst="rect">
            <a:avLst/>
          </a:prstGeom>
        </p:spPr>
      </p:pic>
      <p:sp>
        <p:nvSpPr>
          <p:cNvPr id="1048663" name="矩形 32"/>
          <p:cNvSpPr/>
          <p:nvPr userDrawn="1"/>
        </p:nvSpPr>
        <p:spPr>
          <a:xfrm>
            <a:off x="-65773" y="0"/>
            <a:ext cx="12257773" cy="3429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048664" name="矩形: 圆角 68"/>
          <p:cNvSpPr/>
          <p:nvPr userDrawn="1"/>
        </p:nvSpPr>
        <p:spPr>
          <a:xfrm>
            <a:off x="-65773" y="0"/>
            <a:ext cx="12257773" cy="604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grpSp>
        <p:nvGrpSpPr>
          <p:cNvPr id="83" name="组合 2"/>
          <p:cNvGrpSpPr/>
          <p:nvPr userDrawn="1"/>
        </p:nvGrpSpPr>
        <p:grpSpPr>
          <a:xfrm>
            <a:off x="1546467" y="1604497"/>
            <a:ext cx="9099066" cy="4648196"/>
            <a:chOff x="1535584" y="1604497"/>
            <a:chExt cx="9099066" cy="4648196"/>
          </a:xfrm>
        </p:grpSpPr>
        <p:sp>
          <p:nvSpPr>
            <p:cNvPr id="1048665" name="矩形: 圆角 17"/>
            <p:cNvSpPr/>
            <p:nvPr userDrawn="1"/>
          </p:nvSpPr>
          <p:spPr>
            <a:xfrm>
              <a:off x="1535584" y="1604497"/>
              <a:ext cx="9099066" cy="4648196"/>
            </a:xfrm>
            <a:prstGeom prst="roundRect">
              <a:avLst>
                <a:gd name="adj" fmla="val 1949"/>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66" name="矩形: 圆角 1"/>
            <p:cNvSpPr/>
            <p:nvPr userDrawn="1"/>
          </p:nvSpPr>
          <p:spPr>
            <a:xfrm>
              <a:off x="1535584" y="1604497"/>
              <a:ext cx="9099066" cy="4648196"/>
            </a:xfrm>
            <a:prstGeom prst="roundRect">
              <a:avLst>
                <a:gd name="adj" fmla="val 1949"/>
              </a:avLst>
            </a:prstGeom>
            <a:solidFill>
              <a:schemeClr val="bg1">
                <a:alpha val="90000"/>
              </a:schemeClr>
            </a:solidFill>
            <a:ln>
              <a:noFill/>
            </a:ln>
            <a:effectLst>
              <a:outerShdw blurRad="190500" dist="127000" sx="102000" sy="102000" algn="ctr" rotWithShape="0">
                <a:schemeClr val="dk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8" name="直接连接符 6"/>
            <p:cNvCxnSpPr/>
            <p:nvPr userDrawn="1"/>
          </p:nvCxnSpPr>
          <p:spPr>
            <a:xfrm>
              <a:off x="1535584" y="3171825"/>
              <a:ext cx="0" cy="1314450"/>
            </a:xfrm>
            <a:prstGeom prst="line">
              <a:avLst/>
            </a:prstGeom>
            <a:ln w="635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grpSp>
      <p:grpSp>
        <p:nvGrpSpPr>
          <p:cNvPr id="84" name="组合 15"/>
          <p:cNvGrpSpPr/>
          <p:nvPr userDrawn="1"/>
        </p:nvGrpSpPr>
        <p:grpSpPr>
          <a:xfrm>
            <a:off x="2766268" y="6568001"/>
            <a:ext cx="6659463" cy="76958"/>
            <a:chOff x="3857296" y="6552045"/>
            <a:chExt cx="4535214" cy="0"/>
          </a:xfrm>
        </p:grpSpPr>
        <p:cxnSp>
          <p:nvCxnSpPr>
            <p:cNvPr id="3145739" name="直接连接符 21"/>
            <p:cNvCxnSpPr/>
            <p:nvPr userDrawn="1"/>
          </p:nvCxnSpPr>
          <p:spPr>
            <a:xfrm>
              <a:off x="3857296" y="6552045"/>
              <a:ext cx="1166649" cy="0"/>
            </a:xfrm>
            <a:prstGeom prst="line">
              <a:avLst/>
            </a:prstGeom>
            <a:ln w="1905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40" name="直接连接符 22"/>
            <p:cNvCxnSpPr/>
            <p:nvPr userDrawn="1"/>
          </p:nvCxnSpPr>
          <p:spPr>
            <a:xfrm>
              <a:off x="7225861" y="6552045"/>
              <a:ext cx="1166649" cy="0"/>
            </a:xfrm>
            <a:prstGeom prst="line">
              <a:avLst/>
            </a:prstGeom>
            <a:ln w="19050">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097175" name="Picture 2"/>
          <p:cNvPicPr>
            <a:picLocks noChangeAspect="1" noChangeArrowheads="1"/>
          </p:cNvPicPr>
          <p:nvPr userDrawn="1"/>
        </p:nvPicPr>
        <p:blipFill>
          <a:blip r:embed="rId4"/>
          <a:srcRect/>
          <a:stretch>
            <a:fillRect/>
          </a:stretch>
        </p:blipFill>
        <p:spPr bwMode="auto">
          <a:xfrm>
            <a:off x="4567518" y="6365199"/>
            <a:ext cx="3056964" cy="405605"/>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3">
    <p:spTree>
      <p:nvGrpSpPr>
        <p:cNvPr id="1" name=""/>
        <p:cNvGrpSpPr/>
        <p:nvPr/>
      </p:nvGrpSpPr>
      <p:grpSpPr>
        <a:xfrm>
          <a:off x="0" y="0"/>
          <a:ext cx="0" cy="0"/>
          <a:chOff x="0" y="0"/>
          <a:chExt cx="0" cy="0"/>
        </a:xfrm>
      </p:grpSpPr>
      <p:pic>
        <p:nvPicPr>
          <p:cNvPr id="2097185" name="图片 15" descr="建筑旁的房子&#10;&#10;描述已自动生成"/>
          <p:cNvPicPr>
            <a:picLocks noChangeAspect="1"/>
          </p:cNvPicPr>
          <p:nvPr userDrawn="1"/>
        </p:nvPicPr>
        <p:blipFill rotWithShape="1">
          <a:blip r:embed="rId2"/>
          <a:srcRect l="12757" r="8589"/>
          <a:stretch>
            <a:fillRect/>
          </a:stretch>
        </p:blipFill>
        <p:spPr>
          <a:xfrm>
            <a:off x="-38100" y="0"/>
            <a:ext cx="12230100" cy="6858000"/>
          </a:xfrm>
          <a:prstGeom prst="rect">
            <a:avLst/>
          </a:prstGeom>
          <a:gradFill flip="none" rotWithShape="1">
            <a:gsLst>
              <a:gs pos="0">
                <a:schemeClr val="accent1">
                  <a:lumMod val="5000"/>
                  <a:lumOff val="95000"/>
                </a:schemeClr>
              </a:gs>
              <a:gs pos="100000">
                <a:schemeClr val="bg1"/>
              </a:gs>
            </a:gsLst>
            <a:lin ang="5400000" scaled="1"/>
          </a:gradFill>
        </p:spPr>
      </p:pic>
      <p:sp>
        <p:nvSpPr>
          <p:cNvPr id="1048677" name="矩形 18"/>
          <p:cNvSpPr/>
          <p:nvPr userDrawn="1"/>
        </p:nvSpPr>
        <p:spPr>
          <a:xfrm>
            <a:off x="-60162" y="0"/>
            <a:ext cx="12286529" cy="6858000"/>
          </a:xfrm>
          <a:prstGeom prst="rect">
            <a:avLst/>
          </a:prstGeom>
          <a:gradFill flip="none" rotWithShape="1">
            <a:gsLst>
              <a:gs pos="0">
                <a:schemeClr val="accent1">
                  <a:lumMod val="5000"/>
                  <a:lumOff val="95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sp>
        <p:nvSpPr>
          <p:cNvPr id="1048678" name="矩形 14"/>
          <p:cNvSpPr/>
          <p:nvPr userDrawn="1"/>
        </p:nvSpPr>
        <p:spPr>
          <a:xfrm>
            <a:off x="2435895" y="-31673"/>
            <a:ext cx="9790472" cy="691741"/>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pic>
        <p:nvPicPr>
          <p:cNvPr id="2097186" name="图片 16"/>
          <p:cNvPicPr>
            <a:picLocks noChangeAspect="1"/>
          </p:cNvPicPr>
          <p:nvPr userDrawn="1"/>
        </p:nvPicPr>
        <p:blipFill>
          <a:blip r:embed="rId3"/>
          <a:stretch>
            <a:fillRect/>
          </a:stretch>
        </p:blipFill>
        <p:spPr>
          <a:xfrm>
            <a:off x="97313" y="63447"/>
            <a:ext cx="2206901" cy="501499"/>
          </a:xfrm>
          <a:prstGeom prst="rect">
            <a:avLst/>
          </a:prstGeom>
        </p:spPr>
      </p:pic>
      <p:grpSp>
        <p:nvGrpSpPr>
          <p:cNvPr id="92" name="组合 17"/>
          <p:cNvGrpSpPr/>
          <p:nvPr userDrawn="1"/>
        </p:nvGrpSpPr>
        <p:grpSpPr>
          <a:xfrm>
            <a:off x="2766268" y="6568001"/>
            <a:ext cx="6659463" cy="76958"/>
            <a:chOff x="3857296" y="6552045"/>
            <a:chExt cx="4535214" cy="0"/>
          </a:xfrm>
        </p:grpSpPr>
        <p:cxnSp>
          <p:nvCxnSpPr>
            <p:cNvPr id="3145750" name="直接连接符 20"/>
            <p:cNvCxnSpPr/>
            <p:nvPr userDrawn="1"/>
          </p:nvCxnSpPr>
          <p:spPr>
            <a:xfrm>
              <a:off x="3857296" y="6552045"/>
              <a:ext cx="1166649" cy="0"/>
            </a:xfrm>
            <a:prstGeom prst="line">
              <a:avLst/>
            </a:prstGeom>
            <a:ln w="1905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51" name="直接连接符 21"/>
            <p:cNvCxnSpPr/>
            <p:nvPr userDrawn="1"/>
          </p:nvCxnSpPr>
          <p:spPr>
            <a:xfrm>
              <a:off x="7225861" y="6552045"/>
              <a:ext cx="1166649" cy="0"/>
            </a:xfrm>
            <a:prstGeom prst="line">
              <a:avLst/>
            </a:prstGeom>
            <a:ln w="19050">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097187" name="Picture 2"/>
          <p:cNvPicPr>
            <a:picLocks noChangeAspect="1" noChangeArrowheads="1"/>
          </p:cNvPicPr>
          <p:nvPr userDrawn="1"/>
        </p:nvPicPr>
        <p:blipFill>
          <a:blip r:embed="rId4"/>
          <a:srcRect/>
          <a:stretch>
            <a:fillRect/>
          </a:stretch>
        </p:blipFill>
        <p:spPr bwMode="auto">
          <a:xfrm>
            <a:off x="4567518" y="6365199"/>
            <a:ext cx="3056964" cy="405605"/>
          </a:xfrm>
          <a:prstGeom prst="rect">
            <a:avLst/>
          </a:prstGeom>
          <a:noFill/>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097183" name="图片 1" descr="建筑旁的房子&#10;&#10;描述已自动生成"/>
          <p:cNvPicPr>
            <a:picLocks noChangeAspect="1"/>
          </p:cNvPicPr>
          <p:nvPr userDrawn="1"/>
        </p:nvPicPr>
        <p:blipFill rotWithShape="1">
          <a:blip r:embed="rId2"/>
          <a:srcRect l="12757" r="8589"/>
          <a:stretch>
            <a:fillRect/>
          </a:stretch>
        </p:blipFill>
        <p:spPr>
          <a:xfrm>
            <a:off x="-38100" y="0"/>
            <a:ext cx="12230100" cy="6858000"/>
          </a:xfrm>
          <a:prstGeom prst="rect">
            <a:avLst/>
          </a:prstGeom>
          <a:gradFill flip="none" rotWithShape="1">
            <a:gsLst>
              <a:gs pos="0">
                <a:schemeClr val="accent1">
                  <a:lumMod val="5000"/>
                  <a:lumOff val="95000"/>
                </a:schemeClr>
              </a:gs>
              <a:gs pos="100000">
                <a:schemeClr val="bg1"/>
              </a:gs>
            </a:gsLst>
            <a:lin ang="5400000" scaled="1"/>
          </a:gradFill>
        </p:spPr>
      </p:pic>
      <p:sp>
        <p:nvSpPr>
          <p:cNvPr id="1048676" name="矩形 2"/>
          <p:cNvSpPr/>
          <p:nvPr userDrawn="1"/>
        </p:nvSpPr>
        <p:spPr>
          <a:xfrm>
            <a:off x="-60162" y="0"/>
            <a:ext cx="12252162" cy="6858000"/>
          </a:xfrm>
          <a:prstGeom prst="rect">
            <a:avLst/>
          </a:prstGeom>
          <a:gradFill flip="none" rotWithShape="1">
            <a:gsLst>
              <a:gs pos="0">
                <a:schemeClr val="accent1">
                  <a:lumMod val="5000"/>
                  <a:lumOff val="95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grpSp>
        <p:nvGrpSpPr>
          <p:cNvPr id="90" name="组合 11"/>
          <p:cNvGrpSpPr/>
          <p:nvPr userDrawn="1"/>
        </p:nvGrpSpPr>
        <p:grpSpPr>
          <a:xfrm>
            <a:off x="2766268" y="6568001"/>
            <a:ext cx="6659463" cy="76958"/>
            <a:chOff x="3857296" y="6552045"/>
            <a:chExt cx="4535214" cy="0"/>
          </a:xfrm>
        </p:grpSpPr>
        <p:cxnSp>
          <p:nvCxnSpPr>
            <p:cNvPr id="3145748" name="直接连接符 12"/>
            <p:cNvCxnSpPr/>
            <p:nvPr userDrawn="1"/>
          </p:nvCxnSpPr>
          <p:spPr>
            <a:xfrm>
              <a:off x="3857296" y="6552045"/>
              <a:ext cx="1166649" cy="0"/>
            </a:xfrm>
            <a:prstGeom prst="line">
              <a:avLst/>
            </a:prstGeom>
            <a:ln w="1905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49" name="直接连接符 13"/>
            <p:cNvCxnSpPr/>
            <p:nvPr userDrawn="1"/>
          </p:nvCxnSpPr>
          <p:spPr>
            <a:xfrm>
              <a:off x="7225861" y="6552045"/>
              <a:ext cx="1166649" cy="0"/>
            </a:xfrm>
            <a:prstGeom prst="line">
              <a:avLst/>
            </a:prstGeom>
            <a:ln w="19050">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097184" name="Picture 2"/>
          <p:cNvPicPr>
            <a:picLocks noChangeAspect="1" noChangeArrowheads="1"/>
          </p:cNvPicPr>
          <p:nvPr userDrawn="1"/>
        </p:nvPicPr>
        <p:blipFill>
          <a:blip r:embed="rId3"/>
          <a:srcRect/>
          <a:stretch>
            <a:fillRect/>
          </a:stretch>
        </p:blipFill>
        <p:spPr bwMode="auto">
          <a:xfrm>
            <a:off x="4567518" y="6365199"/>
            <a:ext cx="3056964" cy="405605"/>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
        <p:nvSpPr>
          <p:cNvPr id="1048630"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631"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632" name="日期占位符 3"/>
          <p:cNvSpPr>
            <a:spLocks noGrp="1"/>
          </p:cNvSpPr>
          <p:nvPr>
            <p:ph type="dt" sz="half" idx="10"/>
          </p:nvPr>
        </p:nvSpPr>
        <p:spPr/>
        <p:txBody>
          <a:bodyPr/>
          <a:lstStyle/>
          <a:p>
            <a:fld id="{62035028-8EC6-4744-99F6-59B7AA8DEF9E}" type="datetimeFigureOut">
              <a:rPr lang="zh-CN" altLang="en-US" smtClean="0"/>
              <a:t>2022/8/4</a:t>
            </a:fld>
            <a:endParaRPr lang="zh-CN" altLang="en-US"/>
          </a:p>
        </p:txBody>
      </p:sp>
      <p:sp>
        <p:nvSpPr>
          <p:cNvPr id="1048633" name="页脚占位符 4"/>
          <p:cNvSpPr>
            <a:spLocks noGrp="1"/>
          </p:cNvSpPr>
          <p:nvPr>
            <p:ph type="ftr" sz="quarter" idx="11"/>
          </p:nvPr>
        </p:nvSpPr>
        <p:spPr/>
        <p:txBody>
          <a:bodyPr/>
          <a:lstStyle/>
          <a:p>
            <a:endParaRPr lang="zh-CN" altLang="en-US"/>
          </a:p>
        </p:txBody>
      </p:sp>
      <p:sp>
        <p:nvSpPr>
          <p:cNvPr id="1048634" name="灯片编号占位符 5"/>
          <p:cNvSpPr>
            <a:spLocks noGrp="1"/>
          </p:cNvSpPr>
          <p:nvPr>
            <p:ph type="sldNum" sz="quarter" idx="12"/>
          </p:nvPr>
        </p:nvSpPr>
        <p:spPr/>
        <p:txBody>
          <a:bodyPr/>
          <a:lstStyle/>
          <a:p>
            <a:fld id="{AB3AB38C-A6A2-40E3-A93C-0204152113A2}"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封底1">
    <p:spTree>
      <p:nvGrpSpPr>
        <p:cNvPr id="1" name=""/>
        <p:cNvGrpSpPr/>
        <p:nvPr/>
      </p:nvGrpSpPr>
      <p:grpSpPr>
        <a:xfrm>
          <a:off x="0" y="0"/>
          <a:ext cx="0" cy="0"/>
          <a:chOff x="0" y="0"/>
          <a:chExt cx="0" cy="0"/>
        </a:xfrm>
      </p:grpSpPr>
      <p:sp>
        <p:nvSpPr>
          <p:cNvPr id="6" name="箭头: 五边形 5"/>
          <p:cNvSpPr/>
          <p:nvPr userDrawn="1"/>
        </p:nvSpPr>
        <p:spPr>
          <a:xfrm>
            <a:off x="0" y="966712"/>
            <a:ext cx="3323968" cy="4047248"/>
          </a:xfrm>
          <a:prstGeom prst="homePlate">
            <a:avLst>
              <a:gd name="adj" fmla="val 25789"/>
            </a:avLst>
          </a:prstGeom>
          <a:solidFill>
            <a:schemeClr val="accent1">
              <a:alpha val="4000"/>
            </a:schemeClr>
          </a:solidFill>
          <a:ln>
            <a:solidFill>
              <a:schemeClr val="accent1">
                <a:shade val="50000"/>
                <a:alpha val="1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五边形 6"/>
          <p:cNvSpPr/>
          <p:nvPr userDrawn="1"/>
        </p:nvSpPr>
        <p:spPr>
          <a:xfrm>
            <a:off x="0" y="1238120"/>
            <a:ext cx="2878158" cy="3504432"/>
          </a:xfrm>
          <a:prstGeom prst="homePlate">
            <a:avLst>
              <a:gd name="adj" fmla="val 25789"/>
            </a:avLst>
          </a:prstGeom>
          <a:solidFill>
            <a:schemeClr val="accent1">
              <a:alpha val="8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0" y="1584960"/>
            <a:ext cx="2520778" cy="2810752"/>
          </a:xfrm>
          <a:prstGeom prst="homePlate">
            <a:avLst>
              <a:gd name="adj" fmla="val 25789"/>
            </a:avLst>
          </a:prstGeom>
          <a:solidFill>
            <a:schemeClr val="accent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五边形 8"/>
          <p:cNvSpPr/>
          <p:nvPr userDrawn="1"/>
        </p:nvSpPr>
        <p:spPr>
          <a:xfrm flipH="1">
            <a:off x="8868032" y="966712"/>
            <a:ext cx="3323968" cy="4047248"/>
          </a:xfrm>
          <a:prstGeom prst="homePlate">
            <a:avLst>
              <a:gd name="adj" fmla="val 25789"/>
            </a:avLst>
          </a:prstGeom>
          <a:solidFill>
            <a:schemeClr val="accent1">
              <a:alpha val="4000"/>
            </a:schemeClr>
          </a:solidFill>
          <a:ln>
            <a:solidFill>
              <a:schemeClr val="accent1">
                <a:shade val="50000"/>
                <a:alpha val="1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五边形 9"/>
          <p:cNvSpPr/>
          <p:nvPr userDrawn="1"/>
        </p:nvSpPr>
        <p:spPr>
          <a:xfrm flipH="1">
            <a:off x="9313842" y="1238120"/>
            <a:ext cx="2878158" cy="3504432"/>
          </a:xfrm>
          <a:prstGeom prst="homePlate">
            <a:avLst>
              <a:gd name="adj" fmla="val 25789"/>
            </a:avLst>
          </a:prstGeom>
          <a:solidFill>
            <a:schemeClr val="accent1">
              <a:alpha val="8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五边形 10"/>
          <p:cNvSpPr/>
          <p:nvPr userDrawn="1"/>
        </p:nvSpPr>
        <p:spPr>
          <a:xfrm flipH="1">
            <a:off x="9671222" y="1584960"/>
            <a:ext cx="2520778" cy="2810752"/>
          </a:xfrm>
          <a:prstGeom prst="homePlate">
            <a:avLst>
              <a:gd name="adj" fmla="val 25789"/>
            </a:avLst>
          </a:prstGeom>
          <a:solidFill>
            <a:schemeClr val="accent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图片包含 游戏机, 白色, 黑色, 大&#10;&#10;描述已自动生成"/>
          <p:cNvPicPr>
            <a:picLocks noChangeAspect="1"/>
          </p:cNvPicPr>
          <p:nvPr userDrawn="1"/>
        </p:nvPicPr>
        <p:blipFill rotWithShape="1">
          <a:blip r:embed="rId2" cstate="email">
            <a:alphaModFix amt="52000"/>
            <a:extLst>
              <a:ext uri="{28A0092B-C50C-407E-A947-70E740481C1C}">
                <a14:useLocalDpi xmlns:a14="http://schemas.microsoft.com/office/drawing/2010/main" val="0"/>
              </a:ext>
            </a:extLst>
          </a:blip>
          <a:srcRect b="17605"/>
          <a:stretch>
            <a:fillRect/>
          </a:stretch>
        </p:blipFill>
        <p:spPr>
          <a:xfrm>
            <a:off x="0" y="4206543"/>
            <a:ext cx="12192000" cy="2651458"/>
          </a:xfrm>
          <a:prstGeom prst="rect">
            <a:avLst/>
          </a:prstGeom>
        </p:spPr>
      </p:pic>
      <p:pic>
        <p:nvPicPr>
          <p:cNvPr id="16" name="图片 15" descr="一些文字和图案&#10;&#10;描述已自动生成"/>
          <p:cNvPicPr>
            <a:picLocks noChangeAspect="1"/>
          </p:cNvPicPr>
          <p:nvPr userDrawn="1"/>
        </p:nvPicPr>
        <p:blipFill rotWithShape="1">
          <a:blip r:embed="rId3" cstate="email">
            <a:alphaModFix amt="15000"/>
            <a:duotone>
              <a:schemeClr val="accent5">
                <a:shade val="45000"/>
                <a:satMod val="135000"/>
              </a:schemeClr>
              <a:prstClr val="white"/>
            </a:duotone>
            <a:extLst>
              <a:ext uri="{28A0092B-C50C-407E-A947-70E740481C1C}">
                <a14:useLocalDpi xmlns:a14="http://schemas.microsoft.com/office/drawing/2010/main" val="0"/>
              </a:ext>
            </a:extLst>
          </a:blip>
          <a:srcRect l="15788" t="3892" r="14167" b="52613"/>
          <a:stretch>
            <a:fillRect/>
          </a:stretch>
        </p:blipFill>
        <p:spPr>
          <a:xfrm>
            <a:off x="-274442" y="1641664"/>
            <a:ext cx="2764740" cy="2651459"/>
          </a:xfrm>
          <a:prstGeom prst="rect">
            <a:avLst/>
          </a:prstGeom>
        </p:spPr>
      </p:pic>
      <p:pic>
        <p:nvPicPr>
          <p:cNvPr id="17" name="图片 16" descr="一些文字和图案&#10;&#10;描述已自动生成"/>
          <p:cNvPicPr>
            <a:picLocks noChangeAspect="1"/>
          </p:cNvPicPr>
          <p:nvPr userDrawn="1"/>
        </p:nvPicPr>
        <p:blipFill rotWithShape="1">
          <a:blip r:embed="rId3" cstate="email">
            <a:alphaModFix amt="15000"/>
            <a:duotone>
              <a:schemeClr val="accent5">
                <a:shade val="45000"/>
                <a:satMod val="135000"/>
              </a:schemeClr>
              <a:prstClr val="white"/>
            </a:duotone>
            <a:extLst>
              <a:ext uri="{28A0092B-C50C-407E-A947-70E740481C1C}">
                <a14:useLocalDpi xmlns:a14="http://schemas.microsoft.com/office/drawing/2010/main" val="0"/>
              </a:ext>
            </a:extLst>
          </a:blip>
          <a:srcRect l="15788" t="3892" r="14167" b="52613"/>
          <a:stretch>
            <a:fillRect/>
          </a:stretch>
        </p:blipFill>
        <p:spPr>
          <a:xfrm flipH="1">
            <a:off x="9671222" y="1641664"/>
            <a:ext cx="2764740" cy="2651459"/>
          </a:xfrm>
          <a:prstGeom prst="rect">
            <a:avLst/>
          </a:prstGeom>
        </p:spPr>
      </p:pic>
      <p:grpSp>
        <p:nvGrpSpPr>
          <p:cNvPr id="2" name="图形 11"/>
          <p:cNvGrpSpPr/>
          <p:nvPr/>
        </p:nvGrpSpPr>
        <p:grpSpPr>
          <a:xfrm>
            <a:off x="4693892" y="455738"/>
            <a:ext cx="2455535" cy="560262"/>
            <a:chOff x="4693892" y="455738"/>
            <a:chExt cx="2455535" cy="560262"/>
          </a:xfrm>
          <a:solidFill>
            <a:srgbClr val="000000"/>
          </a:solidFill>
        </p:grpSpPr>
        <p:sp>
          <p:nvSpPr>
            <p:cNvPr id="3" name="任意多边形: 形状 2"/>
            <p:cNvSpPr/>
            <p:nvPr/>
          </p:nvSpPr>
          <p:spPr>
            <a:xfrm>
              <a:off x="4693892" y="455738"/>
              <a:ext cx="556423" cy="560262"/>
            </a:xfrm>
            <a:custGeom>
              <a:avLst/>
              <a:gdLst>
                <a:gd name="connsiteX0" fmla="*/ 0 w 556423"/>
                <a:gd name="connsiteY0" fmla="*/ 280131 h 560262"/>
                <a:gd name="connsiteX1" fmla="*/ 278212 w 556423"/>
                <a:gd name="connsiteY1" fmla="*/ 0 h 560262"/>
                <a:gd name="connsiteX2" fmla="*/ 556423 w 556423"/>
                <a:gd name="connsiteY2" fmla="*/ 280131 h 560262"/>
                <a:gd name="connsiteX3" fmla="*/ 278212 w 556423"/>
                <a:gd name="connsiteY3" fmla="*/ 560262 h 560262"/>
                <a:gd name="connsiteX4" fmla="*/ 0 w 556423"/>
                <a:gd name="connsiteY4" fmla="*/ 280131 h 560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423" h="560262">
                  <a:moveTo>
                    <a:pt x="0" y="280131"/>
                  </a:moveTo>
                  <a:cubicBezTo>
                    <a:pt x="0" y="125418"/>
                    <a:pt x="124560" y="0"/>
                    <a:pt x="278212" y="0"/>
                  </a:cubicBezTo>
                  <a:cubicBezTo>
                    <a:pt x="431863" y="0"/>
                    <a:pt x="556423" y="125418"/>
                    <a:pt x="556423" y="280131"/>
                  </a:cubicBezTo>
                  <a:cubicBezTo>
                    <a:pt x="556423" y="434844"/>
                    <a:pt x="431863" y="560262"/>
                    <a:pt x="278212" y="560262"/>
                  </a:cubicBezTo>
                  <a:cubicBezTo>
                    <a:pt x="124560" y="560262"/>
                    <a:pt x="0" y="434844"/>
                    <a:pt x="0" y="280131"/>
                  </a:cubicBezTo>
                  <a:close/>
                </a:path>
              </a:pathLst>
            </a:custGeom>
            <a:solidFill>
              <a:schemeClr val="accent1"/>
            </a:solidFill>
            <a:ln w="1918" cap="flat">
              <a:noFill/>
              <a:prstDash val="solid"/>
              <a:miter/>
            </a:ln>
          </p:spPr>
          <p:txBody>
            <a:bodyPr rtlCol="0" anchor="ctr"/>
            <a:lstStyle/>
            <a:p>
              <a:endParaRPr lang="zh-CN" altLang="en-US"/>
            </a:p>
          </p:txBody>
        </p:sp>
        <p:sp>
          <p:nvSpPr>
            <p:cNvPr id="4" name="任意多边形: 形状 3"/>
            <p:cNvSpPr/>
            <p:nvPr/>
          </p:nvSpPr>
          <p:spPr>
            <a:xfrm>
              <a:off x="4785990" y="547835"/>
              <a:ext cx="372227" cy="376066"/>
            </a:xfrm>
            <a:custGeom>
              <a:avLst/>
              <a:gdLst>
                <a:gd name="connsiteX0" fmla="*/ 0 w 372227"/>
                <a:gd name="connsiteY0" fmla="*/ 188033 h 376066"/>
                <a:gd name="connsiteX1" fmla="*/ 186114 w 372227"/>
                <a:gd name="connsiteY1" fmla="*/ 0 h 376066"/>
                <a:gd name="connsiteX2" fmla="*/ 372228 w 372227"/>
                <a:gd name="connsiteY2" fmla="*/ 188033 h 376066"/>
                <a:gd name="connsiteX3" fmla="*/ 186114 w 372227"/>
                <a:gd name="connsiteY3" fmla="*/ 376066 h 376066"/>
                <a:gd name="connsiteX4" fmla="*/ 0 w 372227"/>
                <a:gd name="connsiteY4" fmla="*/ 188033 h 376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227" h="376066">
                  <a:moveTo>
                    <a:pt x="0" y="188033"/>
                  </a:moveTo>
                  <a:cubicBezTo>
                    <a:pt x="0" y="84185"/>
                    <a:pt x="83326" y="0"/>
                    <a:pt x="186114" y="0"/>
                  </a:cubicBezTo>
                  <a:cubicBezTo>
                    <a:pt x="288903" y="0"/>
                    <a:pt x="372228" y="84185"/>
                    <a:pt x="372228" y="188033"/>
                  </a:cubicBezTo>
                  <a:cubicBezTo>
                    <a:pt x="372228" y="291881"/>
                    <a:pt x="288903" y="376066"/>
                    <a:pt x="186114" y="376066"/>
                  </a:cubicBezTo>
                  <a:cubicBezTo>
                    <a:pt x="83326" y="376066"/>
                    <a:pt x="0" y="291881"/>
                    <a:pt x="0" y="188033"/>
                  </a:cubicBezTo>
                  <a:close/>
                </a:path>
              </a:pathLst>
            </a:custGeom>
            <a:solidFill>
              <a:srgbClr val="FFFFFF"/>
            </a:solidFill>
            <a:ln w="1918" cap="flat">
              <a:noFill/>
              <a:prstDash val="solid"/>
              <a:miter/>
            </a:ln>
          </p:spPr>
          <p:txBody>
            <a:bodyPr rtlCol="0" anchor="ctr"/>
            <a:lstStyle/>
            <a:p>
              <a:endParaRPr lang="zh-CN" altLang="en-US"/>
            </a:p>
          </p:txBody>
        </p:sp>
        <p:sp>
          <p:nvSpPr>
            <p:cNvPr id="5" name="任意多边形: 形状 4"/>
            <p:cNvSpPr/>
            <p:nvPr/>
          </p:nvSpPr>
          <p:spPr>
            <a:xfrm>
              <a:off x="4703486" y="716681"/>
              <a:ext cx="67154" cy="44584"/>
            </a:xfrm>
            <a:custGeom>
              <a:avLst/>
              <a:gdLst>
                <a:gd name="connsiteX0" fmla="*/ 23984 w 67154"/>
                <a:gd name="connsiteY0" fmla="*/ 40170 h 44584"/>
                <a:gd name="connsiteX1" fmla="*/ 28781 w 67154"/>
                <a:gd name="connsiteY1" fmla="*/ 42129 h 44584"/>
                <a:gd name="connsiteX2" fmla="*/ 33577 w 67154"/>
                <a:gd name="connsiteY2" fmla="*/ 44090 h 44584"/>
                <a:gd name="connsiteX3" fmla="*/ 50846 w 67154"/>
                <a:gd name="connsiteY3" fmla="*/ 33313 h 44584"/>
                <a:gd name="connsiteX4" fmla="*/ 58520 w 67154"/>
                <a:gd name="connsiteY4" fmla="*/ 33313 h 44584"/>
                <a:gd name="connsiteX5" fmla="*/ 65236 w 67154"/>
                <a:gd name="connsiteY5" fmla="*/ 25475 h 44584"/>
                <a:gd name="connsiteX6" fmla="*/ 67155 w 67154"/>
                <a:gd name="connsiteY6" fmla="*/ 9797 h 44584"/>
                <a:gd name="connsiteX7" fmla="*/ 64276 w 67154"/>
                <a:gd name="connsiteY7" fmla="*/ 5879 h 44584"/>
                <a:gd name="connsiteX8" fmla="*/ 58520 w 67154"/>
                <a:gd name="connsiteY8" fmla="*/ 4898 h 44584"/>
                <a:gd name="connsiteX9" fmla="*/ 57561 w 67154"/>
                <a:gd name="connsiteY9" fmla="*/ 16656 h 44584"/>
                <a:gd name="connsiteX10" fmla="*/ 52764 w 67154"/>
                <a:gd name="connsiteY10" fmla="*/ 26453 h 44584"/>
                <a:gd name="connsiteX11" fmla="*/ 49886 w 67154"/>
                <a:gd name="connsiteY11" fmla="*/ 12736 h 44584"/>
                <a:gd name="connsiteX12" fmla="*/ 39333 w 67154"/>
                <a:gd name="connsiteY12" fmla="*/ 10777 h 44584"/>
                <a:gd name="connsiteX13" fmla="*/ 30699 w 67154"/>
                <a:gd name="connsiteY13" fmla="*/ 0 h 44584"/>
                <a:gd name="connsiteX14" fmla="*/ 16309 w 67154"/>
                <a:gd name="connsiteY14" fmla="*/ 10777 h 44584"/>
                <a:gd name="connsiteX15" fmla="*/ 0 w 67154"/>
                <a:gd name="connsiteY15" fmla="*/ 18615 h 44584"/>
                <a:gd name="connsiteX16" fmla="*/ 14390 w 67154"/>
                <a:gd name="connsiteY16" fmla="*/ 19596 h 44584"/>
                <a:gd name="connsiteX17" fmla="*/ 26862 w 67154"/>
                <a:gd name="connsiteY17" fmla="*/ 33313 h 44584"/>
                <a:gd name="connsiteX18" fmla="*/ 41252 w 67154"/>
                <a:gd name="connsiteY18" fmla="*/ 35272 h 44584"/>
                <a:gd name="connsiteX19" fmla="*/ 23984 w 67154"/>
                <a:gd name="connsiteY19" fmla="*/ 40170 h 44584"/>
                <a:gd name="connsiteX20" fmla="*/ 22065 w 67154"/>
                <a:gd name="connsiteY20" fmla="*/ 15676 h 44584"/>
                <a:gd name="connsiteX21" fmla="*/ 23024 w 67154"/>
                <a:gd name="connsiteY21" fmla="*/ 10777 h 44584"/>
                <a:gd name="connsiteX22" fmla="*/ 28781 w 67154"/>
                <a:gd name="connsiteY22" fmla="*/ 7838 h 44584"/>
                <a:gd name="connsiteX23" fmla="*/ 34537 w 67154"/>
                <a:gd name="connsiteY23" fmla="*/ 13717 h 44584"/>
                <a:gd name="connsiteX24" fmla="*/ 34537 w 67154"/>
                <a:gd name="connsiteY24" fmla="*/ 18615 h 44584"/>
                <a:gd name="connsiteX25" fmla="*/ 27821 w 67154"/>
                <a:gd name="connsiteY25" fmla="*/ 18615 h 44584"/>
                <a:gd name="connsiteX26" fmla="*/ 22065 w 67154"/>
                <a:gd name="connsiteY26" fmla="*/ 15676 h 44584"/>
                <a:gd name="connsiteX27" fmla="*/ 37415 w 67154"/>
                <a:gd name="connsiteY27" fmla="*/ 23514 h 44584"/>
                <a:gd name="connsiteX28" fmla="*/ 37415 w 67154"/>
                <a:gd name="connsiteY28" fmla="*/ 19596 h 44584"/>
                <a:gd name="connsiteX29" fmla="*/ 39333 w 67154"/>
                <a:gd name="connsiteY29" fmla="*/ 20574 h 44584"/>
                <a:gd name="connsiteX30" fmla="*/ 39333 w 67154"/>
                <a:gd name="connsiteY30" fmla="*/ 22535 h 44584"/>
                <a:gd name="connsiteX31" fmla="*/ 37415 w 67154"/>
                <a:gd name="connsiteY31" fmla="*/ 23514 h 44584"/>
                <a:gd name="connsiteX32" fmla="*/ 42211 w 67154"/>
                <a:gd name="connsiteY32" fmla="*/ 23514 h 44584"/>
                <a:gd name="connsiteX33" fmla="*/ 42211 w 67154"/>
                <a:gd name="connsiteY33" fmla="*/ 19596 h 44584"/>
                <a:gd name="connsiteX34" fmla="*/ 44130 w 67154"/>
                <a:gd name="connsiteY34" fmla="*/ 17635 h 44584"/>
                <a:gd name="connsiteX35" fmla="*/ 44130 w 67154"/>
                <a:gd name="connsiteY35" fmla="*/ 21555 h 44584"/>
                <a:gd name="connsiteX36" fmla="*/ 42211 w 67154"/>
                <a:gd name="connsiteY36" fmla="*/ 23514 h 4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7154" h="44584">
                  <a:moveTo>
                    <a:pt x="23984" y="40170"/>
                  </a:moveTo>
                  <a:cubicBezTo>
                    <a:pt x="23984" y="41150"/>
                    <a:pt x="25902" y="41150"/>
                    <a:pt x="28781" y="42129"/>
                  </a:cubicBezTo>
                  <a:cubicBezTo>
                    <a:pt x="29740" y="43109"/>
                    <a:pt x="31659" y="44090"/>
                    <a:pt x="33577" y="44090"/>
                  </a:cubicBezTo>
                  <a:cubicBezTo>
                    <a:pt x="44130" y="46049"/>
                    <a:pt x="47008" y="42129"/>
                    <a:pt x="50846" y="33313"/>
                  </a:cubicBezTo>
                  <a:cubicBezTo>
                    <a:pt x="53724" y="33313"/>
                    <a:pt x="55642" y="33313"/>
                    <a:pt x="58520" y="33313"/>
                  </a:cubicBezTo>
                  <a:cubicBezTo>
                    <a:pt x="61398" y="31352"/>
                    <a:pt x="63317" y="28414"/>
                    <a:pt x="65236" y="25475"/>
                  </a:cubicBezTo>
                  <a:cubicBezTo>
                    <a:pt x="65236" y="19596"/>
                    <a:pt x="65236" y="14697"/>
                    <a:pt x="67155" y="9797"/>
                  </a:cubicBezTo>
                  <a:cubicBezTo>
                    <a:pt x="66195" y="8818"/>
                    <a:pt x="65236" y="6857"/>
                    <a:pt x="64276" y="5879"/>
                  </a:cubicBezTo>
                  <a:cubicBezTo>
                    <a:pt x="63317" y="5879"/>
                    <a:pt x="60439" y="5879"/>
                    <a:pt x="58520" y="4898"/>
                  </a:cubicBezTo>
                  <a:cubicBezTo>
                    <a:pt x="57561" y="10777"/>
                    <a:pt x="57561" y="13717"/>
                    <a:pt x="57561" y="16656"/>
                  </a:cubicBezTo>
                  <a:cubicBezTo>
                    <a:pt x="59480" y="23514"/>
                    <a:pt x="57561" y="27434"/>
                    <a:pt x="52764" y="26453"/>
                  </a:cubicBezTo>
                  <a:cubicBezTo>
                    <a:pt x="53724" y="22535"/>
                    <a:pt x="53724" y="19596"/>
                    <a:pt x="49886" y="12736"/>
                  </a:cubicBezTo>
                  <a:cubicBezTo>
                    <a:pt x="46049" y="13717"/>
                    <a:pt x="42211" y="12736"/>
                    <a:pt x="39333" y="10777"/>
                  </a:cubicBezTo>
                  <a:cubicBezTo>
                    <a:pt x="36455" y="6857"/>
                    <a:pt x="33577" y="3920"/>
                    <a:pt x="30699" y="0"/>
                  </a:cubicBezTo>
                  <a:cubicBezTo>
                    <a:pt x="24943" y="2939"/>
                    <a:pt x="21106" y="6857"/>
                    <a:pt x="16309" y="10777"/>
                  </a:cubicBezTo>
                  <a:cubicBezTo>
                    <a:pt x="8634" y="8818"/>
                    <a:pt x="2878" y="12736"/>
                    <a:pt x="0" y="18615"/>
                  </a:cubicBezTo>
                  <a:cubicBezTo>
                    <a:pt x="6715" y="17635"/>
                    <a:pt x="11512" y="16656"/>
                    <a:pt x="14390" y="19596"/>
                  </a:cubicBezTo>
                  <a:cubicBezTo>
                    <a:pt x="18228" y="25475"/>
                    <a:pt x="22065" y="30373"/>
                    <a:pt x="26862" y="33313"/>
                  </a:cubicBezTo>
                  <a:cubicBezTo>
                    <a:pt x="31659" y="31352"/>
                    <a:pt x="36455" y="29393"/>
                    <a:pt x="41252" y="35272"/>
                  </a:cubicBezTo>
                  <a:cubicBezTo>
                    <a:pt x="35496" y="39191"/>
                    <a:pt x="25902" y="38211"/>
                    <a:pt x="23984" y="40170"/>
                  </a:cubicBezTo>
                  <a:close/>
                  <a:moveTo>
                    <a:pt x="22065" y="15676"/>
                  </a:moveTo>
                  <a:cubicBezTo>
                    <a:pt x="23024" y="13717"/>
                    <a:pt x="22065" y="12736"/>
                    <a:pt x="23024" y="10777"/>
                  </a:cubicBezTo>
                  <a:cubicBezTo>
                    <a:pt x="24943" y="6857"/>
                    <a:pt x="27821" y="5879"/>
                    <a:pt x="28781" y="7838"/>
                  </a:cubicBezTo>
                  <a:cubicBezTo>
                    <a:pt x="30699" y="9797"/>
                    <a:pt x="32618" y="11758"/>
                    <a:pt x="34537" y="13717"/>
                  </a:cubicBezTo>
                  <a:cubicBezTo>
                    <a:pt x="35496" y="15676"/>
                    <a:pt x="35496" y="16656"/>
                    <a:pt x="34537" y="18615"/>
                  </a:cubicBezTo>
                  <a:cubicBezTo>
                    <a:pt x="32618" y="18615"/>
                    <a:pt x="29740" y="18615"/>
                    <a:pt x="27821" y="18615"/>
                  </a:cubicBezTo>
                  <a:cubicBezTo>
                    <a:pt x="24943" y="18615"/>
                    <a:pt x="23024" y="17635"/>
                    <a:pt x="22065" y="15676"/>
                  </a:cubicBezTo>
                  <a:close/>
                  <a:moveTo>
                    <a:pt x="37415" y="23514"/>
                  </a:moveTo>
                  <a:cubicBezTo>
                    <a:pt x="37415" y="22535"/>
                    <a:pt x="38374" y="20574"/>
                    <a:pt x="37415" y="19596"/>
                  </a:cubicBezTo>
                  <a:cubicBezTo>
                    <a:pt x="38374" y="19596"/>
                    <a:pt x="38374" y="20574"/>
                    <a:pt x="39333" y="20574"/>
                  </a:cubicBezTo>
                  <a:cubicBezTo>
                    <a:pt x="39333" y="21555"/>
                    <a:pt x="39333" y="21555"/>
                    <a:pt x="39333" y="22535"/>
                  </a:cubicBezTo>
                  <a:cubicBezTo>
                    <a:pt x="39333" y="23514"/>
                    <a:pt x="38374" y="23514"/>
                    <a:pt x="37415" y="23514"/>
                  </a:cubicBezTo>
                  <a:close/>
                  <a:moveTo>
                    <a:pt x="42211" y="23514"/>
                  </a:moveTo>
                  <a:cubicBezTo>
                    <a:pt x="42211" y="21555"/>
                    <a:pt x="42211" y="20574"/>
                    <a:pt x="42211" y="19596"/>
                  </a:cubicBezTo>
                  <a:cubicBezTo>
                    <a:pt x="43171" y="18615"/>
                    <a:pt x="44130" y="18615"/>
                    <a:pt x="44130" y="17635"/>
                  </a:cubicBezTo>
                  <a:cubicBezTo>
                    <a:pt x="44130" y="18615"/>
                    <a:pt x="44130" y="20574"/>
                    <a:pt x="44130" y="21555"/>
                  </a:cubicBezTo>
                  <a:cubicBezTo>
                    <a:pt x="43171" y="22535"/>
                    <a:pt x="43171" y="22535"/>
                    <a:pt x="42211" y="23514"/>
                  </a:cubicBezTo>
                  <a:close/>
                </a:path>
              </a:pathLst>
            </a:custGeom>
            <a:solidFill>
              <a:srgbClr val="FFFFFF"/>
            </a:solidFill>
            <a:ln w="1918" cap="flat">
              <a:noFill/>
              <a:prstDash val="solid"/>
              <a:miter/>
            </a:ln>
          </p:spPr>
          <p:txBody>
            <a:bodyPr rtlCol="0" anchor="ctr"/>
            <a:lstStyle/>
            <a:p>
              <a:endParaRPr lang="zh-CN" altLang="en-US"/>
            </a:p>
          </p:txBody>
        </p:sp>
        <p:sp>
          <p:nvSpPr>
            <p:cNvPr id="13" name="任意多边形: 形状 12"/>
            <p:cNvSpPr/>
            <p:nvPr/>
          </p:nvSpPr>
          <p:spPr>
            <a:xfrm>
              <a:off x="4751453" y="591966"/>
              <a:ext cx="47967" cy="44130"/>
            </a:xfrm>
            <a:custGeom>
              <a:avLst/>
              <a:gdLst>
                <a:gd name="connsiteX0" fmla="*/ 0 w 47967"/>
                <a:gd name="connsiteY0" fmla="*/ 14711 h 44130"/>
                <a:gd name="connsiteX1" fmla="*/ 959 w 47967"/>
                <a:gd name="connsiteY1" fmla="*/ 9806 h 44130"/>
                <a:gd name="connsiteX2" fmla="*/ 1919 w 47967"/>
                <a:gd name="connsiteY2" fmla="*/ 3922 h 44130"/>
                <a:gd name="connsiteX3" fmla="*/ 7675 w 47967"/>
                <a:gd name="connsiteY3" fmla="*/ 0 h 44130"/>
                <a:gd name="connsiteX4" fmla="*/ 11512 w 47967"/>
                <a:gd name="connsiteY4" fmla="*/ 980 h 44130"/>
                <a:gd name="connsiteX5" fmla="*/ 23024 w 47967"/>
                <a:gd name="connsiteY5" fmla="*/ 17652 h 44130"/>
                <a:gd name="connsiteX6" fmla="*/ 31659 w 47967"/>
                <a:gd name="connsiteY6" fmla="*/ 7846 h 44130"/>
                <a:gd name="connsiteX7" fmla="*/ 38374 w 47967"/>
                <a:gd name="connsiteY7" fmla="*/ 1961 h 44130"/>
                <a:gd name="connsiteX8" fmla="*/ 42211 w 47967"/>
                <a:gd name="connsiteY8" fmla="*/ 4904 h 44130"/>
                <a:gd name="connsiteX9" fmla="*/ 37415 w 47967"/>
                <a:gd name="connsiteY9" fmla="*/ 11767 h 44130"/>
                <a:gd name="connsiteX10" fmla="*/ 47968 w 47967"/>
                <a:gd name="connsiteY10" fmla="*/ 27459 h 44130"/>
                <a:gd name="connsiteX11" fmla="*/ 41252 w 47967"/>
                <a:gd name="connsiteY11" fmla="*/ 37265 h 44130"/>
                <a:gd name="connsiteX12" fmla="*/ 36455 w 47967"/>
                <a:gd name="connsiteY12" fmla="*/ 44130 h 44130"/>
                <a:gd name="connsiteX13" fmla="*/ 24943 w 47967"/>
                <a:gd name="connsiteY13" fmla="*/ 39226 h 44130"/>
                <a:gd name="connsiteX14" fmla="*/ 18228 w 47967"/>
                <a:gd name="connsiteY14" fmla="*/ 38246 h 44130"/>
                <a:gd name="connsiteX15" fmla="*/ 23984 w 47967"/>
                <a:gd name="connsiteY15" fmla="*/ 25498 h 44130"/>
                <a:gd name="connsiteX16" fmla="*/ 20146 w 47967"/>
                <a:gd name="connsiteY16" fmla="*/ 24517 h 44130"/>
                <a:gd name="connsiteX17" fmla="*/ 12472 w 47967"/>
                <a:gd name="connsiteY17" fmla="*/ 12748 h 44130"/>
                <a:gd name="connsiteX18" fmla="*/ 7675 w 47967"/>
                <a:gd name="connsiteY18" fmla="*/ 11767 h 44130"/>
                <a:gd name="connsiteX19" fmla="*/ 0 w 47967"/>
                <a:gd name="connsiteY19" fmla="*/ 14711 h 44130"/>
                <a:gd name="connsiteX20" fmla="*/ 25902 w 47967"/>
                <a:gd name="connsiteY20" fmla="*/ 35304 h 44130"/>
                <a:gd name="connsiteX21" fmla="*/ 39333 w 47967"/>
                <a:gd name="connsiteY21" fmla="*/ 27459 h 44130"/>
                <a:gd name="connsiteX22" fmla="*/ 33577 w 47967"/>
                <a:gd name="connsiteY22" fmla="*/ 21574 h 44130"/>
                <a:gd name="connsiteX23" fmla="*/ 25902 w 47967"/>
                <a:gd name="connsiteY23" fmla="*/ 35304 h 4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967" h="44130">
                  <a:moveTo>
                    <a:pt x="0" y="14711"/>
                  </a:moveTo>
                  <a:cubicBezTo>
                    <a:pt x="0" y="12748"/>
                    <a:pt x="959" y="11767"/>
                    <a:pt x="959" y="9806"/>
                  </a:cubicBezTo>
                  <a:cubicBezTo>
                    <a:pt x="959" y="7846"/>
                    <a:pt x="959" y="5885"/>
                    <a:pt x="1919" y="3922"/>
                  </a:cubicBezTo>
                  <a:cubicBezTo>
                    <a:pt x="2878" y="980"/>
                    <a:pt x="4797" y="0"/>
                    <a:pt x="7675" y="0"/>
                  </a:cubicBezTo>
                  <a:cubicBezTo>
                    <a:pt x="8634" y="0"/>
                    <a:pt x="10553" y="0"/>
                    <a:pt x="11512" y="980"/>
                  </a:cubicBezTo>
                  <a:cubicBezTo>
                    <a:pt x="16309" y="5885"/>
                    <a:pt x="20146" y="10787"/>
                    <a:pt x="23024" y="17652"/>
                  </a:cubicBezTo>
                  <a:cubicBezTo>
                    <a:pt x="26862" y="15691"/>
                    <a:pt x="28781" y="10787"/>
                    <a:pt x="31659" y="7846"/>
                  </a:cubicBezTo>
                  <a:cubicBezTo>
                    <a:pt x="32618" y="6865"/>
                    <a:pt x="35496" y="2941"/>
                    <a:pt x="38374" y="1961"/>
                  </a:cubicBezTo>
                  <a:cubicBezTo>
                    <a:pt x="40293" y="980"/>
                    <a:pt x="41252" y="1961"/>
                    <a:pt x="42211" y="4904"/>
                  </a:cubicBezTo>
                  <a:cubicBezTo>
                    <a:pt x="42211" y="5885"/>
                    <a:pt x="38374" y="10787"/>
                    <a:pt x="37415" y="11767"/>
                  </a:cubicBezTo>
                  <a:cubicBezTo>
                    <a:pt x="41252" y="16672"/>
                    <a:pt x="45089" y="18633"/>
                    <a:pt x="47968" y="27459"/>
                  </a:cubicBezTo>
                  <a:cubicBezTo>
                    <a:pt x="46049" y="30400"/>
                    <a:pt x="44130" y="34324"/>
                    <a:pt x="41252" y="37265"/>
                  </a:cubicBezTo>
                  <a:cubicBezTo>
                    <a:pt x="39333" y="39226"/>
                    <a:pt x="38374" y="42169"/>
                    <a:pt x="36455" y="44130"/>
                  </a:cubicBezTo>
                  <a:cubicBezTo>
                    <a:pt x="32618" y="40208"/>
                    <a:pt x="28781" y="39226"/>
                    <a:pt x="24943" y="39226"/>
                  </a:cubicBezTo>
                  <a:cubicBezTo>
                    <a:pt x="23024" y="40208"/>
                    <a:pt x="20146" y="40208"/>
                    <a:pt x="18228" y="38246"/>
                  </a:cubicBezTo>
                  <a:cubicBezTo>
                    <a:pt x="17268" y="34324"/>
                    <a:pt x="21106" y="29420"/>
                    <a:pt x="23984" y="25498"/>
                  </a:cubicBezTo>
                  <a:cubicBezTo>
                    <a:pt x="23024" y="25498"/>
                    <a:pt x="22065" y="24517"/>
                    <a:pt x="20146" y="24517"/>
                  </a:cubicBezTo>
                  <a:cubicBezTo>
                    <a:pt x="17268" y="21574"/>
                    <a:pt x="15350" y="17652"/>
                    <a:pt x="12472" y="12748"/>
                  </a:cubicBezTo>
                  <a:cubicBezTo>
                    <a:pt x="11512" y="14711"/>
                    <a:pt x="7675" y="13730"/>
                    <a:pt x="7675" y="11767"/>
                  </a:cubicBezTo>
                  <a:cubicBezTo>
                    <a:pt x="6715" y="9806"/>
                    <a:pt x="3837" y="13730"/>
                    <a:pt x="0" y="14711"/>
                  </a:cubicBezTo>
                  <a:close/>
                  <a:moveTo>
                    <a:pt x="25902" y="35304"/>
                  </a:moveTo>
                  <a:cubicBezTo>
                    <a:pt x="30699" y="37265"/>
                    <a:pt x="35496" y="34324"/>
                    <a:pt x="39333" y="27459"/>
                  </a:cubicBezTo>
                  <a:cubicBezTo>
                    <a:pt x="39333" y="24517"/>
                    <a:pt x="36455" y="22556"/>
                    <a:pt x="33577" y="21574"/>
                  </a:cubicBezTo>
                  <a:cubicBezTo>
                    <a:pt x="29740" y="25498"/>
                    <a:pt x="28781" y="29420"/>
                    <a:pt x="25902" y="35304"/>
                  </a:cubicBezTo>
                  <a:close/>
                </a:path>
              </a:pathLst>
            </a:custGeom>
            <a:solidFill>
              <a:srgbClr val="FFFFFF"/>
            </a:solidFill>
            <a:ln w="1918" cap="flat">
              <a:noFill/>
              <a:prstDash val="solid"/>
              <a:miter/>
            </a:ln>
          </p:spPr>
          <p:txBody>
            <a:bodyPr rtlCol="0" anchor="ctr"/>
            <a:lstStyle/>
            <a:p>
              <a:endParaRPr lang="zh-CN" altLang="en-US"/>
            </a:p>
          </p:txBody>
        </p:sp>
        <p:sp>
          <p:nvSpPr>
            <p:cNvPr id="15" name="任意多边形: 形状 14"/>
            <p:cNvSpPr/>
            <p:nvPr/>
          </p:nvSpPr>
          <p:spPr>
            <a:xfrm>
              <a:off x="5141538" y="600230"/>
              <a:ext cx="56972" cy="54835"/>
            </a:xfrm>
            <a:custGeom>
              <a:avLst/>
              <a:gdLst>
                <a:gd name="connsiteX0" fmla="*/ 49419 w 56972"/>
                <a:gd name="connsiteY0" fmla="*/ 3184 h 54835"/>
                <a:gd name="connsiteX1" fmla="*/ 35259 w 56972"/>
                <a:gd name="connsiteY1" fmla="*/ 8846 h 54835"/>
                <a:gd name="connsiteX2" fmla="*/ 23929 w 56972"/>
                <a:gd name="connsiteY2" fmla="*/ 10734 h 54835"/>
                <a:gd name="connsiteX3" fmla="*/ 22041 w 56972"/>
                <a:gd name="connsiteY3" fmla="*/ 3184 h 54835"/>
                <a:gd name="connsiteX4" fmla="*/ 12599 w 56972"/>
                <a:gd name="connsiteY4" fmla="*/ 354 h 54835"/>
                <a:gd name="connsiteX5" fmla="*/ 14487 w 56972"/>
                <a:gd name="connsiteY5" fmla="*/ 6016 h 54835"/>
                <a:gd name="connsiteX6" fmla="*/ 17319 w 56972"/>
                <a:gd name="connsiteY6" fmla="*/ 15452 h 54835"/>
                <a:gd name="connsiteX7" fmla="*/ 4101 w 56972"/>
                <a:gd name="connsiteY7" fmla="*/ 13564 h 54835"/>
                <a:gd name="connsiteX8" fmla="*/ 14487 w 56972"/>
                <a:gd name="connsiteY8" fmla="*/ 28663 h 54835"/>
                <a:gd name="connsiteX9" fmla="*/ 32425 w 56972"/>
                <a:gd name="connsiteY9" fmla="*/ 25831 h 54835"/>
                <a:gd name="connsiteX10" fmla="*/ 48475 w 56972"/>
                <a:gd name="connsiteY10" fmla="*/ 41873 h 54835"/>
                <a:gd name="connsiteX11" fmla="*/ 48475 w 56972"/>
                <a:gd name="connsiteY11" fmla="*/ 32437 h 54835"/>
                <a:gd name="connsiteX12" fmla="*/ 42811 w 56972"/>
                <a:gd name="connsiteY12" fmla="*/ 28663 h 54835"/>
                <a:gd name="connsiteX13" fmla="*/ 37147 w 56972"/>
                <a:gd name="connsiteY13" fmla="*/ 23944 h 54835"/>
                <a:gd name="connsiteX14" fmla="*/ 51309 w 56972"/>
                <a:gd name="connsiteY14" fmla="*/ 17338 h 54835"/>
                <a:gd name="connsiteX15" fmla="*/ 56973 w 56972"/>
                <a:gd name="connsiteY15" fmla="*/ 7902 h 54835"/>
                <a:gd name="connsiteX16" fmla="*/ 49419 w 56972"/>
                <a:gd name="connsiteY16" fmla="*/ 3184 h 54835"/>
                <a:gd name="connsiteX17" fmla="*/ 18263 w 56972"/>
                <a:gd name="connsiteY17" fmla="*/ 31493 h 54835"/>
                <a:gd name="connsiteX18" fmla="*/ 22985 w 56972"/>
                <a:gd name="connsiteY18" fmla="*/ 52253 h 54835"/>
                <a:gd name="connsiteX19" fmla="*/ 16375 w 56972"/>
                <a:gd name="connsiteY19" fmla="*/ 52253 h 54835"/>
                <a:gd name="connsiteX20" fmla="*/ 14487 w 56972"/>
                <a:gd name="connsiteY20" fmla="*/ 43761 h 54835"/>
                <a:gd name="connsiteX21" fmla="*/ 18263 w 56972"/>
                <a:gd name="connsiteY21" fmla="*/ 31493 h 5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972" h="54835">
                  <a:moveTo>
                    <a:pt x="49419" y="3184"/>
                  </a:moveTo>
                  <a:cubicBezTo>
                    <a:pt x="44699" y="6016"/>
                    <a:pt x="39979" y="6958"/>
                    <a:pt x="35259" y="8846"/>
                  </a:cubicBezTo>
                  <a:cubicBezTo>
                    <a:pt x="31481" y="10734"/>
                    <a:pt x="27705" y="11676"/>
                    <a:pt x="23929" y="10734"/>
                  </a:cubicBezTo>
                  <a:cubicBezTo>
                    <a:pt x="22985" y="8846"/>
                    <a:pt x="22041" y="6016"/>
                    <a:pt x="22041" y="3184"/>
                  </a:cubicBezTo>
                  <a:cubicBezTo>
                    <a:pt x="22041" y="354"/>
                    <a:pt x="16375" y="-590"/>
                    <a:pt x="12599" y="354"/>
                  </a:cubicBezTo>
                  <a:cubicBezTo>
                    <a:pt x="12599" y="1298"/>
                    <a:pt x="15431" y="2240"/>
                    <a:pt x="14487" y="6016"/>
                  </a:cubicBezTo>
                  <a:cubicBezTo>
                    <a:pt x="13543" y="9790"/>
                    <a:pt x="15431" y="13564"/>
                    <a:pt x="17319" y="15452"/>
                  </a:cubicBezTo>
                  <a:cubicBezTo>
                    <a:pt x="12599" y="16394"/>
                    <a:pt x="8823" y="15452"/>
                    <a:pt x="4101" y="13564"/>
                  </a:cubicBezTo>
                  <a:cubicBezTo>
                    <a:pt x="-2507" y="12620"/>
                    <a:pt x="-2507" y="16394"/>
                    <a:pt x="14487" y="28663"/>
                  </a:cubicBezTo>
                  <a:cubicBezTo>
                    <a:pt x="21097" y="29607"/>
                    <a:pt x="26761" y="27719"/>
                    <a:pt x="32425" y="25831"/>
                  </a:cubicBezTo>
                  <a:cubicBezTo>
                    <a:pt x="38091" y="32437"/>
                    <a:pt x="45643" y="40929"/>
                    <a:pt x="48475" y="41873"/>
                  </a:cubicBezTo>
                  <a:cubicBezTo>
                    <a:pt x="50365" y="39987"/>
                    <a:pt x="48475" y="35269"/>
                    <a:pt x="48475" y="32437"/>
                  </a:cubicBezTo>
                  <a:cubicBezTo>
                    <a:pt x="46587" y="30549"/>
                    <a:pt x="44699" y="29607"/>
                    <a:pt x="42811" y="28663"/>
                  </a:cubicBezTo>
                  <a:cubicBezTo>
                    <a:pt x="39979" y="26775"/>
                    <a:pt x="37147" y="25831"/>
                    <a:pt x="37147" y="23944"/>
                  </a:cubicBezTo>
                  <a:cubicBezTo>
                    <a:pt x="42811" y="21113"/>
                    <a:pt x="47531" y="21113"/>
                    <a:pt x="51309" y="17338"/>
                  </a:cubicBezTo>
                  <a:cubicBezTo>
                    <a:pt x="54141" y="14508"/>
                    <a:pt x="55085" y="11676"/>
                    <a:pt x="56973" y="7902"/>
                  </a:cubicBezTo>
                  <a:cubicBezTo>
                    <a:pt x="55085" y="5072"/>
                    <a:pt x="52253" y="6958"/>
                    <a:pt x="49419" y="3184"/>
                  </a:cubicBezTo>
                  <a:close/>
                  <a:moveTo>
                    <a:pt x="18263" y="31493"/>
                  </a:moveTo>
                  <a:cubicBezTo>
                    <a:pt x="22985" y="38099"/>
                    <a:pt x="26761" y="45647"/>
                    <a:pt x="22985" y="52253"/>
                  </a:cubicBezTo>
                  <a:cubicBezTo>
                    <a:pt x="20153" y="56971"/>
                    <a:pt x="18263" y="54141"/>
                    <a:pt x="16375" y="52253"/>
                  </a:cubicBezTo>
                  <a:cubicBezTo>
                    <a:pt x="14487" y="49423"/>
                    <a:pt x="12599" y="45647"/>
                    <a:pt x="14487" y="43761"/>
                  </a:cubicBezTo>
                  <a:cubicBezTo>
                    <a:pt x="16375" y="39987"/>
                    <a:pt x="15431" y="35269"/>
                    <a:pt x="18263" y="31493"/>
                  </a:cubicBezTo>
                  <a:close/>
                </a:path>
              </a:pathLst>
            </a:custGeom>
            <a:solidFill>
              <a:srgbClr val="FFFFFF"/>
            </a:solidFill>
            <a:ln w="1918" cap="flat">
              <a:noFill/>
              <a:prstDash val="solid"/>
              <a:miter/>
            </a:ln>
          </p:spPr>
          <p:txBody>
            <a:bodyPr rtlCol="0" anchor="ctr"/>
            <a:lstStyle/>
            <a:p>
              <a:endParaRPr lang="zh-CN" altLang="en-US"/>
            </a:p>
          </p:txBody>
        </p:sp>
        <p:sp>
          <p:nvSpPr>
            <p:cNvPr id="18" name="任意多边形: 形状 17"/>
            <p:cNvSpPr/>
            <p:nvPr/>
          </p:nvSpPr>
          <p:spPr>
            <a:xfrm>
              <a:off x="5171206" y="714763"/>
              <a:ext cx="74886" cy="45864"/>
            </a:xfrm>
            <a:custGeom>
              <a:avLst/>
              <a:gdLst>
                <a:gd name="connsiteX0" fmla="*/ 63424 w 74886"/>
                <a:gd name="connsiteY0" fmla="*/ 2878 h 45864"/>
                <a:gd name="connsiteX1" fmla="*/ 51624 w 74886"/>
                <a:gd name="connsiteY1" fmla="*/ 7675 h 45864"/>
                <a:gd name="connsiteX2" fmla="*/ 53591 w 74886"/>
                <a:gd name="connsiteY2" fmla="*/ 12472 h 45864"/>
                <a:gd name="connsiteX3" fmla="*/ 57524 w 74886"/>
                <a:gd name="connsiteY3" fmla="*/ 12472 h 45864"/>
                <a:gd name="connsiteX4" fmla="*/ 61457 w 74886"/>
                <a:gd name="connsiteY4" fmla="*/ 11512 h 45864"/>
                <a:gd name="connsiteX5" fmla="*/ 63424 w 74886"/>
                <a:gd name="connsiteY5" fmla="*/ 2878 h 45864"/>
                <a:gd name="connsiteX6" fmla="*/ 62442 w 74886"/>
                <a:gd name="connsiteY6" fmla="*/ 23984 h 45864"/>
                <a:gd name="connsiteX7" fmla="*/ 65391 w 74886"/>
                <a:gd name="connsiteY7" fmla="*/ 17268 h 45864"/>
                <a:gd name="connsiteX8" fmla="*/ 57524 w 74886"/>
                <a:gd name="connsiteY8" fmla="*/ 19187 h 45864"/>
                <a:gd name="connsiteX9" fmla="*/ 62442 w 74886"/>
                <a:gd name="connsiteY9" fmla="*/ 23984 h 45864"/>
                <a:gd name="connsiteX10" fmla="*/ 73257 w 74886"/>
                <a:gd name="connsiteY10" fmla="*/ 34537 h 45864"/>
                <a:gd name="connsiteX11" fmla="*/ 56540 w 74886"/>
                <a:gd name="connsiteY11" fmla="*/ 28781 h 45864"/>
                <a:gd name="connsiteX12" fmla="*/ 62442 w 74886"/>
                <a:gd name="connsiteY12" fmla="*/ 40293 h 45864"/>
                <a:gd name="connsiteX13" fmla="*/ 69324 w 74886"/>
                <a:gd name="connsiteY13" fmla="*/ 44130 h 45864"/>
                <a:gd name="connsiteX14" fmla="*/ 73257 w 74886"/>
                <a:gd name="connsiteY14" fmla="*/ 34537 h 45864"/>
                <a:gd name="connsiteX15" fmla="*/ 29008 w 74886"/>
                <a:gd name="connsiteY15" fmla="*/ 0 h 45864"/>
                <a:gd name="connsiteX16" fmla="*/ 40808 w 74886"/>
                <a:gd name="connsiteY16" fmla="*/ 0 h 45864"/>
                <a:gd name="connsiteX17" fmla="*/ 51624 w 74886"/>
                <a:gd name="connsiteY17" fmla="*/ 32618 h 45864"/>
                <a:gd name="connsiteX18" fmla="*/ 45724 w 74886"/>
                <a:gd name="connsiteY18" fmla="*/ 36455 h 45864"/>
                <a:gd name="connsiteX19" fmla="*/ 39824 w 74886"/>
                <a:gd name="connsiteY19" fmla="*/ 31659 h 45864"/>
                <a:gd name="connsiteX20" fmla="*/ 23108 w 74886"/>
                <a:gd name="connsiteY20" fmla="*/ 29740 h 45864"/>
                <a:gd name="connsiteX21" fmla="*/ 23108 w 74886"/>
                <a:gd name="connsiteY21" fmla="*/ 36455 h 45864"/>
                <a:gd name="connsiteX22" fmla="*/ 25073 w 74886"/>
                <a:gd name="connsiteY22" fmla="*/ 43171 h 45864"/>
                <a:gd name="connsiteX23" fmla="*/ 19175 w 74886"/>
                <a:gd name="connsiteY23" fmla="*/ 44130 h 45864"/>
                <a:gd name="connsiteX24" fmla="*/ 16224 w 74886"/>
                <a:gd name="connsiteY24" fmla="*/ 33577 h 45864"/>
                <a:gd name="connsiteX25" fmla="*/ 14257 w 74886"/>
                <a:gd name="connsiteY25" fmla="*/ 34537 h 45864"/>
                <a:gd name="connsiteX26" fmla="*/ 2457 w 74886"/>
                <a:gd name="connsiteY26" fmla="*/ 28781 h 45864"/>
                <a:gd name="connsiteX27" fmla="*/ 8357 w 74886"/>
                <a:gd name="connsiteY27" fmla="*/ 13431 h 45864"/>
                <a:gd name="connsiteX28" fmla="*/ 19175 w 74886"/>
                <a:gd name="connsiteY28" fmla="*/ 8634 h 45864"/>
                <a:gd name="connsiteX29" fmla="*/ 21142 w 74886"/>
                <a:gd name="connsiteY29" fmla="*/ 23984 h 45864"/>
                <a:gd name="connsiteX30" fmla="*/ 34906 w 74886"/>
                <a:gd name="connsiteY30" fmla="*/ 27821 h 45864"/>
                <a:gd name="connsiteX31" fmla="*/ 29008 w 74886"/>
                <a:gd name="connsiteY31" fmla="*/ 20146 h 45864"/>
                <a:gd name="connsiteX32" fmla="*/ 24091 w 74886"/>
                <a:gd name="connsiteY32" fmla="*/ 15350 h 45864"/>
                <a:gd name="connsiteX33" fmla="*/ 41791 w 74886"/>
                <a:gd name="connsiteY33" fmla="*/ 27821 h 45864"/>
                <a:gd name="connsiteX34" fmla="*/ 34906 w 74886"/>
                <a:gd name="connsiteY34" fmla="*/ 10553 h 45864"/>
                <a:gd name="connsiteX35" fmla="*/ 32942 w 74886"/>
                <a:gd name="connsiteY35" fmla="*/ 7675 h 45864"/>
                <a:gd name="connsiteX36" fmla="*/ 29008 w 74886"/>
                <a:gd name="connsiteY36" fmla="*/ 0 h 45864"/>
                <a:gd name="connsiteX37" fmla="*/ 12291 w 74886"/>
                <a:gd name="connsiteY37" fmla="*/ 16309 h 45864"/>
                <a:gd name="connsiteX38" fmla="*/ 7375 w 74886"/>
                <a:gd name="connsiteY38" fmla="*/ 19187 h 45864"/>
                <a:gd name="connsiteX39" fmla="*/ 8357 w 74886"/>
                <a:gd name="connsiteY39" fmla="*/ 25903 h 45864"/>
                <a:gd name="connsiteX40" fmla="*/ 13275 w 74886"/>
                <a:gd name="connsiteY40" fmla="*/ 26862 h 45864"/>
                <a:gd name="connsiteX41" fmla="*/ 12291 w 74886"/>
                <a:gd name="connsiteY41" fmla="*/ 16309 h 4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886" h="45864">
                  <a:moveTo>
                    <a:pt x="63424" y="2878"/>
                  </a:moveTo>
                  <a:cubicBezTo>
                    <a:pt x="58508" y="959"/>
                    <a:pt x="55557" y="3837"/>
                    <a:pt x="51624" y="7675"/>
                  </a:cubicBezTo>
                  <a:cubicBezTo>
                    <a:pt x="51624" y="10553"/>
                    <a:pt x="51624" y="12472"/>
                    <a:pt x="53591" y="12472"/>
                  </a:cubicBezTo>
                  <a:cubicBezTo>
                    <a:pt x="54573" y="13431"/>
                    <a:pt x="56540" y="12472"/>
                    <a:pt x="57524" y="12472"/>
                  </a:cubicBezTo>
                  <a:cubicBezTo>
                    <a:pt x="59491" y="12472"/>
                    <a:pt x="60475" y="12472"/>
                    <a:pt x="61457" y="11512"/>
                  </a:cubicBezTo>
                  <a:cubicBezTo>
                    <a:pt x="65391" y="9594"/>
                    <a:pt x="67357" y="1919"/>
                    <a:pt x="63424" y="2878"/>
                  </a:cubicBezTo>
                  <a:close/>
                  <a:moveTo>
                    <a:pt x="62442" y="23984"/>
                  </a:moveTo>
                  <a:cubicBezTo>
                    <a:pt x="64406" y="22065"/>
                    <a:pt x="67357" y="21106"/>
                    <a:pt x="65391" y="17268"/>
                  </a:cubicBezTo>
                  <a:cubicBezTo>
                    <a:pt x="61457" y="15350"/>
                    <a:pt x="58508" y="18228"/>
                    <a:pt x="57524" y="19187"/>
                  </a:cubicBezTo>
                  <a:cubicBezTo>
                    <a:pt x="55557" y="21106"/>
                    <a:pt x="57524" y="21106"/>
                    <a:pt x="62442" y="23984"/>
                  </a:cubicBezTo>
                  <a:close/>
                  <a:moveTo>
                    <a:pt x="73257" y="34537"/>
                  </a:moveTo>
                  <a:cubicBezTo>
                    <a:pt x="66373" y="32618"/>
                    <a:pt x="62442" y="30699"/>
                    <a:pt x="56540" y="28781"/>
                  </a:cubicBezTo>
                  <a:cubicBezTo>
                    <a:pt x="61457" y="32618"/>
                    <a:pt x="61457" y="36455"/>
                    <a:pt x="62442" y="40293"/>
                  </a:cubicBezTo>
                  <a:cubicBezTo>
                    <a:pt x="66373" y="45090"/>
                    <a:pt x="68342" y="46049"/>
                    <a:pt x="69324" y="44130"/>
                  </a:cubicBezTo>
                  <a:cubicBezTo>
                    <a:pt x="73257" y="41252"/>
                    <a:pt x="77191" y="38374"/>
                    <a:pt x="73257" y="34537"/>
                  </a:cubicBezTo>
                  <a:close/>
                  <a:moveTo>
                    <a:pt x="29008" y="0"/>
                  </a:moveTo>
                  <a:cubicBezTo>
                    <a:pt x="32942" y="0"/>
                    <a:pt x="36873" y="959"/>
                    <a:pt x="40808" y="0"/>
                  </a:cubicBezTo>
                  <a:cubicBezTo>
                    <a:pt x="48675" y="8634"/>
                    <a:pt x="50642" y="17268"/>
                    <a:pt x="51624" y="32618"/>
                  </a:cubicBezTo>
                  <a:cubicBezTo>
                    <a:pt x="50642" y="34537"/>
                    <a:pt x="47691" y="36455"/>
                    <a:pt x="45724" y="36455"/>
                  </a:cubicBezTo>
                  <a:cubicBezTo>
                    <a:pt x="42775" y="35496"/>
                    <a:pt x="42775" y="33577"/>
                    <a:pt x="39824" y="31659"/>
                  </a:cubicBezTo>
                  <a:cubicBezTo>
                    <a:pt x="34906" y="33577"/>
                    <a:pt x="29008" y="31659"/>
                    <a:pt x="23108" y="29740"/>
                  </a:cubicBezTo>
                  <a:cubicBezTo>
                    <a:pt x="21142" y="30699"/>
                    <a:pt x="21142" y="33577"/>
                    <a:pt x="23108" y="36455"/>
                  </a:cubicBezTo>
                  <a:cubicBezTo>
                    <a:pt x="24091" y="38374"/>
                    <a:pt x="26057" y="41252"/>
                    <a:pt x="25073" y="43171"/>
                  </a:cubicBezTo>
                  <a:cubicBezTo>
                    <a:pt x="22124" y="47968"/>
                    <a:pt x="19175" y="45090"/>
                    <a:pt x="19175" y="44130"/>
                  </a:cubicBezTo>
                  <a:cubicBezTo>
                    <a:pt x="17206" y="39333"/>
                    <a:pt x="16224" y="34537"/>
                    <a:pt x="16224" y="33577"/>
                  </a:cubicBezTo>
                  <a:cubicBezTo>
                    <a:pt x="15240" y="33577"/>
                    <a:pt x="15240" y="34537"/>
                    <a:pt x="14257" y="34537"/>
                  </a:cubicBezTo>
                  <a:cubicBezTo>
                    <a:pt x="7375" y="34537"/>
                    <a:pt x="3442" y="31659"/>
                    <a:pt x="2457" y="28781"/>
                  </a:cubicBezTo>
                  <a:cubicBezTo>
                    <a:pt x="-1476" y="21106"/>
                    <a:pt x="-1476" y="14390"/>
                    <a:pt x="8357" y="13431"/>
                  </a:cubicBezTo>
                  <a:cubicBezTo>
                    <a:pt x="12291" y="6715"/>
                    <a:pt x="16224" y="4797"/>
                    <a:pt x="19175" y="8634"/>
                  </a:cubicBezTo>
                  <a:cubicBezTo>
                    <a:pt x="16224" y="11512"/>
                    <a:pt x="18191" y="17268"/>
                    <a:pt x="21142" y="23984"/>
                  </a:cubicBezTo>
                  <a:cubicBezTo>
                    <a:pt x="25073" y="24943"/>
                    <a:pt x="29991" y="26862"/>
                    <a:pt x="34906" y="27821"/>
                  </a:cubicBezTo>
                  <a:cubicBezTo>
                    <a:pt x="33924" y="25903"/>
                    <a:pt x="33924" y="21106"/>
                    <a:pt x="29008" y="20146"/>
                  </a:cubicBezTo>
                  <a:cubicBezTo>
                    <a:pt x="24091" y="20146"/>
                    <a:pt x="24091" y="16309"/>
                    <a:pt x="24091" y="15350"/>
                  </a:cubicBezTo>
                  <a:cubicBezTo>
                    <a:pt x="32942" y="9594"/>
                    <a:pt x="35891" y="24943"/>
                    <a:pt x="41791" y="27821"/>
                  </a:cubicBezTo>
                  <a:cubicBezTo>
                    <a:pt x="44740" y="23984"/>
                    <a:pt x="40808" y="18228"/>
                    <a:pt x="34906" y="10553"/>
                  </a:cubicBezTo>
                  <a:cubicBezTo>
                    <a:pt x="34906" y="9594"/>
                    <a:pt x="33924" y="7675"/>
                    <a:pt x="32942" y="7675"/>
                  </a:cubicBezTo>
                  <a:cubicBezTo>
                    <a:pt x="28024" y="7675"/>
                    <a:pt x="23108" y="959"/>
                    <a:pt x="29008" y="0"/>
                  </a:cubicBezTo>
                  <a:close/>
                  <a:moveTo>
                    <a:pt x="12291" y="16309"/>
                  </a:moveTo>
                  <a:cubicBezTo>
                    <a:pt x="10324" y="15350"/>
                    <a:pt x="9340" y="16309"/>
                    <a:pt x="7375" y="19187"/>
                  </a:cubicBezTo>
                  <a:cubicBezTo>
                    <a:pt x="6391" y="20146"/>
                    <a:pt x="7375" y="23024"/>
                    <a:pt x="8357" y="25903"/>
                  </a:cubicBezTo>
                  <a:cubicBezTo>
                    <a:pt x="11308" y="26862"/>
                    <a:pt x="11308" y="26862"/>
                    <a:pt x="13275" y="26862"/>
                  </a:cubicBezTo>
                  <a:cubicBezTo>
                    <a:pt x="13275" y="23984"/>
                    <a:pt x="12291" y="20146"/>
                    <a:pt x="12291" y="16309"/>
                  </a:cubicBezTo>
                  <a:close/>
                </a:path>
              </a:pathLst>
            </a:custGeom>
            <a:solidFill>
              <a:srgbClr val="FFFFFF"/>
            </a:solidFill>
            <a:ln w="1918" cap="flat">
              <a:noFill/>
              <a:prstDash val="solid"/>
              <a:miter/>
            </a:ln>
          </p:spPr>
          <p:txBody>
            <a:bodyPr rtlCol="0" anchor="ctr"/>
            <a:lstStyle/>
            <a:p>
              <a:endParaRPr lang="zh-CN" altLang="en-US"/>
            </a:p>
          </p:txBody>
        </p:sp>
        <p:sp>
          <p:nvSpPr>
            <p:cNvPr id="19" name="任意多边形: 形状 18"/>
            <p:cNvSpPr/>
            <p:nvPr/>
          </p:nvSpPr>
          <p:spPr>
            <a:xfrm>
              <a:off x="4853144" y="479922"/>
              <a:ext cx="58505" cy="73669"/>
            </a:xfrm>
            <a:custGeom>
              <a:avLst/>
              <a:gdLst>
                <a:gd name="connsiteX0" fmla="*/ 11701 w 58505"/>
                <a:gd name="connsiteY0" fmla="*/ 9551 h 73669"/>
                <a:gd name="connsiteX1" fmla="*/ 9751 w 58505"/>
                <a:gd name="connsiteY1" fmla="*/ 32867 h 73669"/>
                <a:gd name="connsiteX2" fmla="*/ 0 w 58505"/>
                <a:gd name="connsiteY2" fmla="*/ 45496 h 73669"/>
                <a:gd name="connsiteX3" fmla="*/ 1950 w 58505"/>
                <a:gd name="connsiteY3" fmla="*/ 51325 h 73669"/>
                <a:gd name="connsiteX4" fmla="*/ 8776 w 58505"/>
                <a:gd name="connsiteY4" fmla="*/ 44525 h 73669"/>
                <a:gd name="connsiteX5" fmla="*/ 6826 w 58505"/>
                <a:gd name="connsiteY5" fmla="*/ 62983 h 73669"/>
                <a:gd name="connsiteX6" fmla="*/ 11701 w 58505"/>
                <a:gd name="connsiteY6" fmla="*/ 66870 h 73669"/>
                <a:gd name="connsiteX7" fmla="*/ 20477 w 58505"/>
                <a:gd name="connsiteY7" fmla="*/ 56183 h 73669"/>
                <a:gd name="connsiteX8" fmla="*/ 23402 w 58505"/>
                <a:gd name="connsiteY8" fmla="*/ 63956 h 73669"/>
                <a:gd name="connsiteX9" fmla="*/ 19501 w 58505"/>
                <a:gd name="connsiteY9" fmla="*/ 65897 h 73669"/>
                <a:gd name="connsiteX10" fmla="*/ 28277 w 58505"/>
                <a:gd name="connsiteY10" fmla="*/ 69785 h 73669"/>
                <a:gd name="connsiteX11" fmla="*/ 22427 w 58505"/>
                <a:gd name="connsiteY11" fmla="*/ 51325 h 73669"/>
                <a:gd name="connsiteX12" fmla="*/ 27302 w 58505"/>
                <a:gd name="connsiteY12" fmla="*/ 30925 h 73669"/>
                <a:gd name="connsiteX13" fmla="*/ 26327 w 58505"/>
                <a:gd name="connsiteY13" fmla="*/ 28010 h 73669"/>
                <a:gd name="connsiteX14" fmla="*/ 24377 w 58505"/>
                <a:gd name="connsiteY14" fmla="*/ 30925 h 73669"/>
                <a:gd name="connsiteX15" fmla="*/ 17551 w 58505"/>
                <a:gd name="connsiteY15" fmla="*/ 42581 h 73669"/>
                <a:gd name="connsiteX16" fmla="*/ 16576 w 58505"/>
                <a:gd name="connsiteY16" fmla="*/ 34810 h 73669"/>
                <a:gd name="connsiteX17" fmla="*/ 13651 w 58505"/>
                <a:gd name="connsiteY17" fmla="*/ 29952 h 73669"/>
                <a:gd name="connsiteX18" fmla="*/ 14626 w 58505"/>
                <a:gd name="connsiteY18" fmla="*/ 16352 h 73669"/>
                <a:gd name="connsiteX19" fmla="*/ 11701 w 58505"/>
                <a:gd name="connsiteY19" fmla="*/ 9551 h 73669"/>
                <a:gd name="connsiteX20" fmla="*/ 33153 w 58505"/>
                <a:gd name="connsiteY20" fmla="*/ 807 h 73669"/>
                <a:gd name="connsiteX21" fmla="*/ 48754 w 58505"/>
                <a:gd name="connsiteY21" fmla="*/ 21209 h 73669"/>
                <a:gd name="connsiteX22" fmla="*/ 54604 w 58505"/>
                <a:gd name="connsiteY22" fmla="*/ 30925 h 73669"/>
                <a:gd name="connsiteX23" fmla="*/ 58505 w 58505"/>
                <a:gd name="connsiteY23" fmla="*/ 73670 h 73669"/>
                <a:gd name="connsiteX24" fmla="*/ 44853 w 58505"/>
                <a:gd name="connsiteY24" fmla="*/ 44525 h 73669"/>
                <a:gd name="connsiteX25" fmla="*/ 36077 w 58505"/>
                <a:gd name="connsiteY25" fmla="*/ 47439 h 73669"/>
                <a:gd name="connsiteX26" fmla="*/ 32178 w 58505"/>
                <a:gd name="connsiteY26" fmla="*/ 45496 h 73669"/>
                <a:gd name="connsiteX27" fmla="*/ 35103 w 58505"/>
                <a:gd name="connsiteY27" fmla="*/ 33839 h 73669"/>
                <a:gd name="connsiteX28" fmla="*/ 31202 w 58505"/>
                <a:gd name="connsiteY28" fmla="*/ 34810 h 73669"/>
                <a:gd name="connsiteX29" fmla="*/ 28277 w 58505"/>
                <a:gd name="connsiteY29" fmla="*/ 25096 h 73669"/>
                <a:gd name="connsiteX30" fmla="*/ 27302 w 58505"/>
                <a:gd name="connsiteY30" fmla="*/ 19267 h 73669"/>
                <a:gd name="connsiteX31" fmla="*/ 37052 w 58505"/>
                <a:gd name="connsiteY31" fmla="*/ 16352 h 73669"/>
                <a:gd name="connsiteX32" fmla="*/ 33153 w 58505"/>
                <a:gd name="connsiteY32" fmla="*/ 807 h 73669"/>
                <a:gd name="connsiteX33" fmla="*/ 14626 w 58505"/>
                <a:gd name="connsiteY33" fmla="*/ 48410 h 73669"/>
                <a:gd name="connsiteX34" fmla="*/ 16576 w 58505"/>
                <a:gd name="connsiteY34" fmla="*/ 49383 h 73669"/>
                <a:gd name="connsiteX35" fmla="*/ 15601 w 58505"/>
                <a:gd name="connsiteY35" fmla="*/ 51325 h 73669"/>
                <a:gd name="connsiteX36" fmla="*/ 12676 w 58505"/>
                <a:gd name="connsiteY36" fmla="*/ 51325 h 73669"/>
                <a:gd name="connsiteX37" fmla="*/ 14626 w 58505"/>
                <a:gd name="connsiteY37" fmla="*/ 48410 h 73669"/>
                <a:gd name="connsiteX38" fmla="*/ 33153 w 58505"/>
                <a:gd name="connsiteY38" fmla="*/ 28010 h 73669"/>
                <a:gd name="connsiteX39" fmla="*/ 39978 w 58505"/>
                <a:gd name="connsiteY39" fmla="*/ 27038 h 73669"/>
                <a:gd name="connsiteX40" fmla="*/ 36077 w 58505"/>
                <a:gd name="connsiteY40" fmla="*/ 24123 h 73669"/>
                <a:gd name="connsiteX41" fmla="*/ 33153 w 58505"/>
                <a:gd name="connsiteY41" fmla="*/ 28010 h 73669"/>
                <a:gd name="connsiteX42" fmla="*/ 38029 w 58505"/>
                <a:gd name="connsiteY42" fmla="*/ 39667 h 73669"/>
                <a:gd name="connsiteX43" fmla="*/ 42904 w 58505"/>
                <a:gd name="connsiteY43" fmla="*/ 35781 h 73669"/>
                <a:gd name="connsiteX44" fmla="*/ 39978 w 58505"/>
                <a:gd name="connsiteY44" fmla="*/ 33839 h 73669"/>
                <a:gd name="connsiteX45" fmla="*/ 38029 w 58505"/>
                <a:gd name="connsiteY45" fmla="*/ 39667 h 73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8505" h="73669">
                  <a:moveTo>
                    <a:pt x="11701" y="9551"/>
                  </a:moveTo>
                  <a:cubicBezTo>
                    <a:pt x="7801" y="14409"/>
                    <a:pt x="7801" y="23152"/>
                    <a:pt x="9751" y="32867"/>
                  </a:cubicBezTo>
                  <a:cubicBezTo>
                    <a:pt x="8776" y="33839"/>
                    <a:pt x="975" y="39667"/>
                    <a:pt x="0" y="45496"/>
                  </a:cubicBezTo>
                  <a:cubicBezTo>
                    <a:pt x="0" y="49383"/>
                    <a:pt x="0" y="52297"/>
                    <a:pt x="1950" y="51325"/>
                  </a:cubicBezTo>
                  <a:cubicBezTo>
                    <a:pt x="3900" y="49383"/>
                    <a:pt x="5851" y="47439"/>
                    <a:pt x="8776" y="44525"/>
                  </a:cubicBezTo>
                  <a:cubicBezTo>
                    <a:pt x="9751" y="50354"/>
                    <a:pt x="8776" y="56183"/>
                    <a:pt x="6826" y="62983"/>
                  </a:cubicBezTo>
                  <a:cubicBezTo>
                    <a:pt x="7801" y="67841"/>
                    <a:pt x="9751" y="67841"/>
                    <a:pt x="11701" y="66870"/>
                  </a:cubicBezTo>
                  <a:cubicBezTo>
                    <a:pt x="14626" y="62983"/>
                    <a:pt x="17551" y="60068"/>
                    <a:pt x="20477" y="56183"/>
                  </a:cubicBezTo>
                  <a:cubicBezTo>
                    <a:pt x="21452" y="59097"/>
                    <a:pt x="22427" y="62012"/>
                    <a:pt x="23402" y="63956"/>
                  </a:cubicBezTo>
                  <a:cubicBezTo>
                    <a:pt x="22427" y="66870"/>
                    <a:pt x="20477" y="65897"/>
                    <a:pt x="19501" y="65897"/>
                  </a:cubicBezTo>
                  <a:cubicBezTo>
                    <a:pt x="19501" y="69785"/>
                    <a:pt x="25352" y="71726"/>
                    <a:pt x="28277" y="69785"/>
                  </a:cubicBezTo>
                  <a:cubicBezTo>
                    <a:pt x="28277" y="63956"/>
                    <a:pt x="25352" y="58126"/>
                    <a:pt x="22427" y="51325"/>
                  </a:cubicBezTo>
                  <a:cubicBezTo>
                    <a:pt x="23402" y="45496"/>
                    <a:pt x="26327" y="36752"/>
                    <a:pt x="27302" y="30925"/>
                  </a:cubicBezTo>
                  <a:cubicBezTo>
                    <a:pt x="27302" y="28981"/>
                    <a:pt x="25352" y="29952"/>
                    <a:pt x="26327" y="28010"/>
                  </a:cubicBezTo>
                  <a:cubicBezTo>
                    <a:pt x="25352" y="28981"/>
                    <a:pt x="23402" y="29952"/>
                    <a:pt x="24377" y="30925"/>
                  </a:cubicBezTo>
                  <a:cubicBezTo>
                    <a:pt x="24377" y="34810"/>
                    <a:pt x="19501" y="45496"/>
                    <a:pt x="17551" y="42581"/>
                  </a:cubicBezTo>
                  <a:cubicBezTo>
                    <a:pt x="17551" y="39667"/>
                    <a:pt x="16576" y="36752"/>
                    <a:pt x="16576" y="34810"/>
                  </a:cubicBezTo>
                  <a:cubicBezTo>
                    <a:pt x="15601" y="32867"/>
                    <a:pt x="14626" y="31896"/>
                    <a:pt x="13651" y="29952"/>
                  </a:cubicBezTo>
                  <a:cubicBezTo>
                    <a:pt x="12676" y="25096"/>
                    <a:pt x="13651" y="21209"/>
                    <a:pt x="14626" y="16352"/>
                  </a:cubicBezTo>
                  <a:cubicBezTo>
                    <a:pt x="16576" y="10523"/>
                    <a:pt x="17551" y="4694"/>
                    <a:pt x="11701" y="9551"/>
                  </a:cubicBezTo>
                  <a:close/>
                  <a:moveTo>
                    <a:pt x="33153" y="807"/>
                  </a:moveTo>
                  <a:cubicBezTo>
                    <a:pt x="38029" y="-3078"/>
                    <a:pt x="43879" y="7609"/>
                    <a:pt x="48754" y="21209"/>
                  </a:cubicBezTo>
                  <a:cubicBezTo>
                    <a:pt x="55579" y="20238"/>
                    <a:pt x="59480" y="27038"/>
                    <a:pt x="54604" y="30925"/>
                  </a:cubicBezTo>
                  <a:cubicBezTo>
                    <a:pt x="55579" y="46468"/>
                    <a:pt x="57530" y="58126"/>
                    <a:pt x="58505" y="73670"/>
                  </a:cubicBezTo>
                  <a:cubicBezTo>
                    <a:pt x="53630" y="63956"/>
                    <a:pt x="44853" y="57154"/>
                    <a:pt x="44853" y="44525"/>
                  </a:cubicBezTo>
                  <a:cubicBezTo>
                    <a:pt x="41927" y="44525"/>
                    <a:pt x="39003" y="46468"/>
                    <a:pt x="36077" y="47439"/>
                  </a:cubicBezTo>
                  <a:cubicBezTo>
                    <a:pt x="34128" y="49383"/>
                    <a:pt x="32178" y="48410"/>
                    <a:pt x="32178" y="45496"/>
                  </a:cubicBezTo>
                  <a:cubicBezTo>
                    <a:pt x="30227" y="41610"/>
                    <a:pt x="32178" y="39667"/>
                    <a:pt x="35103" y="33839"/>
                  </a:cubicBezTo>
                  <a:cubicBezTo>
                    <a:pt x="34128" y="33839"/>
                    <a:pt x="32178" y="34810"/>
                    <a:pt x="31202" y="34810"/>
                  </a:cubicBezTo>
                  <a:cubicBezTo>
                    <a:pt x="28277" y="32867"/>
                    <a:pt x="29252" y="28010"/>
                    <a:pt x="28277" y="25096"/>
                  </a:cubicBezTo>
                  <a:cubicBezTo>
                    <a:pt x="28277" y="23152"/>
                    <a:pt x="27302" y="22181"/>
                    <a:pt x="27302" y="19267"/>
                  </a:cubicBezTo>
                  <a:cubicBezTo>
                    <a:pt x="30227" y="17323"/>
                    <a:pt x="33153" y="17323"/>
                    <a:pt x="37052" y="16352"/>
                  </a:cubicBezTo>
                  <a:cubicBezTo>
                    <a:pt x="36077" y="11494"/>
                    <a:pt x="35103" y="5665"/>
                    <a:pt x="33153" y="807"/>
                  </a:cubicBezTo>
                  <a:close/>
                  <a:moveTo>
                    <a:pt x="14626" y="48410"/>
                  </a:moveTo>
                  <a:cubicBezTo>
                    <a:pt x="15601" y="48410"/>
                    <a:pt x="16576" y="48410"/>
                    <a:pt x="16576" y="49383"/>
                  </a:cubicBezTo>
                  <a:cubicBezTo>
                    <a:pt x="17551" y="50354"/>
                    <a:pt x="16576" y="51325"/>
                    <a:pt x="15601" y="51325"/>
                  </a:cubicBezTo>
                  <a:cubicBezTo>
                    <a:pt x="14626" y="52297"/>
                    <a:pt x="13651" y="52297"/>
                    <a:pt x="12676" y="51325"/>
                  </a:cubicBezTo>
                  <a:cubicBezTo>
                    <a:pt x="12676" y="50354"/>
                    <a:pt x="13651" y="49383"/>
                    <a:pt x="14626" y="48410"/>
                  </a:cubicBezTo>
                  <a:close/>
                  <a:moveTo>
                    <a:pt x="33153" y="28010"/>
                  </a:moveTo>
                  <a:cubicBezTo>
                    <a:pt x="35103" y="28981"/>
                    <a:pt x="38029" y="28981"/>
                    <a:pt x="39978" y="27038"/>
                  </a:cubicBezTo>
                  <a:cubicBezTo>
                    <a:pt x="39978" y="25096"/>
                    <a:pt x="39003" y="24123"/>
                    <a:pt x="36077" y="24123"/>
                  </a:cubicBezTo>
                  <a:cubicBezTo>
                    <a:pt x="33153" y="25096"/>
                    <a:pt x="32178" y="26067"/>
                    <a:pt x="33153" y="28010"/>
                  </a:cubicBezTo>
                  <a:close/>
                  <a:moveTo>
                    <a:pt x="38029" y="39667"/>
                  </a:moveTo>
                  <a:cubicBezTo>
                    <a:pt x="39978" y="40639"/>
                    <a:pt x="39978" y="37725"/>
                    <a:pt x="42904" y="35781"/>
                  </a:cubicBezTo>
                  <a:cubicBezTo>
                    <a:pt x="41927" y="32867"/>
                    <a:pt x="39978" y="33839"/>
                    <a:pt x="39978" y="33839"/>
                  </a:cubicBezTo>
                  <a:cubicBezTo>
                    <a:pt x="37052" y="34810"/>
                    <a:pt x="36077" y="36752"/>
                    <a:pt x="38029" y="39667"/>
                  </a:cubicBezTo>
                  <a:close/>
                </a:path>
              </a:pathLst>
            </a:custGeom>
            <a:solidFill>
              <a:srgbClr val="FFFFFF"/>
            </a:solidFill>
            <a:ln w="1918" cap="flat">
              <a:noFill/>
              <a:prstDash val="solid"/>
              <a:miter/>
            </a:ln>
          </p:spPr>
          <p:txBody>
            <a:bodyPr rtlCol="0" anchor="ctr"/>
            <a:lstStyle/>
            <a:p>
              <a:endParaRPr lang="zh-CN" altLang="en-US"/>
            </a:p>
          </p:txBody>
        </p:sp>
        <p:sp>
          <p:nvSpPr>
            <p:cNvPr id="20" name="任意多边形: 形状 19"/>
            <p:cNvSpPr/>
            <p:nvPr/>
          </p:nvSpPr>
          <p:spPr>
            <a:xfrm>
              <a:off x="5021990" y="494112"/>
              <a:ext cx="70991" cy="63317"/>
            </a:xfrm>
            <a:custGeom>
              <a:avLst/>
              <a:gdLst>
                <a:gd name="connsiteX0" fmla="*/ 30567 w 70991"/>
                <a:gd name="connsiteY0" fmla="*/ 946 h 63317"/>
                <a:gd name="connsiteX1" fmla="*/ 22677 w 70991"/>
                <a:gd name="connsiteY1" fmla="*/ 11340 h 63317"/>
                <a:gd name="connsiteX2" fmla="*/ 13803 w 70991"/>
                <a:gd name="connsiteY2" fmla="*/ 10396 h 63317"/>
                <a:gd name="connsiteX3" fmla="*/ 18734 w 70991"/>
                <a:gd name="connsiteY3" fmla="*/ 18901 h 63317"/>
                <a:gd name="connsiteX4" fmla="*/ 12819 w 70991"/>
                <a:gd name="connsiteY4" fmla="*/ 31187 h 63317"/>
                <a:gd name="connsiteX5" fmla="*/ 9860 w 70991"/>
                <a:gd name="connsiteY5" fmla="*/ 32131 h 63317"/>
                <a:gd name="connsiteX6" fmla="*/ 0 w 70991"/>
                <a:gd name="connsiteY6" fmla="*/ 33077 h 63317"/>
                <a:gd name="connsiteX7" fmla="*/ 3945 w 70991"/>
                <a:gd name="connsiteY7" fmla="*/ 43472 h 63317"/>
                <a:gd name="connsiteX8" fmla="*/ 9860 w 70991"/>
                <a:gd name="connsiteY8" fmla="*/ 39692 h 63317"/>
                <a:gd name="connsiteX9" fmla="*/ 11833 w 70991"/>
                <a:gd name="connsiteY9" fmla="*/ 45362 h 63317"/>
                <a:gd name="connsiteX10" fmla="*/ 17748 w 70991"/>
                <a:gd name="connsiteY10" fmla="*/ 42526 h 63317"/>
                <a:gd name="connsiteX11" fmla="*/ 18734 w 70991"/>
                <a:gd name="connsiteY11" fmla="*/ 33077 h 63317"/>
                <a:gd name="connsiteX12" fmla="*/ 35496 w 70991"/>
                <a:gd name="connsiteY12" fmla="*/ 19845 h 63317"/>
                <a:gd name="connsiteX13" fmla="*/ 41411 w 70991"/>
                <a:gd name="connsiteY13" fmla="*/ 26461 h 63317"/>
                <a:gd name="connsiteX14" fmla="*/ 35496 w 70991"/>
                <a:gd name="connsiteY14" fmla="*/ 29297 h 63317"/>
                <a:gd name="connsiteX15" fmla="*/ 30567 w 70991"/>
                <a:gd name="connsiteY15" fmla="*/ 28351 h 63317"/>
                <a:gd name="connsiteX16" fmla="*/ 28594 w 70991"/>
                <a:gd name="connsiteY16" fmla="*/ 34966 h 63317"/>
                <a:gd name="connsiteX17" fmla="*/ 38455 w 70991"/>
                <a:gd name="connsiteY17" fmla="*/ 45362 h 63317"/>
                <a:gd name="connsiteX18" fmla="*/ 27608 w 70991"/>
                <a:gd name="connsiteY18" fmla="*/ 43472 h 63317"/>
                <a:gd name="connsiteX19" fmla="*/ 25636 w 70991"/>
                <a:gd name="connsiteY19" fmla="*/ 34021 h 63317"/>
                <a:gd name="connsiteX20" fmla="*/ 19720 w 70991"/>
                <a:gd name="connsiteY20" fmla="*/ 46306 h 63317"/>
                <a:gd name="connsiteX21" fmla="*/ 43384 w 70991"/>
                <a:gd name="connsiteY21" fmla="*/ 51032 h 63317"/>
                <a:gd name="connsiteX22" fmla="*/ 47329 w 70991"/>
                <a:gd name="connsiteY22" fmla="*/ 59537 h 63317"/>
                <a:gd name="connsiteX23" fmla="*/ 70992 w 70991"/>
                <a:gd name="connsiteY23" fmla="*/ 63317 h 63317"/>
                <a:gd name="connsiteX24" fmla="*/ 70006 w 70991"/>
                <a:gd name="connsiteY24" fmla="*/ 61427 h 63317"/>
                <a:gd name="connsiteX25" fmla="*/ 58173 w 70991"/>
                <a:gd name="connsiteY25" fmla="*/ 53868 h 63317"/>
                <a:gd name="connsiteX26" fmla="*/ 50285 w 70991"/>
                <a:gd name="connsiteY26" fmla="*/ 46306 h 63317"/>
                <a:gd name="connsiteX27" fmla="*/ 58173 w 70991"/>
                <a:gd name="connsiteY27" fmla="*/ 27407 h 63317"/>
                <a:gd name="connsiteX28" fmla="*/ 49299 w 70991"/>
                <a:gd name="connsiteY28" fmla="*/ 27407 h 63317"/>
                <a:gd name="connsiteX29" fmla="*/ 57189 w 70991"/>
                <a:gd name="connsiteY29" fmla="*/ 23625 h 63317"/>
                <a:gd name="connsiteX30" fmla="*/ 65077 w 70991"/>
                <a:gd name="connsiteY30" fmla="*/ 20791 h 63317"/>
                <a:gd name="connsiteX31" fmla="*/ 67047 w 70991"/>
                <a:gd name="connsiteY31" fmla="*/ 12285 h 63317"/>
                <a:gd name="connsiteX32" fmla="*/ 54230 w 70991"/>
                <a:gd name="connsiteY32" fmla="*/ 16065 h 63317"/>
                <a:gd name="connsiteX33" fmla="*/ 55216 w 70991"/>
                <a:gd name="connsiteY33" fmla="*/ 0 h 63317"/>
                <a:gd name="connsiteX34" fmla="*/ 47329 w 70991"/>
                <a:gd name="connsiteY34" fmla="*/ 15121 h 63317"/>
                <a:gd name="connsiteX35" fmla="*/ 34510 w 70991"/>
                <a:gd name="connsiteY35" fmla="*/ 17955 h 63317"/>
                <a:gd name="connsiteX36" fmla="*/ 23663 w 70991"/>
                <a:gd name="connsiteY36" fmla="*/ 23625 h 63317"/>
                <a:gd name="connsiteX37" fmla="*/ 28594 w 70991"/>
                <a:gd name="connsiteY37" fmla="*/ 15121 h 63317"/>
                <a:gd name="connsiteX38" fmla="*/ 30567 w 70991"/>
                <a:gd name="connsiteY38" fmla="*/ 946 h 63317"/>
                <a:gd name="connsiteX39" fmla="*/ 42398 w 70991"/>
                <a:gd name="connsiteY39" fmla="*/ 35911 h 63317"/>
                <a:gd name="connsiteX40" fmla="*/ 50285 w 70991"/>
                <a:gd name="connsiteY40" fmla="*/ 33077 h 63317"/>
                <a:gd name="connsiteX41" fmla="*/ 45356 w 70991"/>
                <a:gd name="connsiteY41" fmla="*/ 41582 h 63317"/>
                <a:gd name="connsiteX42" fmla="*/ 42398 w 70991"/>
                <a:gd name="connsiteY42" fmla="*/ 35911 h 6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0991" h="63317">
                  <a:moveTo>
                    <a:pt x="30567" y="946"/>
                  </a:moveTo>
                  <a:cubicBezTo>
                    <a:pt x="27608" y="3780"/>
                    <a:pt x="25636" y="7560"/>
                    <a:pt x="22677" y="11340"/>
                  </a:cubicBezTo>
                  <a:cubicBezTo>
                    <a:pt x="21693" y="15121"/>
                    <a:pt x="17748" y="13231"/>
                    <a:pt x="13803" y="10396"/>
                  </a:cubicBezTo>
                  <a:cubicBezTo>
                    <a:pt x="13803" y="14175"/>
                    <a:pt x="14789" y="16065"/>
                    <a:pt x="18734" y="18901"/>
                  </a:cubicBezTo>
                  <a:cubicBezTo>
                    <a:pt x="16762" y="23625"/>
                    <a:pt x="14789" y="28351"/>
                    <a:pt x="12819" y="31187"/>
                  </a:cubicBezTo>
                  <a:cubicBezTo>
                    <a:pt x="11833" y="32131"/>
                    <a:pt x="10846" y="32131"/>
                    <a:pt x="9860" y="32131"/>
                  </a:cubicBezTo>
                  <a:cubicBezTo>
                    <a:pt x="5915" y="34021"/>
                    <a:pt x="3945" y="34021"/>
                    <a:pt x="0" y="33077"/>
                  </a:cubicBezTo>
                  <a:cubicBezTo>
                    <a:pt x="986" y="40636"/>
                    <a:pt x="0" y="41582"/>
                    <a:pt x="3945" y="43472"/>
                  </a:cubicBezTo>
                  <a:cubicBezTo>
                    <a:pt x="5915" y="41582"/>
                    <a:pt x="8874" y="41582"/>
                    <a:pt x="9860" y="39692"/>
                  </a:cubicBezTo>
                  <a:cubicBezTo>
                    <a:pt x="9860" y="41582"/>
                    <a:pt x="11833" y="43472"/>
                    <a:pt x="11833" y="45362"/>
                  </a:cubicBezTo>
                  <a:cubicBezTo>
                    <a:pt x="13803" y="45362"/>
                    <a:pt x="15776" y="45362"/>
                    <a:pt x="17748" y="42526"/>
                  </a:cubicBezTo>
                  <a:cubicBezTo>
                    <a:pt x="17748" y="39692"/>
                    <a:pt x="18734" y="35911"/>
                    <a:pt x="18734" y="33077"/>
                  </a:cubicBezTo>
                  <a:cubicBezTo>
                    <a:pt x="24650" y="31187"/>
                    <a:pt x="29581" y="26461"/>
                    <a:pt x="35496" y="19845"/>
                  </a:cubicBezTo>
                  <a:cubicBezTo>
                    <a:pt x="36482" y="21735"/>
                    <a:pt x="38455" y="24571"/>
                    <a:pt x="41411" y="26461"/>
                  </a:cubicBezTo>
                  <a:cubicBezTo>
                    <a:pt x="39441" y="27407"/>
                    <a:pt x="37468" y="28351"/>
                    <a:pt x="35496" y="29297"/>
                  </a:cubicBezTo>
                  <a:cubicBezTo>
                    <a:pt x="33524" y="29297"/>
                    <a:pt x="32537" y="28351"/>
                    <a:pt x="30567" y="28351"/>
                  </a:cubicBezTo>
                  <a:cubicBezTo>
                    <a:pt x="30567" y="31187"/>
                    <a:pt x="28594" y="32131"/>
                    <a:pt x="28594" y="34966"/>
                  </a:cubicBezTo>
                  <a:cubicBezTo>
                    <a:pt x="31551" y="38746"/>
                    <a:pt x="35496" y="41582"/>
                    <a:pt x="38455" y="45362"/>
                  </a:cubicBezTo>
                  <a:cubicBezTo>
                    <a:pt x="34510" y="45362"/>
                    <a:pt x="29581" y="45362"/>
                    <a:pt x="27608" y="43472"/>
                  </a:cubicBezTo>
                  <a:cubicBezTo>
                    <a:pt x="25636" y="41582"/>
                    <a:pt x="25636" y="37800"/>
                    <a:pt x="25636" y="34021"/>
                  </a:cubicBezTo>
                  <a:cubicBezTo>
                    <a:pt x="23663" y="35911"/>
                    <a:pt x="20707" y="42526"/>
                    <a:pt x="19720" y="46306"/>
                  </a:cubicBezTo>
                  <a:cubicBezTo>
                    <a:pt x="26622" y="50086"/>
                    <a:pt x="34510" y="51978"/>
                    <a:pt x="43384" y="51032"/>
                  </a:cubicBezTo>
                  <a:cubicBezTo>
                    <a:pt x="46342" y="52922"/>
                    <a:pt x="44370" y="57648"/>
                    <a:pt x="47329" y="59537"/>
                  </a:cubicBezTo>
                  <a:cubicBezTo>
                    <a:pt x="52258" y="62371"/>
                    <a:pt x="66063" y="60481"/>
                    <a:pt x="70992" y="63317"/>
                  </a:cubicBezTo>
                  <a:cubicBezTo>
                    <a:pt x="70992" y="62371"/>
                    <a:pt x="70992" y="62371"/>
                    <a:pt x="70006" y="61427"/>
                  </a:cubicBezTo>
                  <a:cubicBezTo>
                    <a:pt x="66063" y="59537"/>
                    <a:pt x="61132" y="57648"/>
                    <a:pt x="58173" y="53868"/>
                  </a:cubicBezTo>
                  <a:cubicBezTo>
                    <a:pt x="54230" y="51032"/>
                    <a:pt x="52258" y="48196"/>
                    <a:pt x="50285" y="46306"/>
                  </a:cubicBezTo>
                  <a:cubicBezTo>
                    <a:pt x="56203" y="40636"/>
                    <a:pt x="62118" y="31187"/>
                    <a:pt x="58173" y="27407"/>
                  </a:cubicBezTo>
                  <a:cubicBezTo>
                    <a:pt x="57189" y="26461"/>
                    <a:pt x="53244" y="28351"/>
                    <a:pt x="49299" y="27407"/>
                  </a:cubicBezTo>
                  <a:cubicBezTo>
                    <a:pt x="50285" y="25517"/>
                    <a:pt x="52258" y="22681"/>
                    <a:pt x="57189" y="23625"/>
                  </a:cubicBezTo>
                  <a:cubicBezTo>
                    <a:pt x="60146" y="24571"/>
                    <a:pt x="62118" y="21735"/>
                    <a:pt x="65077" y="20791"/>
                  </a:cubicBezTo>
                  <a:cubicBezTo>
                    <a:pt x="66063" y="17955"/>
                    <a:pt x="68033" y="15121"/>
                    <a:pt x="67047" y="12285"/>
                  </a:cubicBezTo>
                  <a:cubicBezTo>
                    <a:pt x="62118" y="15121"/>
                    <a:pt x="58173" y="16065"/>
                    <a:pt x="54230" y="16065"/>
                  </a:cubicBezTo>
                  <a:cubicBezTo>
                    <a:pt x="58173" y="10396"/>
                    <a:pt x="58173" y="4726"/>
                    <a:pt x="55216" y="0"/>
                  </a:cubicBezTo>
                  <a:cubicBezTo>
                    <a:pt x="50285" y="5670"/>
                    <a:pt x="47329" y="11340"/>
                    <a:pt x="47329" y="15121"/>
                  </a:cubicBezTo>
                  <a:cubicBezTo>
                    <a:pt x="41411" y="19845"/>
                    <a:pt x="38455" y="16065"/>
                    <a:pt x="34510" y="17955"/>
                  </a:cubicBezTo>
                  <a:cubicBezTo>
                    <a:pt x="31551" y="18901"/>
                    <a:pt x="28594" y="21735"/>
                    <a:pt x="23663" y="23625"/>
                  </a:cubicBezTo>
                  <a:cubicBezTo>
                    <a:pt x="21693" y="20791"/>
                    <a:pt x="22677" y="18901"/>
                    <a:pt x="28594" y="15121"/>
                  </a:cubicBezTo>
                  <a:cubicBezTo>
                    <a:pt x="34510" y="12285"/>
                    <a:pt x="36482" y="1890"/>
                    <a:pt x="30567" y="946"/>
                  </a:cubicBezTo>
                  <a:close/>
                  <a:moveTo>
                    <a:pt x="42398" y="35911"/>
                  </a:moveTo>
                  <a:cubicBezTo>
                    <a:pt x="44370" y="34966"/>
                    <a:pt x="47329" y="34021"/>
                    <a:pt x="50285" y="33077"/>
                  </a:cubicBezTo>
                  <a:cubicBezTo>
                    <a:pt x="51272" y="36856"/>
                    <a:pt x="47329" y="37800"/>
                    <a:pt x="45356" y="41582"/>
                  </a:cubicBezTo>
                  <a:cubicBezTo>
                    <a:pt x="41411" y="39692"/>
                    <a:pt x="40425" y="37800"/>
                    <a:pt x="42398" y="35911"/>
                  </a:cubicBezTo>
                  <a:close/>
                </a:path>
              </a:pathLst>
            </a:custGeom>
            <a:solidFill>
              <a:srgbClr val="FFFFFF"/>
            </a:solidFill>
            <a:ln w="1918" cap="flat">
              <a:noFill/>
              <a:prstDash val="solid"/>
              <a:miter/>
            </a:ln>
          </p:spPr>
          <p:txBody>
            <a:bodyPr rtlCol="0" anchor="ctr"/>
            <a:lstStyle/>
            <a:p>
              <a:endParaRPr lang="zh-CN" altLang="en-US"/>
            </a:p>
          </p:txBody>
        </p:sp>
        <p:sp>
          <p:nvSpPr>
            <p:cNvPr id="21" name="任意多边形: 形状 20"/>
            <p:cNvSpPr/>
            <p:nvPr/>
          </p:nvSpPr>
          <p:spPr>
            <a:xfrm>
              <a:off x="4905909" y="945967"/>
              <a:ext cx="147739" cy="47967"/>
            </a:xfrm>
            <a:custGeom>
              <a:avLst/>
              <a:gdLst>
                <a:gd name="connsiteX0" fmla="*/ 24300 w 147739"/>
                <a:gd name="connsiteY0" fmla="*/ 979 h 47967"/>
                <a:gd name="connsiteX1" fmla="*/ 25271 w 147739"/>
                <a:gd name="connsiteY1" fmla="*/ 979 h 47967"/>
                <a:gd name="connsiteX2" fmla="*/ 20411 w 147739"/>
                <a:gd name="connsiteY2" fmla="*/ 21537 h 47967"/>
                <a:gd name="connsiteX3" fmla="*/ 15551 w 147739"/>
                <a:gd name="connsiteY3" fmla="*/ 40135 h 47967"/>
                <a:gd name="connsiteX4" fmla="*/ 15551 w 147739"/>
                <a:gd name="connsiteY4" fmla="*/ 44052 h 47967"/>
                <a:gd name="connsiteX5" fmla="*/ 16524 w 147739"/>
                <a:gd name="connsiteY5" fmla="*/ 45030 h 47967"/>
                <a:gd name="connsiteX6" fmla="*/ 18467 w 147739"/>
                <a:gd name="connsiteY6" fmla="*/ 45030 h 47967"/>
                <a:gd name="connsiteX7" fmla="*/ 22355 w 147739"/>
                <a:gd name="connsiteY7" fmla="*/ 46011 h 47967"/>
                <a:gd name="connsiteX8" fmla="*/ 21384 w 147739"/>
                <a:gd name="connsiteY8" fmla="*/ 47968 h 47967"/>
                <a:gd name="connsiteX9" fmla="*/ 9720 w 147739"/>
                <a:gd name="connsiteY9" fmla="*/ 46989 h 47967"/>
                <a:gd name="connsiteX10" fmla="*/ 0 w 147739"/>
                <a:gd name="connsiteY10" fmla="*/ 47968 h 47967"/>
                <a:gd name="connsiteX11" fmla="*/ 973 w 147739"/>
                <a:gd name="connsiteY11" fmla="*/ 46011 h 47967"/>
                <a:gd name="connsiteX12" fmla="*/ 6804 w 147739"/>
                <a:gd name="connsiteY12" fmla="*/ 44052 h 47967"/>
                <a:gd name="connsiteX13" fmla="*/ 9720 w 147739"/>
                <a:gd name="connsiteY13" fmla="*/ 41116 h 47967"/>
                <a:gd name="connsiteX14" fmla="*/ 10691 w 147739"/>
                <a:gd name="connsiteY14" fmla="*/ 37200 h 47967"/>
                <a:gd name="connsiteX15" fmla="*/ 15551 w 147739"/>
                <a:gd name="connsiteY15" fmla="*/ 21537 h 47967"/>
                <a:gd name="connsiteX16" fmla="*/ 17495 w 147739"/>
                <a:gd name="connsiteY16" fmla="*/ 10768 h 47967"/>
                <a:gd name="connsiteX17" fmla="*/ 16524 w 147739"/>
                <a:gd name="connsiteY17" fmla="*/ 9789 h 47967"/>
                <a:gd name="connsiteX18" fmla="*/ 8747 w 147739"/>
                <a:gd name="connsiteY18" fmla="*/ 12727 h 47967"/>
                <a:gd name="connsiteX19" fmla="*/ 7776 w 147739"/>
                <a:gd name="connsiteY19" fmla="*/ 10768 h 47967"/>
                <a:gd name="connsiteX20" fmla="*/ 18467 w 147739"/>
                <a:gd name="connsiteY20" fmla="*/ 5873 h 47967"/>
                <a:gd name="connsiteX21" fmla="*/ 24300 w 147739"/>
                <a:gd name="connsiteY21" fmla="*/ 979 h 47967"/>
                <a:gd name="connsiteX22" fmla="*/ 35962 w 147739"/>
                <a:gd name="connsiteY22" fmla="*/ 47968 h 47967"/>
                <a:gd name="connsiteX23" fmla="*/ 35962 w 147739"/>
                <a:gd name="connsiteY23" fmla="*/ 46011 h 47967"/>
                <a:gd name="connsiteX24" fmla="*/ 59290 w 147739"/>
                <a:gd name="connsiteY24" fmla="*/ 27411 h 47967"/>
                <a:gd name="connsiteX25" fmla="*/ 50542 w 147739"/>
                <a:gd name="connsiteY25" fmla="*/ 31327 h 47967"/>
                <a:gd name="connsiteX26" fmla="*/ 43739 w 147739"/>
                <a:gd name="connsiteY26" fmla="*/ 27411 h 47967"/>
                <a:gd name="connsiteX27" fmla="*/ 40822 w 147739"/>
                <a:gd name="connsiteY27" fmla="*/ 18600 h 47967"/>
                <a:gd name="connsiteX28" fmla="*/ 44711 w 147739"/>
                <a:gd name="connsiteY28" fmla="*/ 5873 h 47967"/>
                <a:gd name="connsiteX29" fmla="*/ 55402 w 147739"/>
                <a:gd name="connsiteY29" fmla="*/ 979 h 47967"/>
                <a:gd name="connsiteX30" fmla="*/ 64150 w 147739"/>
                <a:gd name="connsiteY30" fmla="*/ 4895 h 47967"/>
                <a:gd name="connsiteX31" fmla="*/ 68039 w 147739"/>
                <a:gd name="connsiteY31" fmla="*/ 16643 h 47967"/>
                <a:gd name="connsiteX32" fmla="*/ 59290 w 147739"/>
                <a:gd name="connsiteY32" fmla="*/ 38178 h 47967"/>
                <a:gd name="connsiteX33" fmla="*/ 35962 w 147739"/>
                <a:gd name="connsiteY33" fmla="*/ 47968 h 47967"/>
                <a:gd name="connsiteX34" fmla="*/ 60263 w 147739"/>
                <a:gd name="connsiteY34" fmla="*/ 24473 h 47967"/>
                <a:gd name="connsiteX35" fmla="*/ 61235 w 147739"/>
                <a:gd name="connsiteY35" fmla="*/ 14684 h 47967"/>
                <a:gd name="connsiteX36" fmla="*/ 59290 w 147739"/>
                <a:gd name="connsiteY36" fmla="*/ 5873 h 47967"/>
                <a:gd name="connsiteX37" fmla="*/ 54430 w 147739"/>
                <a:gd name="connsiteY37" fmla="*/ 2938 h 47967"/>
                <a:gd name="connsiteX38" fmla="*/ 49572 w 147739"/>
                <a:gd name="connsiteY38" fmla="*/ 6854 h 47967"/>
                <a:gd name="connsiteX39" fmla="*/ 47626 w 147739"/>
                <a:gd name="connsiteY39" fmla="*/ 17621 h 47967"/>
                <a:gd name="connsiteX40" fmla="*/ 48599 w 147739"/>
                <a:gd name="connsiteY40" fmla="*/ 25452 h 47967"/>
                <a:gd name="connsiteX41" fmla="*/ 53459 w 147739"/>
                <a:gd name="connsiteY41" fmla="*/ 27411 h 47967"/>
                <a:gd name="connsiteX42" fmla="*/ 60263 w 147739"/>
                <a:gd name="connsiteY42" fmla="*/ 24473 h 47967"/>
                <a:gd name="connsiteX43" fmla="*/ 106918 w 147739"/>
                <a:gd name="connsiteY43" fmla="*/ 0 h 47967"/>
                <a:gd name="connsiteX44" fmla="*/ 109832 w 147739"/>
                <a:gd name="connsiteY44" fmla="*/ 0 h 47967"/>
                <a:gd name="connsiteX45" fmla="*/ 106918 w 147739"/>
                <a:gd name="connsiteY45" fmla="*/ 5873 h 47967"/>
                <a:gd name="connsiteX46" fmla="*/ 102058 w 147739"/>
                <a:gd name="connsiteY46" fmla="*/ 6854 h 47967"/>
                <a:gd name="connsiteX47" fmla="*/ 91365 w 147739"/>
                <a:gd name="connsiteY47" fmla="*/ 7832 h 47967"/>
                <a:gd name="connsiteX48" fmla="*/ 89421 w 147739"/>
                <a:gd name="connsiteY48" fmla="*/ 11746 h 47967"/>
                <a:gd name="connsiteX49" fmla="*/ 90394 w 147739"/>
                <a:gd name="connsiteY49" fmla="*/ 13705 h 47967"/>
                <a:gd name="connsiteX50" fmla="*/ 92337 w 147739"/>
                <a:gd name="connsiteY50" fmla="*/ 14684 h 47967"/>
                <a:gd name="connsiteX51" fmla="*/ 99141 w 147739"/>
                <a:gd name="connsiteY51" fmla="*/ 18600 h 47967"/>
                <a:gd name="connsiteX52" fmla="*/ 101085 w 147739"/>
                <a:gd name="connsiteY52" fmla="*/ 27411 h 47967"/>
                <a:gd name="connsiteX53" fmla="*/ 95254 w 147739"/>
                <a:gd name="connsiteY53" fmla="*/ 41116 h 47967"/>
                <a:gd name="connsiteX54" fmla="*/ 80674 w 147739"/>
                <a:gd name="connsiteY54" fmla="*/ 47968 h 47967"/>
                <a:gd name="connsiteX55" fmla="*/ 74843 w 147739"/>
                <a:gd name="connsiteY55" fmla="*/ 46989 h 47967"/>
                <a:gd name="connsiteX56" fmla="*/ 73870 w 147739"/>
                <a:gd name="connsiteY56" fmla="*/ 44052 h 47967"/>
                <a:gd name="connsiteX57" fmla="*/ 73870 w 147739"/>
                <a:gd name="connsiteY57" fmla="*/ 43073 h 47967"/>
                <a:gd name="connsiteX58" fmla="*/ 75814 w 147739"/>
                <a:gd name="connsiteY58" fmla="*/ 42094 h 47967"/>
                <a:gd name="connsiteX59" fmla="*/ 77757 w 147739"/>
                <a:gd name="connsiteY59" fmla="*/ 43073 h 47967"/>
                <a:gd name="connsiteX60" fmla="*/ 82617 w 147739"/>
                <a:gd name="connsiteY60" fmla="*/ 45030 h 47967"/>
                <a:gd name="connsiteX61" fmla="*/ 92337 w 147739"/>
                <a:gd name="connsiteY61" fmla="*/ 40135 h 47967"/>
                <a:gd name="connsiteX62" fmla="*/ 96225 w 147739"/>
                <a:gd name="connsiteY62" fmla="*/ 30346 h 47967"/>
                <a:gd name="connsiteX63" fmla="*/ 94281 w 147739"/>
                <a:gd name="connsiteY63" fmla="*/ 24473 h 47967"/>
                <a:gd name="connsiteX64" fmla="*/ 88450 w 147739"/>
                <a:gd name="connsiteY64" fmla="*/ 19578 h 47967"/>
                <a:gd name="connsiteX65" fmla="*/ 86507 w 147739"/>
                <a:gd name="connsiteY65" fmla="*/ 18600 h 47967"/>
                <a:gd name="connsiteX66" fmla="*/ 85534 w 147739"/>
                <a:gd name="connsiteY66" fmla="*/ 16643 h 47967"/>
                <a:gd name="connsiteX67" fmla="*/ 87477 w 147739"/>
                <a:gd name="connsiteY67" fmla="*/ 11746 h 47967"/>
                <a:gd name="connsiteX68" fmla="*/ 89421 w 147739"/>
                <a:gd name="connsiteY68" fmla="*/ 2938 h 47967"/>
                <a:gd name="connsiteX69" fmla="*/ 93310 w 147739"/>
                <a:gd name="connsiteY69" fmla="*/ 1957 h 47967"/>
                <a:gd name="connsiteX70" fmla="*/ 102058 w 147739"/>
                <a:gd name="connsiteY70" fmla="*/ 1957 h 47967"/>
                <a:gd name="connsiteX71" fmla="*/ 104974 w 147739"/>
                <a:gd name="connsiteY71" fmla="*/ 1957 h 47967"/>
                <a:gd name="connsiteX72" fmla="*/ 106918 w 147739"/>
                <a:gd name="connsiteY72" fmla="*/ 0 h 47967"/>
                <a:gd name="connsiteX73" fmla="*/ 147740 w 147739"/>
                <a:gd name="connsiteY73" fmla="*/ 979 h 47967"/>
                <a:gd name="connsiteX74" fmla="*/ 146767 w 147739"/>
                <a:gd name="connsiteY74" fmla="*/ 2938 h 47967"/>
                <a:gd name="connsiteX75" fmla="*/ 123442 w 147739"/>
                <a:gd name="connsiteY75" fmla="*/ 21537 h 47967"/>
                <a:gd name="connsiteX76" fmla="*/ 132189 w 147739"/>
                <a:gd name="connsiteY76" fmla="*/ 18600 h 47967"/>
                <a:gd name="connsiteX77" fmla="*/ 139964 w 147739"/>
                <a:gd name="connsiteY77" fmla="*/ 21537 h 47967"/>
                <a:gd name="connsiteX78" fmla="*/ 141909 w 147739"/>
                <a:gd name="connsiteY78" fmla="*/ 30346 h 47967"/>
                <a:gd name="connsiteX79" fmla="*/ 138020 w 147739"/>
                <a:gd name="connsiteY79" fmla="*/ 43073 h 47967"/>
                <a:gd name="connsiteX80" fmla="*/ 127329 w 147739"/>
                <a:gd name="connsiteY80" fmla="*/ 47968 h 47967"/>
                <a:gd name="connsiteX81" fmla="*/ 118581 w 147739"/>
                <a:gd name="connsiteY81" fmla="*/ 44052 h 47967"/>
                <a:gd name="connsiteX82" fmla="*/ 115665 w 147739"/>
                <a:gd name="connsiteY82" fmla="*/ 32305 h 47967"/>
                <a:gd name="connsiteX83" fmla="*/ 119552 w 147739"/>
                <a:gd name="connsiteY83" fmla="*/ 17621 h 47967"/>
                <a:gd name="connsiteX84" fmla="*/ 130245 w 147739"/>
                <a:gd name="connsiteY84" fmla="*/ 5873 h 47967"/>
                <a:gd name="connsiteX85" fmla="*/ 147740 w 147739"/>
                <a:gd name="connsiteY85" fmla="*/ 979 h 47967"/>
                <a:gd name="connsiteX86" fmla="*/ 123442 w 147739"/>
                <a:gd name="connsiteY86" fmla="*/ 24473 h 47967"/>
                <a:gd name="connsiteX87" fmla="*/ 122469 w 147739"/>
                <a:gd name="connsiteY87" fmla="*/ 35241 h 47967"/>
                <a:gd name="connsiteX88" fmla="*/ 123442 w 147739"/>
                <a:gd name="connsiteY88" fmla="*/ 43073 h 47967"/>
                <a:gd name="connsiteX89" fmla="*/ 128300 w 147739"/>
                <a:gd name="connsiteY89" fmla="*/ 46011 h 47967"/>
                <a:gd name="connsiteX90" fmla="*/ 134133 w 147739"/>
                <a:gd name="connsiteY90" fmla="*/ 42094 h 47967"/>
                <a:gd name="connsiteX91" fmla="*/ 135105 w 147739"/>
                <a:gd name="connsiteY91" fmla="*/ 32305 h 47967"/>
                <a:gd name="connsiteX92" fmla="*/ 134133 w 147739"/>
                <a:gd name="connsiteY92" fmla="*/ 24473 h 47967"/>
                <a:gd name="connsiteX93" fmla="*/ 130245 w 147739"/>
                <a:gd name="connsiteY93" fmla="*/ 21537 h 47967"/>
                <a:gd name="connsiteX94" fmla="*/ 123442 w 147739"/>
                <a:gd name="connsiteY94" fmla="*/ 24473 h 4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47739" h="47967">
                  <a:moveTo>
                    <a:pt x="24300" y="979"/>
                  </a:moveTo>
                  <a:cubicBezTo>
                    <a:pt x="25271" y="979"/>
                    <a:pt x="25271" y="979"/>
                    <a:pt x="25271" y="979"/>
                  </a:cubicBezTo>
                  <a:cubicBezTo>
                    <a:pt x="20411" y="21537"/>
                    <a:pt x="20411" y="21537"/>
                    <a:pt x="20411" y="21537"/>
                  </a:cubicBezTo>
                  <a:cubicBezTo>
                    <a:pt x="15551" y="40135"/>
                    <a:pt x="15551" y="40135"/>
                    <a:pt x="15551" y="40135"/>
                  </a:cubicBezTo>
                  <a:cubicBezTo>
                    <a:pt x="15551" y="42094"/>
                    <a:pt x="15551" y="43073"/>
                    <a:pt x="15551" y="44052"/>
                  </a:cubicBezTo>
                  <a:cubicBezTo>
                    <a:pt x="15551" y="44052"/>
                    <a:pt x="15551" y="45030"/>
                    <a:pt x="16524" y="45030"/>
                  </a:cubicBezTo>
                  <a:cubicBezTo>
                    <a:pt x="16524" y="45030"/>
                    <a:pt x="17495" y="45030"/>
                    <a:pt x="18467" y="45030"/>
                  </a:cubicBezTo>
                  <a:cubicBezTo>
                    <a:pt x="20411" y="45030"/>
                    <a:pt x="21384" y="46011"/>
                    <a:pt x="22355" y="46011"/>
                  </a:cubicBezTo>
                  <a:cubicBezTo>
                    <a:pt x="21384" y="47968"/>
                    <a:pt x="21384" y="47968"/>
                    <a:pt x="21384" y="47968"/>
                  </a:cubicBezTo>
                  <a:cubicBezTo>
                    <a:pt x="17495" y="46989"/>
                    <a:pt x="13607" y="46989"/>
                    <a:pt x="9720" y="46989"/>
                  </a:cubicBezTo>
                  <a:cubicBezTo>
                    <a:pt x="6804" y="46989"/>
                    <a:pt x="3887" y="46989"/>
                    <a:pt x="0" y="47968"/>
                  </a:cubicBezTo>
                  <a:cubicBezTo>
                    <a:pt x="973" y="46011"/>
                    <a:pt x="973" y="46011"/>
                    <a:pt x="973" y="46011"/>
                  </a:cubicBezTo>
                  <a:cubicBezTo>
                    <a:pt x="3887" y="45030"/>
                    <a:pt x="5833" y="45030"/>
                    <a:pt x="6804" y="44052"/>
                  </a:cubicBezTo>
                  <a:cubicBezTo>
                    <a:pt x="7776" y="44052"/>
                    <a:pt x="8747" y="43073"/>
                    <a:pt x="9720" y="41116"/>
                  </a:cubicBezTo>
                  <a:cubicBezTo>
                    <a:pt x="10691" y="40135"/>
                    <a:pt x="10691" y="38178"/>
                    <a:pt x="10691" y="37200"/>
                  </a:cubicBezTo>
                  <a:cubicBezTo>
                    <a:pt x="15551" y="21537"/>
                    <a:pt x="15551" y="21537"/>
                    <a:pt x="15551" y="21537"/>
                  </a:cubicBezTo>
                  <a:cubicBezTo>
                    <a:pt x="16524" y="14684"/>
                    <a:pt x="17495" y="11746"/>
                    <a:pt x="17495" y="10768"/>
                  </a:cubicBezTo>
                  <a:cubicBezTo>
                    <a:pt x="17495" y="9789"/>
                    <a:pt x="16524" y="9789"/>
                    <a:pt x="16524" y="9789"/>
                  </a:cubicBezTo>
                  <a:cubicBezTo>
                    <a:pt x="15551" y="9789"/>
                    <a:pt x="12637" y="10768"/>
                    <a:pt x="8747" y="12727"/>
                  </a:cubicBezTo>
                  <a:cubicBezTo>
                    <a:pt x="7776" y="10768"/>
                    <a:pt x="7776" y="10768"/>
                    <a:pt x="7776" y="10768"/>
                  </a:cubicBezTo>
                  <a:cubicBezTo>
                    <a:pt x="12637" y="8811"/>
                    <a:pt x="16524" y="6854"/>
                    <a:pt x="18467" y="5873"/>
                  </a:cubicBezTo>
                  <a:cubicBezTo>
                    <a:pt x="20411" y="3916"/>
                    <a:pt x="22355" y="2938"/>
                    <a:pt x="24300" y="979"/>
                  </a:cubicBezTo>
                  <a:close/>
                  <a:moveTo>
                    <a:pt x="35962" y="47968"/>
                  </a:moveTo>
                  <a:cubicBezTo>
                    <a:pt x="35962" y="46011"/>
                    <a:pt x="35962" y="46011"/>
                    <a:pt x="35962" y="46011"/>
                  </a:cubicBezTo>
                  <a:cubicBezTo>
                    <a:pt x="47626" y="45030"/>
                    <a:pt x="55402" y="39157"/>
                    <a:pt x="59290" y="27411"/>
                  </a:cubicBezTo>
                  <a:cubicBezTo>
                    <a:pt x="56375" y="29368"/>
                    <a:pt x="53459" y="31327"/>
                    <a:pt x="50542" y="31327"/>
                  </a:cubicBezTo>
                  <a:cubicBezTo>
                    <a:pt x="47626" y="31327"/>
                    <a:pt x="44711" y="30346"/>
                    <a:pt x="43739" y="27411"/>
                  </a:cubicBezTo>
                  <a:cubicBezTo>
                    <a:pt x="41795" y="25452"/>
                    <a:pt x="40822" y="22516"/>
                    <a:pt x="40822" y="18600"/>
                  </a:cubicBezTo>
                  <a:cubicBezTo>
                    <a:pt x="40822" y="13705"/>
                    <a:pt x="41795" y="9789"/>
                    <a:pt x="44711" y="5873"/>
                  </a:cubicBezTo>
                  <a:cubicBezTo>
                    <a:pt x="47626" y="2938"/>
                    <a:pt x="51515" y="979"/>
                    <a:pt x="55402" y="979"/>
                  </a:cubicBezTo>
                  <a:cubicBezTo>
                    <a:pt x="59290" y="979"/>
                    <a:pt x="62206" y="2938"/>
                    <a:pt x="64150" y="4895"/>
                  </a:cubicBezTo>
                  <a:cubicBezTo>
                    <a:pt x="66094" y="7832"/>
                    <a:pt x="68039" y="11746"/>
                    <a:pt x="68039" y="16643"/>
                  </a:cubicBezTo>
                  <a:cubicBezTo>
                    <a:pt x="68039" y="24473"/>
                    <a:pt x="65123" y="32305"/>
                    <a:pt x="59290" y="38178"/>
                  </a:cubicBezTo>
                  <a:cubicBezTo>
                    <a:pt x="53459" y="45030"/>
                    <a:pt x="45682" y="47968"/>
                    <a:pt x="35962" y="47968"/>
                  </a:cubicBezTo>
                  <a:close/>
                  <a:moveTo>
                    <a:pt x="60263" y="24473"/>
                  </a:moveTo>
                  <a:cubicBezTo>
                    <a:pt x="60263" y="20557"/>
                    <a:pt x="61235" y="16643"/>
                    <a:pt x="61235" y="14684"/>
                  </a:cubicBezTo>
                  <a:cubicBezTo>
                    <a:pt x="61235" y="10768"/>
                    <a:pt x="60263" y="7832"/>
                    <a:pt x="59290" y="5873"/>
                  </a:cubicBezTo>
                  <a:cubicBezTo>
                    <a:pt x="58319" y="3916"/>
                    <a:pt x="56375" y="2938"/>
                    <a:pt x="54430" y="2938"/>
                  </a:cubicBezTo>
                  <a:cubicBezTo>
                    <a:pt x="52486" y="2938"/>
                    <a:pt x="50542" y="4895"/>
                    <a:pt x="49572" y="6854"/>
                  </a:cubicBezTo>
                  <a:cubicBezTo>
                    <a:pt x="47626" y="9789"/>
                    <a:pt x="47626" y="12727"/>
                    <a:pt x="47626" y="17621"/>
                  </a:cubicBezTo>
                  <a:cubicBezTo>
                    <a:pt x="47626" y="20557"/>
                    <a:pt x="47626" y="23495"/>
                    <a:pt x="48599" y="25452"/>
                  </a:cubicBezTo>
                  <a:cubicBezTo>
                    <a:pt x="50542" y="27411"/>
                    <a:pt x="51515" y="27411"/>
                    <a:pt x="53459" y="27411"/>
                  </a:cubicBezTo>
                  <a:cubicBezTo>
                    <a:pt x="55402" y="27411"/>
                    <a:pt x="57346" y="26432"/>
                    <a:pt x="60263" y="24473"/>
                  </a:cubicBezTo>
                  <a:close/>
                  <a:moveTo>
                    <a:pt x="106918" y="0"/>
                  </a:moveTo>
                  <a:cubicBezTo>
                    <a:pt x="109832" y="0"/>
                    <a:pt x="109832" y="0"/>
                    <a:pt x="109832" y="0"/>
                  </a:cubicBezTo>
                  <a:cubicBezTo>
                    <a:pt x="106918" y="5873"/>
                    <a:pt x="106918" y="5873"/>
                    <a:pt x="106918" y="5873"/>
                  </a:cubicBezTo>
                  <a:cubicBezTo>
                    <a:pt x="105945" y="6854"/>
                    <a:pt x="104974" y="6854"/>
                    <a:pt x="102058" y="6854"/>
                  </a:cubicBezTo>
                  <a:cubicBezTo>
                    <a:pt x="96225" y="6854"/>
                    <a:pt x="92337" y="6854"/>
                    <a:pt x="91365" y="7832"/>
                  </a:cubicBezTo>
                  <a:cubicBezTo>
                    <a:pt x="90394" y="9789"/>
                    <a:pt x="89421" y="10768"/>
                    <a:pt x="89421" y="11746"/>
                  </a:cubicBezTo>
                  <a:cubicBezTo>
                    <a:pt x="89421" y="12727"/>
                    <a:pt x="89421" y="12727"/>
                    <a:pt x="90394" y="13705"/>
                  </a:cubicBezTo>
                  <a:cubicBezTo>
                    <a:pt x="90394" y="13705"/>
                    <a:pt x="91365" y="13705"/>
                    <a:pt x="92337" y="14684"/>
                  </a:cubicBezTo>
                  <a:cubicBezTo>
                    <a:pt x="95254" y="15662"/>
                    <a:pt x="97198" y="16643"/>
                    <a:pt x="99141" y="18600"/>
                  </a:cubicBezTo>
                  <a:cubicBezTo>
                    <a:pt x="100114" y="21537"/>
                    <a:pt x="101085" y="23495"/>
                    <a:pt x="101085" y="27411"/>
                  </a:cubicBezTo>
                  <a:cubicBezTo>
                    <a:pt x="101085" y="32305"/>
                    <a:pt x="99141" y="37200"/>
                    <a:pt x="95254" y="41116"/>
                  </a:cubicBezTo>
                  <a:cubicBezTo>
                    <a:pt x="90394" y="46011"/>
                    <a:pt x="85534" y="47968"/>
                    <a:pt x="80674" y="47968"/>
                  </a:cubicBezTo>
                  <a:cubicBezTo>
                    <a:pt x="77757" y="47968"/>
                    <a:pt x="76786" y="47968"/>
                    <a:pt x="74843" y="46989"/>
                  </a:cubicBezTo>
                  <a:cubicBezTo>
                    <a:pt x="73870" y="46011"/>
                    <a:pt x="73870" y="45030"/>
                    <a:pt x="73870" y="44052"/>
                  </a:cubicBezTo>
                  <a:cubicBezTo>
                    <a:pt x="73870" y="44052"/>
                    <a:pt x="73870" y="43073"/>
                    <a:pt x="73870" y="43073"/>
                  </a:cubicBezTo>
                  <a:cubicBezTo>
                    <a:pt x="74843" y="42094"/>
                    <a:pt x="74843" y="42094"/>
                    <a:pt x="75814" y="42094"/>
                  </a:cubicBezTo>
                  <a:cubicBezTo>
                    <a:pt x="76786" y="42094"/>
                    <a:pt x="76786" y="42094"/>
                    <a:pt x="77757" y="43073"/>
                  </a:cubicBezTo>
                  <a:cubicBezTo>
                    <a:pt x="79703" y="44052"/>
                    <a:pt x="81646" y="45030"/>
                    <a:pt x="82617" y="45030"/>
                  </a:cubicBezTo>
                  <a:cubicBezTo>
                    <a:pt x="86507" y="45030"/>
                    <a:pt x="89421" y="43073"/>
                    <a:pt x="92337" y="40135"/>
                  </a:cubicBezTo>
                  <a:cubicBezTo>
                    <a:pt x="95254" y="37200"/>
                    <a:pt x="96225" y="34262"/>
                    <a:pt x="96225" y="30346"/>
                  </a:cubicBezTo>
                  <a:cubicBezTo>
                    <a:pt x="96225" y="28389"/>
                    <a:pt x="96225" y="25452"/>
                    <a:pt x="94281" y="24473"/>
                  </a:cubicBezTo>
                  <a:cubicBezTo>
                    <a:pt x="93310" y="22516"/>
                    <a:pt x="91365" y="20557"/>
                    <a:pt x="88450" y="19578"/>
                  </a:cubicBezTo>
                  <a:cubicBezTo>
                    <a:pt x="87477" y="18600"/>
                    <a:pt x="86507" y="18600"/>
                    <a:pt x="86507" y="18600"/>
                  </a:cubicBezTo>
                  <a:cubicBezTo>
                    <a:pt x="86507" y="17621"/>
                    <a:pt x="85534" y="17621"/>
                    <a:pt x="85534" y="16643"/>
                  </a:cubicBezTo>
                  <a:cubicBezTo>
                    <a:pt x="85534" y="15662"/>
                    <a:pt x="86507" y="13705"/>
                    <a:pt x="87477" y="11746"/>
                  </a:cubicBezTo>
                  <a:cubicBezTo>
                    <a:pt x="89421" y="2938"/>
                    <a:pt x="89421" y="2938"/>
                    <a:pt x="89421" y="2938"/>
                  </a:cubicBezTo>
                  <a:cubicBezTo>
                    <a:pt x="91365" y="2938"/>
                    <a:pt x="92337" y="1957"/>
                    <a:pt x="93310" y="1957"/>
                  </a:cubicBezTo>
                  <a:cubicBezTo>
                    <a:pt x="102058" y="1957"/>
                    <a:pt x="102058" y="1957"/>
                    <a:pt x="102058" y="1957"/>
                  </a:cubicBezTo>
                  <a:cubicBezTo>
                    <a:pt x="103029" y="1957"/>
                    <a:pt x="104974" y="1957"/>
                    <a:pt x="104974" y="1957"/>
                  </a:cubicBezTo>
                  <a:cubicBezTo>
                    <a:pt x="105945" y="1957"/>
                    <a:pt x="106918" y="979"/>
                    <a:pt x="106918" y="0"/>
                  </a:cubicBezTo>
                  <a:close/>
                  <a:moveTo>
                    <a:pt x="147740" y="979"/>
                  </a:moveTo>
                  <a:cubicBezTo>
                    <a:pt x="146767" y="2938"/>
                    <a:pt x="146767" y="2938"/>
                    <a:pt x="146767" y="2938"/>
                  </a:cubicBezTo>
                  <a:cubicBezTo>
                    <a:pt x="135105" y="3916"/>
                    <a:pt x="127329" y="9789"/>
                    <a:pt x="123442" y="21537"/>
                  </a:cubicBezTo>
                  <a:cubicBezTo>
                    <a:pt x="126356" y="19578"/>
                    <a:pt x="129272" y="18600"/>
                    <a:pt x="132189" y="18600"/>
                  </a:cubicBezTo>
                  <a:cubicBezTo>
                    <a:pt x="136076" y="18600"/>
                    <a:pt x="138020" y="19578"/>
                    <a:pt x="139964" y="21537"/>
                  </a:cubicBezTo>
                  <a:cubicBezTo>
                    <a:pt x="140936" y="23495"/>
                    <a:pt x="141909" y="26432"/>
                    <a:pt x="141909" y="30346"/>
                  </a:cubicBezTo>
                  <a:cubicBezTo>
                    <a:pt x="141909" y="35241"/>
                    <a:pt x="140936" y="39157"/>
                    <a:pt x="138020" y="43073"/>
                  </a:cubicBezTo>
                  <a:cubicBezTo>
                    <a:pt x="135105" y="46011"/>
                    <a:pt x="131216" y="47968"/>
                    <a:pt x="127329" y="47968"/>
                  </a:cubicBezTo>
                  <a:cubicBezTo>
                    <a:pt x="123442" y="47968"/>
                    <a:pt x="120525" y="46989"/>
                    <a:pt x="118581" y="44052"/>
                  </a:cubicBezTo>
                  <a:cubicBezTo>
                    <a:pt x="116638" y="41116"/>
                    <a:pt x="115665" y="37200"/>
                    <a:pt x="115665" y="32305"/>
                  </a:cubicBezTo>
                  <a:cubicBezTo>
                    <a:pt x="115665" y="27411"/>
                    <a:pt x="116638" y="22516"/>
                    <a:pt x="119552" y="17621"/>
                  </a:cubicBezTo>
                  <a:cubicBezTo>
                    <a:pt x="122469" y="12727"/>
                    <a:pt x="125385" y="8811"/>
                    <a:pt x="130245" y="5873"/>
                  </a:cubicBezTo>
                  <a:cubicBezTo>
                    <a:pt x="135105" y="2938"/>
                    <a:pt x="140936" y="979"/>
                    <a:pt x="147740" y="979"/>
                  </a:cubicBezTo>
                  <a:close/>
                  <a:moveTo>
                    <a:pt x="123442" y="24473"/>
                  </a:moveTo>
                  <a:cubicBezTo>
                    <a:pt x="122469" y="28389"/>
                    <a:pt x="122469" y="32305"/>
                    <a:pt x="122469" y="35241"/>
                  </a:cubicBezTo>
                  <a:cubicBezTo>
                    <a:pt x="122469" y="38178"/>
                    <a:pt x="122469" y="41116"/>
                    <a:pt x="123442" y="43073"/>
                  </a:cubicBezTo>
                  <a:cubicBezTo>
                    <a:pt x="125385" y="45030"/>
                    <a:pt x="126356" y="46011"/>
                    <a:pt x="128300" y="46011"/>
                  </a:cubicBezTo>
                  <a:cubicBezTo>
                    <a:pt x="130245" y="46011"/>
                    <a:pt x="132189" y="45030"/>
                    <a:pt x="134133" y="42094"/>
                  </a:cubicBezTo>
                  <a:cubicBezTo>
                    <a:pt x="135105" y="39157"/>
                    <a:pt x="135105" y="36221"/>
                    <a:pt x="135105" y="32305"/>
                  </a:cubicBezTo>
                  <a:cubicBezTo>
                    <a:pt x="135105" y="28389"/>
                    <a:pt x="135105" y="26432"/>
                    <a:pt x="134133" y="24473"/>
                  </a:cubicBezTo>
                  <a:cubicBezTo>
                    <a:pt x="133160" y="22516"/>
                    <a:pt x="132189" y="21537"/>
                    <a:pt x="130245" y="21537"/>
                  </a:cubicBezTo>
                  <a:cubicBezTo>
                    <a:pt x="128300" y="21537"/>
                    <a:pt x="125385" y="22516"/>
                    <a:pt x="123442" y="24473"/>
                  </a:cubicBezTo>
                  <a:close/>
                </a:path>
              </a:pathLst>
            </a:custGeom>
            <a:solidFill>
              <a:srgbClr val="FFFFFF"/>
            </a:solidFill>
            <a:ln w="1918" cap="flat">
              <a:solidFill>
                <a:srgbClr val="FFFFFF"/>
              </a:solidFill>
              <a:prstDash val="solid"/>
              <a:miter/>
            </a:ln>
          </p:spPr>
          <p:txBody>
            <a:bodyPr rtlCol="0" anchor="ctr"/>
            <a:lstStyle/>
            <a:p>
              <a:endParaRPr lang="zh-CN" altLang="en-US"/>
            </a:p>
          </p:txBody>
        </p:sp>
        <p:sp>
          <p:nvSpPr>
            <p:cNvPr id="22" name="任意多边形: 形状 21"/>
            <p:cNvSpPr/>
            <p:nvPr/>
          </p:nvSpPr>
          <p:spPr>
            <a:xfrm>
              <a:off x="4859097" y="600347"/>
              <a:ext cx="237542" cy="232119"/>
            </a:xfrm>
            <a:custGeom>
              <a:avLst/>
              <a:gdLst>
                <a:gd name="connsiteX0" fmla="*/ 25249 w 237542"/>
                <a:gd name="connsiteY0" fmla="*/ 87160 h 232119"/>
                <a:gd name="connsiteX1" fmla="*/ 24281 w 237542"/>
                <a:gd name="connsiteY1" fmla="*/ 86189 h 232119"/>
                <a:gd name="connsiteX2" fmla="*/ 7819 w 237542"/>
                <a:gd name="connsiteY2" fmla="*/ 29856 h 232119"/>
                <a:gd name="connsiteX3" fmla="*/ 157909 w 237542"/>
                <a:gd name="connsiteY3" fmla="*/ 72591 h 232119"/>
                <a:gd name="connsiteX4" fmla="*/ 170497 w 237542"/>
                <a:gd name="connsiteY4" fmla="*/ 71621 h 232119"/>
                <a:gd name="connsiteX5" fmla="*/ 81412 w 237542"/>
                <a:gd name="connsiteY5" fmla="*/ 7517 h 232119"/>
                <a:gd name="connsiteX6" fmla="*/ 18471 w 237542"/>
                <a:gd name="connsiteY6" fmla="*/ 95902 h 232119"/>
                <a:gd name="connsiteX7" fmla="*/ 60109 w 237542"/>
                <a:gd name="connsiteY7" fmla="*/ 154179 h 232119"/>
                <a:gd name="connsiteX8" fmla="*/ 151130 w 237542"/>
                <a:gd name="connsiteY8" fmla="*/ 222166 h 232119"/>
                <a:gd name="connsiteX9" fmla="*/ 224722 w 237542"/>
                <a:gd name="connsiteY9" fmla="*/ 142522 h 232119"/>
                <a:gd name="connsiteX10" fmla="*/ 211166 w 237542"/>
                <a:gd name="connsiteY10" fmla="*/ 142522 h 232119"/>
                <a:gd name="connsiteX11" fmla="*/ 74633 w 237542"/>
                <a:gd name="connsiteY11" fmla="*/ 145437 h 232119"/>
                <a:gd name="connsiteX12" fmla="*/ 32995 w 237542"/>
                <a:gd name="connsiteY12" fmla="*/ 80362 h 232119"/>
                <a:gd name="connsiteX13" fmla="*/ 25249 w 237542"/>
                <a:gd name="connsiteY13" fmla="*/ 87160 h 23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542" h="232119">
                  <a:moveTo>
                    <a:pt x="25249" y="87160"/>
                  </a:moveTo>
                  <a:cubicBezTo>
                    <a:pt x="25249" y="87160"/>
                    <a:pt x="24281" y="86189"/>
                    <a:pt x="24281" y="86189"/>
                  </a:cubicBezTo>
                  <a:cubicBezTo>
                    <a:pt x="15566" y="70648"/>
                    <a:pt x="7819" y="52194"/>
                    <a:pt x="7819" y="29856"/>
                  </a:cubicBezTo>
                  <a:cubicBezTo>
                    <a:pt x="15566" y="-37162"/>
                    <a:pt x="136605" y="54137"/>
                    <a:pt x="157909" y="72591"/>
                  </a:cubicBezTo>
                  <a:cubicBezTo>
                    <a:pt x="162749" y="71621"/>
                    <a:pt x="166623" y="71621"/>
                    <a:pt x="170497" y="71621"/>
                  </a:cubicBezTo>
                  <a:cubicBezTo>
                    <a:pt x="149194" y="45396"/>
                    <a:pt x="114335" y="19171"/>
                    <a:pt x="81412" y="7517"/>
                  </a:cubicBezTo>
                  <a:cubicBezTo>
                    <a:pt x="23312" y="-12881"/>
                    <a:pt x="-28977" y="5573"/>
                    <a:pt x="18471" y="95902"/>
                  </a:cubicBezTo>
                  <a:cubicBezTo>
                    <a:pt x="14598" y="135725"/>
                    <a:pt x="32026" y="151264"/>
                    <a:pt x="60109" y="154179"/>
                  </a:cubicBezTo>
                  <a:cubicBezTo>
                    <a:pt x="79474" y="172633"/>
                    <a:pt x="113366" y="206626"/>
                    <a:pt x="151130" y="222166"/>
                  </a:cubicBezTo>
                  <a:cubicBezTo>
                    <a:pt x="207292" y="244506"/>
                    <a:pt x="263454" y="233822"/>
                    <a:pt x="224722" y="142522"/>
                  </a:cubicBezTo>
                  <a:cubicBezTo>
                    <a:pt x="219881" y="142522"/>
                    <a:pt x="216007" y="142522"/>
                    <a:pt x="211166" y="142522"/>
                  </a:cubicBezTo>
                  <a:cubicBezTo>
                    <a:pt x="281853" y="275587"/>
                    <a:pt x="110461" y="203712"/>
                    <a:pt x="74633" y="145437"/>
                  </a:cubicBezTo>
                  <a:cubicBezTo>
                    <a:pt x="114335" y="120183"/>
                    <a:pt x="80443" y="53166"/>
                    <a:pt x="32995" y="80362"/>
                  </a:cubicBezTo>
                  <a:cubicBezTo>
                    <a:pt x="30090" y="82304"/>
                    <a:pt x="27186" y="84246"/>
                    <a:pt x="25249" y="87160"/>
                  </a:cubicBezTo>
                  <a:close/>
                </a:path>
              </a:pathLst>
            </a:custGeom>
            <a:solidFill>
              <a:srgbClr val="F08300"/>
            </a:solidFill>
            <a:ln w="1918" cap="flat">
              <a:noFill/>
              <a:prstDash val="solid"/>
              <a:miter/>
            </a:ln>
          </p:spPr>
          <p:txBody>
            <a:bodyPr rtlCol="0" anchor="ctr"/>
            <a:lstStyle/>
            <a:p>
              <a:endParaRPr lang="zh-CN" altLang="en-US"/>
            </a:p>
          </p:txBody>
        </p:sp>
        <p:sp>
          <p:nvSpPr>
            <p:cNvPr id="23" name="任意多边形: 形状 22"/>
            <p:cNvSpPr/>
            <p:nvPr/>
          </p:nvSpPr>
          <p:spPr>
            <a:xfrm>
              <a:off x="4891518" y="689820"/>
              <a:ext cx="46048" cy="48999"/>
            </a:xfrm>
            <a:custGeom>
              <a:avLst/>
              <a:gdLst>
                <a:gd name="connsiteX0" fmla="*/ 46049 w 46048"/>
                <a:gd name="connsiteY0" fmla="*/ 28781 h 48999"/>
                <a:gd name="connsiteX1" fmla="*/ 45089 w 46048"/>
                <a:gd name="connsiteY1" fmla="*/ 19187 h 48999"/>
                <a:gd name="connsiteX2" fmla="*/ 43171 w 46048"/>
                <a:gd name="connsiteY2" fmla="*/ 10553 h 48999"/>
                <a:gd name="connsiteX3" fmla="*/ 23024 w 46048"/>
                <a:gd name="connsiteY3" fmla="*/ 0 h 48999"/>
                <a:gd name="connsiteX4" fmla="*/ 0 w 46048"/>
                <a:gd name="connsiteY4" fmla="*/ 24943 h 48999"/>
                <a:gd name="connsiteX5" fmla="*/ 23024 w 46048"/>
                <a:gd name="connsiteY5" fmla="*/ 48927 h 48999"/>
                <a:gd name="connsiteX6" fmla="*/ 44130 w 46048"/>
                <a:gd name="connsiteY6" fmla="*/ 34537 h 48999"/>
                <a:gd name="connsiteX7" fmla="*/ 31659 w 46048"/>
                <a:gd name="connsiteY7" fmla="*/ 34537 h 48999"/>
                <a:gd name="connsiteX8" fmla="*/ 23024 w 46048"/>
                <a:gd name="connsiteY8" fmla="*/ 40293 h 48999"/>
                <a:gd name="connsiteX9" fmla="*/ 14390 w 46048"/>
                <a:gd name="connsiteY9" fmla="*/ 28781 h 48999"/>
                <a:gd name="connsiteX10" fmla="*/ 46049 w 46048"/>
                <a:gd name="connsiteY10" fmla="*/ 28781 h 48999"/>
                <a:gd name="connsiteX11" fmla="*/ 14390 w 46048"/>
                <a:gd name="connsiteY11" fmla="*/ 19187 h 48999"/>
                <a:gd name="connsiteX12" fmla="*/ 23024 w 46048"/>
                <a:gd name="connsiteY12" fmla="*/ 8634 h 48999"/>
                <a:gd name="connsiteX13" fmla="*/ 30699 w 46048"/>
                <a:gd name="connsiteY13" fmla="*/ 19187 h 48999"/>
                <a:gd name="connsiteX14" fmla="*/ 14390 w 46048"/>
                <a:gd name="connsiteY14" fmla="*/ 19187 h 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048" h="48999">
                  <a:moveTo>
                    <a:pt x="46049" y="28781"/>
                  </a:moveTo>
                  <a:cubicBezTo>
                    <a:pt x="46049" y="24943"/>
                    <a:pt x="46049" y="22065"/>
                    <a:pt x="45089" y="19187"/>
                  </a:cubicBezTo>
                  <a:cubicBezTo>
                    <a:pt x="45089" y="16309"/>
                    <a:pt x="44130" y="13431"/>
                    <a:pt x="43171" y="10553"/>
                  </a:cubicBezTo>
                  <a:cubicBezTo>
                    <a:pt x="39333" y="3837"/>
                    <a:pt x="32618" y="0"/>
                    <a:pt x="23024" y="0"/>
                  </a:cubicBezTo>
                  <a:cubicBezTo>
                    <a:pt x="8634" y="959"/>
                    <a:pt x="959" y="8634"/>
                    <a:pt x="0" y="24943"/>
                  </a:cubicBezTo>
                  <a:cubicBezTo>
                    <a:pt x="0" y="41252"/>
                    <a:pt x="7675" y="49886"/>
                    <a:pt x="23024" y="48927"/>
                  </a:cubicBezTo>
                  <a:cubicBezTo>
                    <a:pt x="35496" y="48927"/>
                    <a:pt x="43171" y="44130"/>
                    <a:pt x="44130" y="34537"/>
                  </a:cubicBezTo>
                  <a:cubicBezTo>
                    <a:pt x="31659" y="34537"/>
                    <a:pt x="31659" y="34537"/>
                    <a:pt x="31659" y="34537"/>
                  </a:cubicBezTo>
                  <a:cubicBezTo>
                    <a:pt x="29740" y="38374"/>
                    <a:pt x="26862" y="40293"/>
                    <a:pt x="23024" y="40293"/>
                  </a:cubicBezTo>
                  <a:cubicBezTo>
                    <a:pt x="17268" y="40293"/>
                    <a:pt x="14390" y="36455"/>
                    <a:pt x="14390" y="28781"/>
                  </a:cubicBezTo>
                  <a:cubicBezTo>
                    <a:pt x="46049" y="28781"/>
                    <a:pt x="46049" y="28781"/>
                    <a:pt x="46049" y="28781"/>
                  </a:cubicBezTo>
                  <a:close/>
                  <a:moveTo>
                    <a:pt x="14390" y="19187"/>
                  </a:moveTo>
                  <a:cubicBezTo>
                    <a:pt x="14390" y="12472"/>
                    <a:pt x="17268" y="8634"/>
                    <a:pt x="23024" y="8634"/>
                  </a:cubicBezTo>
                  <a:cubicBezTo>
                    <a:pt x="27821" y="8634"/>
                    <a:pt x="30699" y="12472"/>
                    <a:pt x="30699" y="19187"/>
                  </a:cubicBezTo>
                  <a:lnTo>
                    <a:pt x="14390" y="19187"/>
                  </a:lnTo>
                  <a:close/>
                </a:path>
              </a:pathLst>
            </a:custGeom>
            <a:solidFill>
              <a:srgbClr val="FFFFFF"/>
            </a:solidFill>
            <a:ln w="1918" cap="flat">
              <a:noFill/>
              <a:prstDash val="solid"/>
              <a:miter/>
            </a:ln>
          </p:spPr>
          <p:txBody>
            <a:bodyPr rtlCol="0" anchor="ctr"/>
            <a:lstStyle/>
            <a:p>
              <a:endParaRPr lang="zh-CN" altLang="en-US"/>
            </a:p>
          </p:txBody>
        </p:sp>
        <p:sp>
          <p:nvSpPr>
            <p:cNvPr id="24" name="任意多边形: 形状 23"/>
            <p:cNvSpPr/>
            <p:nvPr/>
          </p:nvSpPr>
          <p:spPr>
            <a:xfrm>
              <a:off x="4861158" y="739706"/>
              <a:ext cx="181938" cy="90221"/>
            </a:xfrm>
            <a:custGeom>
              <a:avLst/>
              <a:gdLst>
                <a:gd name="connsiteX0" fmla="*/ 161598 w 181938"/>
                <a:gd name="connsiteY0" fmla="*/ 969 h 90221"/>
                <a:gd name="connsiteX1" fmla="*/ 181938 w 181938"/>
                <a:gd name="connsiteY1" fmla="*/ 3876 h 90221"/>
                <a:gd name="connsiteX2" fmla="*/ 50212 w 181938"/>
                <a:gd name="connsiteY2" fmla="*/ 90102 h 90221"/>
                <a:gd name="connsiteX3" fmla="*/ 12438 w 181938"/>
                <a:gd name="connsiteY3" fmla="*/ 0 h 90221"/>
                <a:gd name="connsiteX4" fmla="*/ 22123 w 181938"/>
                <a:gd name="connsiteY4" fmla="*/ 8721 h 90221"/>
                <a:gd name="connsiteX5" fmla="*/ 24060 w 181938"/>
                <a:gd name="connsiteY5" fmla="*/ 80415 h 90221"/>
                <a:gd name="connsiteX6" fmla="*/ 161598 w 181938"/>
                <a:gd name="connsiteY6" fmla="*/ 969 h 9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38" h="90221">
                  <a:moveTo>
                    <a:pt x="161598" y="969"/>
                  </a:moveTo>
                  <a:cubicBezTo>
                    <a:pt x="170315" y="969"/>
                    <a:pt x="172253" y="3876"/>
                    <a:pt x="181938" y="3876"/>
                  </a:cubicBezTo>
                  <a:cubicBezTo>
                    <a:pt x="157724" y="31002"/>
                    <a:pt x="99609" y="88166"/>
                    <a:pt x="50212" y="90102"/>
                  </a:cubicBezTo>
                  <a:cubicBezTo>
                    <a:pt x="16312" y="92040"/>
                    <a:pt x="-19525" y="70725"/>
                    <a:pt x="12438" y="0"/>
                  </a:cubicBezTo>
                  <a:cubicBezTo>
                    <a:pt x="17280" y="3876"/>
                    <a:pt x="17280" y="4845"/>
                    <a:pt x="22123" y="8721"/>
                  </a:cubicBezTo>
                  <a:cubicBezTo>
                    <a:pt x="-1123" y="47475"/>
                    <a:pt x="7595" y="70725"/>
                    <a:pt x="24060" y="80415"/>
                  </a:cubicBezTo>
                  <a:cubicBezTo>
                    <a:pt x="55055" y="97854"/>
                    <a:pt x="130603" y="44568"/>
                    <a:pt x="161598" y="969"/>
                  </a:cubicBezTo>
                  <a:close/>
                </a:path>
              </a:pathLst>
            </a:custGeom>
            <a:solidFill>
              <a:srgbClr val="0068B7"/>
            </a:solidFill>
            <a:ln w="1918" cap="flat">
              <a:noFill/>
              <a:prstDash val="solid"/>
              <a:miter/>
            </a:ln>
          </p:spPr>
          <p:txBody>
            <a:bodyPr rtlCol="0" anchor="ctr"/>
            <a:lstStyle/>
            <a:p>
              <a:endParaRPr lang="zh-CN" altLang="en-US"/>
            </a:p>
          </p:txBody>
        </p:sp>
        <p:sp>
          <p:nvSpPr>
            <p:cNvPr id="25" name="任意多边形: 形状 24"/>
            <p:cNvSpPr/>
            <p:nvPr/>
          </p:nvSpPr>
          <p:spPr>
            <a:xfrm>
              <a:off x="4924136" y="598404"/>
              <a:ext cx="167184" cy="76065"/>
            </a:xfrm>
            <a:custGeom>
              <a:avLst/>
              <a:gdLst>
                <a:gd name="connsiteX0" fmla="*/ 17449 w 167184"/>
                <a:gd name="connsiteY0" fmla="*/ 75106 h 76065"/>
                <a:gd name="connsiteX1" fmla="*/ 0 w 167184"/>
                <a:gd name="connsiteY1" fmla="*/ 73187 h 76065"/>
                <a:gd name="connsiteX2" fmla="*/ 71731 w 167184"/>
                <a:gd name="connsiteY2" fmla="*/ 15626 h 76065"/>
                <a:gd name="connsiteX3" fmla="*/ 113412 w 167184"/>
                <a:gd name="connsiteY3" fmla="*/ 277 h 76065"/>
                <a:gd name="connsiteX4" fmla="*/ 158003 w 167184"/>
                <a:gd name="connsiteY4" fmla="*/ 76066 h 76065"/>
                <a:gd name="connsiteX5" fmla="*/ 148310 w 167184"/>
                <a:gd name="connsiteY5" fmla="*/ 71269 h 76065"/>
                <a:gd name="connsiteX6" fmla="*/ 135708 w 167184"/>
                <a:gd name="connsiteY6" fmla="*/ 6992 h 76065"/>
                <a:gd name="connsiteX7" fmla="*/ 17449 w 167184"/>
                <a:gd name="connsiteY7" fmla="*/ 75106 h 7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184" h="76065">
                  <a:moveTo>
                    <a:pt x="17449" y="75106"/>
                  </a:moveTo>
                  <a:cubicBezTo>
                    <a:pt x="9693" y="75106"/>
                    <a:pt x="7755" y="72228"/>
                    <a:pt x="0" y="73187"/>
                  </a:cubicBezTo>
                  <a:cubicBezTo>
                    <a:pt x="13571" y="57838"/>
                    <a:pt x="40713" y="32895"/>
                    <a:pt x="71731" y="15626"/>
                  </a:cubicBezTo>
                  <a:cubicBezTo>
                    <a:pt x="85302" y="8911"/>
                    <a:pt x="98873" y="1236"/>
                    <a:pt x="113412" y="277"/>
                  </a:cubicBezTo>
                  <a:cubicBezTo>
                    <a:pt x="143463" y="-2601"/>
                    <a:pt x="186114" y="16586"/>
                    <a:pt x="158003" y="76066"/>
                  </a:cubicBezTo>
                  <a:cubicBezTo>
                    <a:pt x="155094" y="72228"/>
                    <a:pt x="152188" y="74147"/>
                    <a:pt x="148310" y="71269"/>
                  </a:cubicBezTo>
                  <a:cubicBezTo>
                    <a:pt x="170605" y="30976"/>
                    <a:pt x="153156" y="6992"/>
                    <a:pt x="135708" y="6992"/>
                  </a:cubicBezTo>
                  <a:cubicBezTo>
                    <a:pt x="99842" y="6992"/>
                    <a:pt x="42651" y="36732"/>
                    <a:pt x="17449" y="75106"/>
                  </a:cubicBezTo>
                  <a:close/>
                </a:path>
              </a:pathLst>
            </a:custGeom>
            <a:solidFill>
              <a:srgbClr val="0068B7"/>
            </a:solidFill>
            <a:ln w="1918" cap="flat">
              <a:noFill/>
              <a:prstDash val="solid"/>
              <a:miter/>
            </a:ln>
          </p:spPr>
          <p:txBody>
            <a:bodyPr rtlCol="0" anchor="ctr"/>
            <a:lstStyle/>
            <a:p>
              <a:endParaRPr lang="zh-CN" altLang="en-US"/>
            </a:p>
          </p:txBody>
        </p:sp>
        <p:sp>
          <p:nvSpPr>
            <p:cNvPr id="26" name="任意多边形: 形状 25"/>
            <p:cNvSpPr/>
            <p:nvPr/>
          </p:nvSpPr>
          <p:spPr>
            <a:xfrm>
              <a:off x="4820526" y="691738"/>
              <a:ext cx="42211" cy="47967"/>
            </a:xfrm>
            <a:custGeom>
              <a:avLst/>
              <a:gdLst>
                <a:gd name="connsiteX0" fmla="*/ 32161 w 42211"/>
                <a:gd name="connsiteY0" fmla="*/ 0 h 47967"/>
                <a:gd name="connsiteX1" fmla="*/ 32161 w 42211"/>
                <a:gd name="connsiteY1" fmla="*/ 26432 h 47967"/>
                <a:gd name="connsiteX2" fmla="*/ 30151 w 42211"/>
                <a:gd name="connsiteY2" fmla="*/ 37200 h 47967"/>
                <a:gd name="connsiteX3" fmla="*/ 21106 w 42211"/>
                <a:gd name="connsiteY3" fmla="*/ 41116 h 47967"/>
                <a:gd name="connsiteX4" fmla="*/ 13065 w 42211"/>
                <a:gd name="connsiteY4" fmla="*/ 37200 h 47967"/>
                <a:gd name="connsiteX5" fmla="*/ 11055 w 42211"/>
                <a:gd name="connsiteY5" fmla="*/ 26432 h 47967"/>
                <a:gd name="connsiteX6" fmla="*/ 11055 w 42211"/>
                <a:gd name="connsiteY6" fmla="*/ 0 h 47967"/>
                <a:gd name="connsiteX7" fmla="*/ 0 w 42211"/>
                <a:gd name="connsiteY7" fmla="*/ 0 h 47967"/>
                <a:gd name="connsiteX8" fmla="*/ 0 w 42211"/>
                <a:gd name="connsiteY8" fmla="*/ 30346 h 47967"/>
                <a:gd name="connsiteX9" fmla="*/ 21106 w 42211"/>
                <a:gd name="connsiteY9" fmla="*/ 47968 h 47967"/>
                <a:gd name="connsiteX10" fmla="*/ 42211 w 42211"/>
                <a:gd name="connsiteY10" fmla="*/ 30346 h 47967"/>
                <a:gd name="connsiteX11" fmla="*/ 42211 w 42211"/>
                <a:gd name="connsiteY11" fmla="*/ 0 h 47967"/>
                <a:gd name="connsiteX12" fmla="*/ 32161 w 42211"/>
                <a:gd name="connsiteY12" fmla="*/ 0 h 4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211" h="47967">
                  <a:moveTo>
                    <a:pt x="32161" y="0"/>
                  </a:moveTo>
                  <a:cubicBezTo>
                    <a:pt x="32161" y="26432"/>
                    <a:pt x="32161" y="26432"/>
                    <a:pt x="32161" y="26432"/>
                  </a:cubicBezTo>
                  <a:cubicBezTo>
                    <a:pt x="32161" y="31327"/>
                    <a:pt x="31156" y="35241"/>
                    <a:pt x="30151" y="37200"/>
                  </a:cubicBezTo>
                  <a:cubicBezTo>
                    <a:pt x="28141" y="40135"/>
                    <a:pt x="25126" y="41116"/>
                    <a:pt x="21106" y="41116"/>
                  </a:cubicBezTo>
                  <a:cubicBezTo>
                    <a:pt x="17086" y="41116"/>
                    <a:pt x="14070" y="40135"/>
                    <a:pt x="13065" y="37200"/>
                  </a:cubicBezTo>
                  <a:cubicBezTo>
                    <a:pt x="11055" y="35241"/>
                    <a:pt x="10050" y="31327"/>
                    <a:pt x="11055" y="26432"/>
                  </a:cubicBezTo>
                  <a:cubicBezTo>
                    <a:pt x="11055" y="0"/>
                    <a:pt x="11055" y="0"/>
                    <a:pt x="11055" y="0"/>
                  </a:cubicBezTo>
                  <a:cubicBezTo>
                    <a:pt x="0" y="0"/>
                    <a:pt x="0" y="0"/>
                    <a:pt x="0" y="0"/>
                  </a:cubicBezTo>
                  <a:cubicBezTo>
                    <a:pt x="0" y="30346"/>
                    <a:pt x="0" y="30346"/>
                    <a:pt x="0" y="30346"/>
                  </a:cubicBezTo>
                  <a:cubicBezTo>
                    <a:pt x="0" y="42094"/>
                    <a:pt x="8040" y="47968"/>
                    <a:pt x="21106" y="47968"/>
                  </a:cubicBezTo>
                  <a:cubicBezTo>
                    <a:pt x="35176" y="47968"/>
                    <a:pt x="42211" y="42094"/>
                    <a:pt x="42211" y="30346"/>
                  </a:cubicBezTo>
                  <a:cubicBezTo>
                    <a:pt x="42211" y="0"/>
                    <a:pt x="42211" y="0"/>
                    <a:pt x="42211" y="0"/>
                  </a:cubicBezTo>
                  <a:lnTo>
                    <a:pt x="32161" y="0"/>
                  </a:lnTo>
                  <a:close/>
                </a:path>
              </a:pathLst>
            </a:custGeom>
            <a:solidFill>
              <a:srgbClr val="0068B7"/>
            </a:solidFill>
            <a:ln w="1918" cap="flat">
              <a:noFill/>
              <a:prstDash val="solid"/>
              <a:miter/>
            </a:ln>
          </p:spPr>
          <p:txBody>
            <a:bodyPr rtlCol="0" anchor="ctr"/>
            <a:lstStyle/>
            <a:p>
              <a:endParaRPr lang="zh-CN" altLang="en-US"/>
            </a:p>
          </p:txBody>
        </p:sp>
        <p:sp>
          <p:nvSpPr>
            <p:cNvPr id="27" name="任意多边形: 形状 26"/>
            <p:cNvSpPr/>
            <p:nvPr/>
          </p:nvSpPr>
          <p:spPr>
            <a:xfrm>
              <a:off x="4970185" y="689820"/>
              <a:ext cx="40292" cy="51805"/>
            </a:xfrm>
            <a:custGeom>
              <a:avLst/>
              <a:gdLst>
                <a:gd name="connsiteX0" fmla="*/ 39356 w 40292"/>
                <a:gd name="connsiteY0" fmla="*/ 15071 h 51805"/>
                <a:gd name="connsiteX1" fmla="*/ 21553 w 40292"/>
                <a:gd name="connsiteY1" fmla="*/ 0 h 51805"/>
                <a:gd name="connsiteX2" fmla="*/ 936 w 40292"/>
                <a:gd name="connsiteY2" fmla="*/ 16012 h 51805"/>
                <a:gd name="connsiteX3" fmla="*/ 17804 w 40292"/>
                <a:gd name="connsiteY3" fmla="*/ 30141 h 51805"/>
                <a:gd name="connsiteX4" fmla="*/ 19678 w 40292"/>
                <a:gd name="connsiteY4" fmla="*/ 31083 h 51805"/>
                <a:gd name="connsiteX5" fmla="*/ 29049 w 40292"/>
                <a:gd name="connsiteY5" fmla="*/ 37676 h 51805"/>
                <a:gd name="connsiteX6" fmla="*/ 18740 w 40292"/>
                <a:gd name="connsiteY6" fmla="*/ 44270 h 51805"/>
                <a:gd name="connsiteX7" fmla="*/ 10307 w 40292"/>
                <a:gd name="connsiteY7" fmla="*/ 34851 h 51805"/>
                <a:gd name="connsiteX8" fmla="*/ 0 w 40292"/>
                <a:gd name="connsiteY8" fmla="*/ 34851 h 51805"/>
                <a:gd name="connsiteX9" fmla="*/ 18740 w 40292"/>
                <a:gd name="connsiteY9" fmla="*/ 51805 h 51805"/>
                <a:gd name="connsiteX10" fmla="*/ 40293 w 40292"/>
                <a:gd name="connsiteY10" fmla="*/ 35793 h 51805"/>
                <a:gd name="connsiteX11" fmla="*/ 23425 w 40292"/>
                <a:gd name="connsiteY11" fmla="*/ 21664 h 51805"/>
                <a:gd name="connsiteX12" fmla="*/ 21553 w 40292"/>
                <a:gd name="connsiteY12" fmla="*/ 21664 h 51805"/>
                <a:gd name="connsiteX13" fmla="*/ 12182 w 40292"/>
                <a:gd name="connsiteY13" fmla="*/ 14129 h 51805"/>
                <a:gd name="connsiteX14" fmla="*/ 20615 w 40292"/>
                <a:gd name="connsiteY14" fmla="*/ 7535 h 51805"/>
                <a:gd name="connsiteX15" fmla="*/ 29049 w 40292"/>
                <a:gd name="connsiteY15" fmla="*/ 15071 h 51805"/>
                <a:gd name="connsiteX16" fmla="*/ 39356 w 40292"/>
                <a:gd name="connsiteY16" fmla="*/ 15071 h 5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292" h="51805">
                  <a:moveTo>
                    <a:pt x="39356" y="15071"/>
                  </a:moveTo>
                  <a:cubicBezTo>
                    <a:pt x="38418" y="5651"/>
                    <a:pt x="32796" y="0"/>
                    <a:pt x="21553" y="0"/>
                  </a:cubicBezTo>
                  <a:cubicBezTo>
                    <a:pt x="8433" y="942"/>
                    <a:pt x="1875" y="5651"/>
                    <a:pt x="936" y="16012"/>
                  </a:cubicBezTo>
                  <a:cubicBezTo>
                    <a:pt x="936" y="22606"/>
                    <a:pt x="6560" y="27315"/>
                    <a:pt x="17804" y="30141"/>
                  </a:cubicBezTo>
                  <a:cubicBezTo>
                    <a:pt x="17804" y="30141"/>
                    <a:pt x="18740" y="30141"/>
                    <a:pt x="19678" y="31083"/>
                  </a:cubicBezTo>
                  <a:cubicBezTo>
                    <a:pt x="26236" y="32025"/>
                    <a:pt x="29049" y="33909"/>
                    <a:pt x="29049" y="37676"/>
                  </a:cubicBezTo>
                  <a:cubicBezTo>
                    <a:pt x="29049" y="42386"/>
                    <a:pt x="25300" y="44270"/>
                    <a:pt x="18740" y="44270"/>
                  </a:cubicBezTo>
                  <a:cubicBezTo>
                    <a:pt x="13118" y="44270"/>
                    <a:pt x="10307" y="40502"/>
                    <a:pt x="10307" y="34851"/>
                  </a:cubicBezTo>
                  <a:cubicBezTo>
                    <a:pt x="0" y="34851"/>
                    <a:pt x="0" y="34851"/>
                    <a:pt x="0" y="34851"/>
                  </a:cubicBezTo>
                  <a:cubicBezTo>
                    <a:pt x="0" y="46154"/>
                    <a:pt x="5622" y="51805"/>
                    <a:pt x="18740" y="51805"/>
                  </a:cubicBezTo>
                  <a:cubicBezTo>
                    <a:pt x="32796" y="50863"/>
                    <a:pt x="40293" y="46154"/>
                    <a:pt x="40293" y="35793"/>
                  </a:cubicBezTo>
                  <a:cubicBezTo>
                    <a:pt x="40293" y="28257"/>
                    <a:pt x="34671" y="23548"/>
                    <a:pt x="23425" y="21664"/>
                  </a:cubicBezTo>
                  <a:cubicBezTo>
                    <a:pt x="22489" y="21664"/>
                    <a:pt x="21553" y="21664"/>
                    <a:pt x="21553" y="21664"/>
                  </a:cubicBezTo>
                  <a:cubicBezTo>
                    <a:pt x="14993" y="20722"/>
                    <a:pt x="12182" y="17896"/>
                    <a:pt x="12182" y="14129"/>
                  </a:cubicBezTo>
                  <a:cubicBezTo>
                    <a:pt x="13118" y="10361"/>
                    <a:pt x="14993" y="8477"/>
                    <a:pt x="20615" y="7535"/>
                  </a:cubicBezTo>
                  <a:cubicBezTo>
                    <a:pt x="26236" y="7535"/>
                    <a:pt x="28111" y="10361"/>
                    <a:pt x="29049" y="15071"/>
                  </a:cubicBezTo>
                  <a:lnTo>
                    <a:pt x="39356" y="15071"/>
                  </a:lnTo>
                  <a:close/>
                </a:path>
              </a:pathLst>
            </a:custGeom>
            <a:solidFill>
              <a:srgbClr val="0068B7"/>
            </a:solidFill>
            <a:ln w="1918" cap="flat">
              <a:noFill/>
              <a:prstDash val="solid"/>
              <a:miter/>
            </a:ln>
          </p:spPr>
          <p:txBody>
            <a:bodyPr rtlCol="0" anchor="ctr"/>
            <a:lstStyle/>
            <a:p>
              <a:endParaRPr lang="zh-CN" altLang="en-US"/>
            </a:p>
          </p:txBody>
        </p:sp>
        <p:sp>
          <p:nvSpPr>
            <p:cNvPr id="28" name="任意多边形: 形状 27"/>
            <p:cNvSpPr/>
            <p:nvPr/>
          </p:nvSpPr>
          <p:spPr>
            <a:xfrm>
              <a:off x="5021990" y="689820"/>
              <a:ext cx="42211" cy="51805"/>
            </a:xfrm>
            <a:custGeom>
              <a:avLst/>
              <a:gdLst>
                <a:gd name="connsiteX0" fmla="*/ 0 w 42211"/>
                <a:gd name="connsiteY0" fmla="*/ 8949 h 51805"/>
                <a:gd name="connsiteX1" fmla="*/ 15946 w 42211"/>
                <a:gd name="connsiteY1" fmla="*/ 8949 h 51805"/>
                <a:gd name="connsiteX2" fmla="*/ 15946 w 42211"/>
                <a:gd name="connsiteY2" fmla="*/ 51805 h 51805"/>
                <a:gd name="connsiteX3" fmla="*/ 26265 w 42211"/>
                <a:gd name="connsiteY3" fmla="*/ 51805 h 51805"/>
                <a:gd name="connsiteX4" fmla="*/ 26265 w 42211"/>
                <a:gd name="connsiteY4" fmla="*/ 8949 h 51805"/>
                <a:gd name="connsiteX5" fmla="*/ 42211 w 42211"/>
                <a:gd name="connsiteY5" fmla="*/ 8949 h 51805"/>
                <a:gd name="connsiteX6" fmla="*/ 42211 w 42211"/>
                <a:gd name="connsiteY6" fmla="*/ 0 h 51805"/>
                <a:gd name="connsiteX7" fmla="*/ 0 w 42211"/>
                <a:gd name="connsiteY7" fmla="*/ 0 h 51805"/>
                <a:gd name="connsiteX8" fmla="*/ 0 w 42211"/>
                <a:gd name="connsiteY8" fmla="*/ 8949 h 5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11" h="51805">
                  <a:moveTo>
                    <a:pt x="0" y="8949"/>
                  </a:moveTo>
                  <a:lnTo>
                    <a:pt x="15946" y="8949"/>
                  </a:lnTo>
                  <a:lnTo>
                    <a:pt x="15946" y="51805"/>
                  </a:lnTo>
                  <a:lnTo>
                    <a:pt x="26265" y="51805"/>
                  </a:lnTo>
                  <a:lnTo>
                    <a:pt x="26265" y="8949"/>
                  </a:lnTo>
                  <a:lnTo>
                    <a:pt x="42211" y="8949"/>
                  </a:lnTo>
                  <a:lnTo>
                    <a:pt x="42211" y="0"/>
                  </a:lnTo>
                  <a:lnTo>
                    <a:pt x="0" y="0"/>
                  </a:lnTo>
                  <a:lnTo>
                    <a:pt x="0" y="8949"/>
                  </a:lnTo>
                  <a:close/>
                </a:path>
              </a:pathLst>
            </a:custGeom>
            <a:solidFill>
              <a:srgbClr val="0068B7"/>
            </a:solidFill>
            <a:ln w="1918" cap="flat">
              <a:noFill/>
              <a:prstDash val="solid"/>
              <a:miter/>
            </a:ln>
          </p:spPr>
          <p:txBody>
            <a:bodyPr rtlCol="0" anchor="ctr"/>
            <a:lstStyle/>
            <a:p>
              <a:endParaRPr lang="zh-CN" altLang="en-US"/>
            </a:p>
          </p:txBody>
        </p:sp>
        <p:sp>
          <p:nvSpPr>
            <p:cNvPr id="29" name="任意多边形: 形状 28"/>
            <p:cNvSpPr/>
            <p:nvPr/>
          </p:nvSpPr>
          <p:spPr>
            <a:xfrm>
              <a:off x="5075714" y="685982"/>
              <a:ext cx="44130" cy="49886"/>
            </a:xfrm>
            <a:custGeom>
              <a:avLst/>
              <a:gdLst>
                <a:gd name="connsiteX0" fmla="*/ 44130 w 44130"/>
                <a:gd name="connsiteY0" fmla="*/ 16629 h 49886"/>
                <a:gd name="connsiteX1" fmla="*/ 21574 w 44130"/>
                <a:gd name="connsiteY1" fmla="*/ 0 h 49886"/>
                <a:gd name="connsiteX2" fmla="*/ 0 w 44130"/>
                <a:gd name="connsiteY2" fmla="*/ 25432 h 49886"/>
                <a:gd name="connsiteX3" fmla="*/ 21574 w 44130"/>
                <a:gd name="connsiteY3" fmla="*/ 49886 h 49886"/>
                <a:gd name="connsiteX4" fmla="*/ 44130 w 44130"/>
                <a:gd name="connsiteY4" fmla="*/ 34235 h 49886"/>
                <a:gd name="connsiteX5" fmla="*/ 32363 w 44130"/>
                <a:gd name="connsiteY5" fmla="*/ 34235 h 49886"/>
                <a:gd name="connsiteX6" fmla="*/ 21574 w 44130"/>
                <a:gd name="connsiteY6" fmla="*/ 43038 h 49886"/>
                <a:gd name="connsiteX7" fmla="*/ 11767 w 44130"/>
                <a:gd name="connsiteY7" fmla="*/ 25432 h 49886"/>
                <a:gd name="connsiteX8" fmla="*/ 21574 w 44130"/>
                <a:gd name="connsiteY8" fmla="*/ 7824 h 49886"/>
                <a:gd name="connsiteX9" fmla="*/ 32363 w 44130"/>
                <a:gd name="connsiteY9" fmla="*/ 16629 h 49886"/>
                <a:gd name="connsiteX10" fmla="*/ 44130 w 44130"/>
                <a:gd name="connsiteY10" fmla="*/ 16629 h 4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130" h="49886">
                  <a:moveTo>
                    <a:pt x="44130" y="16629"/>
                  </a:moveTo>
                  <a:cubicBezTo>
                    <a:pt x="43150" y="5869"/>
                    <a:pt x="36285" y="0"/>
                    <a:pt x="21574" y="0"/>
                  </a:cubicBezTo>
                  <a:cubicBezTo>
                    <a:pt x="7846" y="979"/>
                    <a:pt x="980" y="8803"/>
                    <a:pt x="0" y="25432"/>
                  </a:cubicBezTo>
                  <a:cubicBezTo>
                    <a:pt x="980" y="42062"/>
                    <a:pt x="7846" y="49886"/>
                    <a:pt x="21574" y="49886"/>
                  </a:cubicBezTo>
                  <a:cubicBezTo>
                    <a:pt x="36285" y="49886"/>
                    <a:pt x="43150" y="44996"/>
                    <a:pt x="44130" y="34235"/>
                  </a:cubicBezTo>
                  <a:cubicBezTo>
                    <a:pt x="32363" y="34235"/>
                    <a:pt x="32363" y="34235"/>
                    <a:pt x="32363" y="34235"/>
                  </a:cubicBezTo>
                  <a:cubicBezTo>
                    <a:pt x="32363" y="40105"/>
                    <a:pt x="28439" y="43038"/>
                    <a:pt x="21574" y="43038"/>
                  </a:cubicBezTo>
                  <a:cubicBezTo>
                    <a:pt x="15691" y="43038"/>
                    <a:pt x="12748" y="37171"/>
                    <a:pt x="11767" y="25432"/>
                  </a:cubicBezTo>
                  <a:cubicBezTo>
                    <a:pt x="12748" y="13694"/>
                    <a:pt x="15691" y="7824"/>
                    <a:pt x="21574" y="7824"/>
                  </a:cubicBezTo>
                  <a:cubicBezTo>
                    <a:pt x="28439" y="7824"/>
                    <a:pt x="31382" y="10760"/>
                    <a:pt x="32363" y="16629"/>
                  </a:cubicBezTo>
                  <a:lnTo>
                    <a:pt x="44130" y="16629"/>
                  </a:lnTo>
                  <a:close/>
                </a:path>
              </a:pathLst>
            </a:custGeom>
            <a:solidFill>
              <a:srgbClr val="0068B7"/>
            </a:solidFill>
            <a:ln w="1918" cap="flat">
              <a:noFill/>
              <a:prstDash val="solid"/>
              <a:miter/>
            </a:ln>
          </p:spPr>
          <p:txBody>
            <a:bodyPr rtlCol="0" anchor="ctr"/>
            <a:lstStyle/>
            <a:p>
              <a:endParaRPr lang="zh-CN" altLang="en-US"/>
            </a:p>
          </p:txBody>
        </p:sp>
        <p:sp>
          <p:nvSpPr>
            <p:cNvPr id="30" name="任意多边形: 形状 29"/>
            <p:cNvSpPr/>
            <p:nvPr/>
          </p:nvSpPr>
          <p:spPr>
            <a:xfrm>
              <a:off x="6595325" y="504630"/>
              <a:ext cx="210097" cy="224538"/>
            </a:xfrm>
            <a:custGeom>
              <a:avLst/>
              <a:gdLst>
                <a:gd name="connsiteX0" fmla="*/ 77094 w 210097"/>
                <a:gd name="connsiteY0" fmla="*/ 15594 h 224538"/>
                <a:gd name="connsiteX1" fmla="*/ 72278 w 210097"/>
                <a:gd name="connsiteY1" fmla="*/ 77783 h 224538"/>
                <a:gd name="connsiteX2" fmla="*/ 57830 w 210097"/>
                <a:gd name="connsiteY2" fmla="*/ 122483 h 224538"/>
                <a:gd name="connsiteX3" fmla="*/ 26977 w 210097"/>
                <a:gd name="connsiteY3" fmla="*/ 113737 h 224538"/>
                <a:gd name="connsiteX4" fmla="*/ 0 w 210097"/>
                <a:gd name="connsiteY4" fmla="*/ 140945 h 224538"/>
                <a:gd name="connsiteX5" fmla="*/ 22161 w 210097"/>
                <a:gd name="connsiteY5" fmla="*/ 144832 h 224538"/>
                <a:gd name="connsiteX6" fmla="*/ 60708 w 210097"/>
                <a:gd name="connsiteY6" fmla="*/ 153577 h 224538"/>
                <a:gd name="connsiteX7" fmla="*/ 30834 w 210097"/>
                <a:gd name="connsiteY7" fmla="*/ 194388 h 224538"/>
                <a:gd name="connsiteX8" fmla="*/ 104090 w 210097"/>
                <a:gd name="connsiteY8" fmla="*/ 187586 h 224538"/>
                <a:gd name="connsiteX9" fmla="*/ 126251 w 210097"/>
                <a:gd name="connsiteY9" fmla="*/ 119566 h 224538"/>
                <a:gd name="connsiteX10" fmla="*/ 210098 w 210097"/>
                <a:gd name="connsiteY10" fmla="*/ 92359 h 224538"/>
                <a:gd name="connsiteX11" fmla="*/ 177326 w 210097"/>
                <a:gd name="connsiteY11" fmla="*/ 73897 h 224538"/>
                <a:gd name="connsiteX12" fmla="*/ 153227 w 210097"/>
                <a:gd name="connsiteY12" fmla="*/ 87501 h 224538"/>
                <a:gd name="connsiteX13" fmla="*/ 126251 w 210097"/>
                <a:gd name="connsiteY13" fmla="*/ 99161 h 224538"/>
                <a:gd name="connsiteX14" fmla="*/ 129148 w 210097"/>
                <a:gd name="connsiteY14" fmla="*/ 34057 h 224538"/>
                <a:gd name="connsiteX15" fmla="*/ 106008 w 210097"/>
                <a:gd name="connsiteY15" fmla="*/ 46 h 224538"/>
                <a:gd name="connsiteX16" fmla="*/ 77094 w 210097"/>
                <a:gd name="connsiteY16" fmla="*/ 15594 h 224538"/>
                <a:gd name="connsiteX17" fmla="*/ 118537 w 210097"/>
                <a:gd name="connsiteY17" fmla="*/ 178841 h 224538"/>
                <a:gd name="connsiteX18" fmla="*/ 201425 w 210097"/>
                <a:gd name="connsiteY18" fmla="*/ 201190 h 224538"/>
                <a:gd name="connsiteX19" fmla="*/ 188896 w 210097"/>
                <a:gd name="connsiteY19" fmla="*/ 224512 h 224538"/>
                <a:gd name="connsiteX20" fmla="*/ 153227 w 210097"/>
                <a:gd name="connsiteY20" fmla="*/ 215766 h 224538"/>
                <a:gd name="connsiteX21" fmla="*/ 118537 w 210097"/>
                <a:gd name="connsiteY21" fmla="*/ 178841 h 22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0097" h="224538">
                  <a:moveTo>
                    <a:pt x="77094" y="15594"/>
                  </a:moveTo>
                  <a:cubicBezTo>
                    <a:pt x="78053" y="37945"/>
                    <a:pt x="73237" y="58350"/>
                    <a:pt x="72278" y="77783"/>
                  </a:cubicBezTo>
                  <a:cubicBezTo>
                    <a:pt x="71318" y="96246"/>
                    <a:pt x="66502" y="110821"/>
                    <a:pt x="57830" y="122483"/>
                  </a:cubicBezTo>
                  <a:cubicBezTo>
                    <a:pt x="46260" y="121510"/>
                    <a:pt x="36628" y="120539"/>
                    <a:pt x="26977" y="113737"/>
                  </a:cubicBezTo>
                  <a:cubicBezTo>
                    <a:pt x="17345" y="109850"/>
                    <a:pt x="2892" y="126368"/>
                    <a:pt x="0" y="140945"/>
                  </a:cubicBezTo>
                  <a:cubicBezTo>
                    <a:pt x="963" y="143859"/>
                    <a:pt x="12529" y="137057"/>
                    <a:pt x="22161" y="144832"/>
                  </a:cubicBezTo>
                  <a:cubicBezTo>
                    <a:pt x="33731" y="154548"/>
                    <a:pt x="49157" y="156492"/>
                    <a:pt x="60708" y="153577"/>
                  </a:cubicBezTo>
                  <a:cubicBezTo>
                    <a:pt x="55892" y="170095"/>
                    <a:pt x="44341" y="182728"/>
                    <a:pt x="30834" y="194388"/>
                  </a:cubicBezTo>
                  <a:cubicBezTo>
                    <a:pt x="14455" y="217708"/>
                    <a:pt x="26977" y="223539"/>
                    <a:pt x="104090" y="187586"/>
                  </a:cubicBezTo>
                  <a:cubicBezTo>
                    <a:pt x="116619" y="165237"/>
                    <a:pt x="122394" y="143859"/>
                    <a:pt x="126251" y="119566"/>
                  </a:cubicBezTo>
                  <a:cubicBezTo>
                    <a:pt x="158043" y="111794"/>
                    <a:pt x="202385" y="99161"/>
                    <a:pt x="210098" y="92359"/>
                  </a:cubicBezTo>
                  <a:cubicBezTo>
                    <a:pt x="206241" y="79726"/>
                    <a:pt x="188896" y="80699"/>
                    <a:pt x="177326" y="73897"/>
                  </a:cubicBezTo>
                  <a:cubicBezTo>
                    <a:pt x="167695" y="76812"/>
                    <a:pt x="160941" y="81670"/>
                    <a:pt x="153227" y="87501"/>
                  </a:cubicBezTo>
                  <a:cubicBezTo>
                    <a:pt x="144555" y="94303"/>
                    <a:pt x="134923" y="102075"/>
                    <a:pt x="126251" y="99161"/>
                  </a:cubicBezTo>
                  <a:cubicBezTo>
                    <a:pt x="125291" y="73897"/>
                    <a:pt x="136842" y="55434"/>
                    <a:pt x="129148" y="34057"/>
                  </a:cubicBezTo>
                  <a:cubicBezTo>
                    <a:pt x="124313" y="22397"/>
                    <a:pt x="116619" y="10735"/>
                    <a:pt x="106008" y="46"/>
                  </a:cubicBezTo>
                  <a:cubicBezTo>
                    <a:pt x="92520" y="-924"/>
                    <a:pt x="96376" y="13652"/>
                    <a:pt x="77094" y="15594"/>
                  </a:cubicBezTo>
                  <a:close/>
                  <a:moveTo>
                    <a:pt x="118537" y="178841"/>
                  </a:moveTo>
                  <a:cubicBezTo>
                    <a:pt x="151309" y="175926"/>
                    <a:pt x="182142" y="175926"/>
                    <a:pt x="201425" y="201190"/>
                  </a:cubicBezTo>
                  <a:cubicBezTo>
                    <a:pt x="211057" y="217708"/>
                    <a:pt x="197569" y="219652"/>
                    <a:pt x="188896" y="224512"/>
                  </a:cubicBezTo>
                  <a:cubicBezTo>
                    <a:pt x="174429" y="224512"/>
                    <a:pt x="158043" y="225483"/>
                    <a:pt x="153227" y="215766"/>
                  </a:cubicBezTo>
                  <a:cubicBezTo>
                    <a:pt x="146493" y="200219"/>
                    <a:pt x="127210" y="195359"/>
                    <a:pt x="118537" y="178841"/>
                  </a:cubicBezTo>
                  <a:close/>
                </a:path>
              </a:pathLst>
            </a:custGeom>
            <a:solidFill>
              <a:srgbClr val="000000"/>
            </a:solidFill>
            <a:ln w="1918" cap="flat">
              <a:noFill/>
              <a:prstDash val="solid"/>
              <a:miter/>
            </a:ln>
          </p:spPr>
          <p:txBody>
            <a:bodyPr rtlCol="0" anchor="ctr"/>
            <a:lstStyle/>
            <a:p>
              <a:endParaRPr lang="zh-CN" altLang="en-US"/>
            </a:p>
          </p:txBody>
        </p:sp>
        <p:sp>
          <p:nvSpPr>
            <p:cNvPr id="31" name="任意多边形: 形状 30"/>
            <p:cNvSpPr/>
            <p:nvPr/>
          </p:nvSpPr>
          <p:spPr>
            <a:xfrm>
              <a:off x="6907094" y="479356"/>
              <a:ext cx="242333" cy="289125"/>
            </a:xfrm>
            <a:custGeom>
              <a:avLst/>
              <a:gdLst>
                <a:gd name="connsiteX0" fmla="*/ 46260 w 242333"/>
                <a:gd name="connsiteY0" fmla="*/ 16972 h 289125"/>
                <a:gd name="connsiteX1" fmla="*/ 57811 w 242333"/>
                <a:gd name="connsiteY1" fmla="*/ 69445 h 289125"/>
                <a:gd name="connsiteX2" fmla="*/ 80931 w 242333"/>
                <a:gd name="connsiteY2" fmla="*/ 63616 h 289125"/>
                <a:gd name="connsiteX3" fmla="*/ 83809 w 242333"/>
                <a:gd name="connsiteY3" fmla="*/ 47096 h 289125"/>
                <a:gd name="connsiteX4" fmla="*/ 84769 w 242333"/>
                <a:gd name="connsiteY4" fmla="*/ 29605 h 289125"/>
                <a:gd name="connsiteX5" fmla="*/ 46260 w 242333"/>
                <a:gd name="connsiteY5" fmla="*/ 16972 h 289125"/>
                <a:gd name="connsiteX6" fmla="*/ 140641 w 242333"/>
                <a:gd name="connsiteY6" fmla="*/ 40294 h 289125"/>
                <a:gd name="connsiteX7" fmla="*/ 112705 w 242333"/>
                <a:gd name="connsiteY7" fmla="*/ 18916 h 289125"/>
                <a:gd name="connsiteX8" fmla="*/ 116561 w 242333"/>
                <a:gd name="connsiteY8" fmla="*/ 53897 h 289125"/>
                <a:gd name="connsiteX9" fmla="*/ 140641 w 242333"/>
                <a:gd name="connsiteY9" fmla="*/ 40294 h 289125"/>
                <a:gd name="connsiteX10" fmla="*/ 199373 w 242333"/>
                <a:gd name="connsiteY10" fmla="*/ 2396 h 289125"/>
                <a:gd name="connsiteX11" fmla="*/ 157008 w 242333"/>
                <a:gd name="connsiteY11" fmla="*/ 67501 h 289125"/>
                <a:gd name="connsiteX12" fmla="*/ 217677 w 242333"/>
                <a:gd name="connsiteY12" fmla="*/ 54868 h 289125"/>
                <a:gd name="connsiteX13" fmla="*/ 239838 w 242333"/>
                <a:gd name="connsiteY13" fmla="*/ 30576 h 289125"/>
                <a:gd name="connsiteX14" fmla="*/ 199373 w 242333"/>
                <a:gd name="connsiteY14" fmla="*/ 2396 h 289125"/>
                <a:gd name="connsiteX15" fmla="*/ 20 w 242333"/>
                <a:gd name="connsiteY15" fmla="*/ 152043 h 289125"/>
                <a:gd name="connsiteX16" fmla="*/ 12549 w 242333"/>
                <a:gd name="connsiteY16" fmla="*/ 106370 h 289125"/>
                <a:gd name="connsiteX17" fmla="*/ 171455 w 242333"/>
                <a:gd name="connsiteY17" fmla="*/ 91796 h 289125"/>
                <a:gd name="connsiteX18" fmla="*/ 183006 w 242333"/>
                <a:gd name="connsiteY18" fmla="*/ 119003 h 289125"/>
                <a:gd name="connsiteX19" fmla="*/ 155089 w 242333"/>
                <a:gd name="connsiteY19" fmla="*/ 138438 h 289125"/>
                <a:gd name="connsiteX20" fmla="*/ 129071 w 242333"/>
                <a:gd name="connsiteY20" fmla="*/ 202572 h 289125"/>
                <a:gd name="connsiteX21" fmla="*/ 161824 w 242333"/>
                <a:gd name="connsiteY21" fmla="*/ 209374 h 289125"/>
                <a:gd name="connsiteX22" fmla="*/ 190719 w 242333"/>
                <a:gd name="connsiteY22" fmla="*/ 208403 h 289125"/>
                <a:gd name="connsiteX23" fmla="*/ 190719 w 242333"/>
                <a:gd name="connsiteY23" fmla="*/ 233669 h 289125"/>
                <a:gd name="connsiteX24" fmla="*/ 142560 w 242333"/>
                <a:gd name="connsiteY24" fmla="*/ 232696 h 289125"/>
                <a:gd name="connsiteX25" fmla="*/ 141601 w 242333"/>
                <a:gd name="connsiteY25" fmla="*/ 245329 h 289125"/>
                <a:gd name="connsiteX26" fmla="*/ 105970 w 242333"/>
                <a:gd name="connsiteY26" fmla="*/ 285169 h 289125"/>
                <a:gd name="connsiteX27" fmla="*/ 38547 w 242333"/>
                <a:gd name="connsiteY27" fmla="*/ 249216 h 289125"/>
                <a:gd name="connsiteX28" fmla="*/ 29875 w 242333"/>
                <a:gd name="connsiteY28" fmla="*/ 200629 h 289125"/>
                <a:gd name="connsiteX29" fmla="*/ 99216 w 242333"/>
                <a:gd name="connsiteY29" fmla="*/ 206459 h 289125"/>
                <a:gd name="connsiteX30" fmla="*/ 132928 w 242333"/>
                <a:gd name="connsiteY30" fmla="*/ 155928 h 289125"/>
                <a:gd name="connsiteX31" fmla="*/ 93441 w 242333"/>
                <a:gd name="connsiteY31" fmla="*/ 171478 h 289125"/>
                <a:gd name="connsiteX32" fmla="*/ 63586 w 242333"/>
                <a:gd name="connsiteY32" fmla="*/ 184110 h 289125"/>
                <a:gd name="connsiteX33" fmla="*/ 138703 w 242333"/>
                <a:gd name="connsiteY33" fmla="*/ 125805 h 289125"/>
                <a:gd name="connsiteX34" fmla="*/ 52035 w 242333"/>
                <a:gd name="connsiteY34" fmla="*/ 138438 h 289125"/>
                <a:gd name="connsiteX35" fmla="*/ 36628 w 242333"/>
                <a:gd name="connsiteY35" fmla="*/ 143298 h 289125"/>
                <a:gd name="connsiteX36" fmla="*/ 20 w 242333"/>
                <a:gd name="connsiteY36" fmla="*/ 152043 h 289125"/>
                <a:gd name="connsiteX37" fmla="*/ 56851 w 242333"/>
                <a:gd name="connsiteY37" fmla="*/ 235610 h 289125"/>
                <a:gd name="connsiteX38" fmla="*/ 67443 w 242333"/>
                <a:gd name="connsiteY38" fmla="*/ 257961 h 289125"/>
                <a:gd name="connsiteX39" fmla="*/ 99216 w 242333"/>
                <a:gd name="connsiteY39" fmla="*/ 257961 h 289125"/>
                <a:gd name="connsiteX40" fmla="*/ 108848 w 242333"/>
                <a:gd name="connsiteY40" fmla="*/ 239498 h 289125"/>
                <a:gd name="connsiteX41" fmla="*/ 56851 w 242333"/>
                <a:gd name="connsiteY41" fmla="*/ 235610 h 28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42333" h="289125">
                  <a:moveTo>
                    <a:pt x="46260" y="16972"/>
                  </a:moveTo>
                  <a:cubicBezTo>
                    <a:pt x="33731" y="33492"/>
                    <a:pt x="41444" y="50010"/>
                    <a:pt x="57811" y="69445"/>
                  </a:cubicBezTo>
                  <a:cubicBezTo>
                    <a:pt x="70321" y="71388"/>
                    <a:pt x="78034" y="70418"/>
                    <a:pt x="80931" y="63616"/>
                  </a:cubicBezTo>
                  <a:cubicBezTo>
                    <a:pt x="83809" y="59728"/>
                    <a:pt x="82850" y="52927"/>
                    <a:pt x="83809" y="47096"/>
                  </a:cubicBezTo>
                  <a:cubicBezTo>
                    <a:pt x="83809" y="41265"/>
                    <a:pt x="85747" y="35434"/>
                    <a:pt x="84769" y="29605"/>
                  </a:cubicBezTo>
                  <a:cubicBezTo>
                    <a:pt x="79953" y="13085"/>
                    <a:pt x="44322" y="-2463"/>
                    <a:pt x="46260" y="16972"/>
                  </a:cubicBezTo>
                  <a:close/>
                  <a:moveTo>
                    <a:pt x="140641" y="40294"/>
                  </a:moveTo>
                  <a:cubicBezTo>
                    <a:pt x="134847" y="28632"/>
                    <a:pt x="132928" y="15028"/>
                    <a:pt x="112705" y="18916"/>
                  </a:cubicBezTo>
                  <a:cubicBezTo>
                    <a:pt x="98257" y="35434"/>
                    <a:pt x="109808" y="48066"/>
                    <a:pt x="116561" y="53897"/>
                  </a:cubicBezTo>
                  <a:cubicBezTo>
                    <a:pt x="119439" y="61672"/>
                    <a:pt x="124255" y="55841"/>
                    <a:pt x="140641" y="40294"/>
                  </a:cubicBezTo>
                  <a:close/>
                  <a:moveTo>
                    <a:pt x="199373" y="2396"/>
                  </a:moveTo>
                  <a:cubicBezTo>
                    <a:pt x="184944" y="32519"/>
                    <a:pt x="170496" y="44179"/>
                    <a:pt x="157008" y="67501"/>
                  </a:cubicBezTo>
                  <a:cubicBezTo>
                    <a:pt x="178190" y="51954"/>
                    <a:pt x="198413" y="53897"/>
                    <a:pt x="217677" y="54868"/>
                  </a:cubicBezTo>
                  <a:cubicBezTo>
                    <a:pt x="239838" y="42237"/>
                    <a:pt x="246573" y="34463"/>
                    <a:pt x="239838" y="30576"/>
                  </a:cubicBezTo>
                  <a:cubicBezTo>
                    <a:pt x="230206" y="10170"/>
                    <a:pt x="219615" y="-6350"/>
                    <a:pt x="199373" y="2396"/>
                  </a:cubicBezTo>
                  <a:close/>
                  <a:moveTo>
                    <a:pt x="20" y="152043"/>
                  </a:moveTo>
                  <a:cubicBezTo>
                    <a:pt x="1957" y="138438"/>
                    <a:pt x="10611" y="119976"/>
                    <a:pt x="12549" y="106370"/>
                  </a:cubicBezTo>
                  <a:cubicBezTo>
                    <a:pt x="58770" y="82077"/>
                    <a:pt x="99216" y="82077"/>
                    <a:pt x="171455" y="91796"/>
                  </a:cubicBezTo>
                  <a:cubicBezTo>
                    <a:pt x="178190" y="96654"/>
                    <a:pt x="184944" y="111230"/>
                    <a:pt x="183006" y="119003"/>
                  </a:cubicBezTo>
                  <a:cubicBezTo>
                    <a:pt x="172415" y="128721"/>
                    <a:pt x="165680" y="128721"/>
                    <a:pt x="155089" y="138438"/>
                  </a:cubicBezTo>
                  <a:cubicBezTo>
                    <a:pt x="158926" y="158845"/>
                    <a:pt x="142560" y="180223"/>
                    <a:pt x="129071" y="202572"/>
                  </a:cubicBezTo>
                  <a:cubicBezTo>
                    <a:pt x="130031" y="213261"/>
                    <a:pt x="144479" y="212290"/>
                    <a:pt x="161824" y="209374"/>
                  </a:cubicBezTo>
                  <a:cubicBezTo>
                    <a:pt x="171455" y="208403"/>
                    <a:pt x="183006" y="203545"/>
                    <a:pt x="190719" y="208403"/>
                  </a:cubicBezTo>
                  <a:cubicBezTo>
                    <a:pt x="210942" y="222980"/>
                    <a:pt x="195535" y="232696"/>
                    <a:pt x="190719" y="233669"/>
                  </a:cubicBezTo>
                  <a:cubicBezTo>
                    <a:pt x="169518" y="235610"/>
                    <a:pt x="146417" y="236583"/>
                    <a:pt x="142560" y="232696"/>
                  </a:cubicBezTo>
                  <a:cubicBezTo>
                    <a:pt x="139663" y="238527"/>
                    <a:pt x="143519" y="238527"/>
                    <a:pt x="141601" y="245329"/>
                  </a:cubicBezTo>
                  <a:cubicBezTo>
                    <a:pt x="134847" y="272538"/>
                    <a:pt x="121377" y="283227"/>
                    <a:pt x="105970" y="285169"/>
                  </a:cubicBezTo>
                  <a:cubicBezTo>
                    <a:pt x="66483" y="294887"/>
                    <a:pt x="37588" y="288085"/>
                    <a:pt x="38547" y="249216"/>
                  </a:cubicBezTo>
                  <a:cubicBezTo>
                    <a:pt x="16405" y="226865"/>
                    <a:pt x="7733" y="208403"/>
                    <a:pt x="29875" y="200629"/>
                  </a:cubicBezTo>
                  <a:cubicBezTo>
                    <a:pt x="39506" y="213261"/>
                    <a:pt x="65505" y="212290"/>
                    <a:pt x="99216" y="206459"/>
                  </a:cubicBezTo>
                  <a:cubicBezTo>
                    <a:pt x="110786" y="188969"/>
                    <a:pt x="121377" y="172449"/>
                    <a:pt x="132928" y="155928"/>
                  </a:cubicBezTo>
                  <a:cubicBezTo>
                    <a:pt x="122337" y="154958"/>
                    <a:pt x="100176" y="152043"/>
                    <a:pt x="93441" y="171478"/>
                  </a:cubicBezTo>
                  <a:cubicBezTo>
                    <a:pt x="86707" y="192856"/>
                    <a:pt x="71299" y="187025"/>
                    <a:pt x="63586" y="184110"/>
                  </a:cubicBezTo>
                  <a:cubicBezTo>
                    <a:pt x="48179" y="147183"/>
                    <a:pt x="119439" y="146212"/>
                    <a:pt x="138703" y="125805"/>
                  </a:cubicBezTo>
                  <a:cubicBezTo>
                    <a:pt x="125215" y="111230"/>
                    <a:pt x="95360" y="120947"/>
                    <a:pt x="52035" y="138438"/>
                  </a:cubicBezTo>
                  <a:cubicBezTo>
                    <a:pt x="50098" y="138438"/>
                    <a:pt x="37588" y="140381"/>
                    <a:pt x="36628" y="143298"/>
                  </a:cubicBezTo>
                  <a:cubicBezTo>
                    <a:pt x="33731" y="165647"/>
                    <a:pt x="-940" y="177307"/>
                    <a:pt x="20" y="152043"/>
                  </a:cubicBezTo>
                  <a:close/>
                  <a:moveTo>
                    <a:pt x="56851" y="235610"/>
                  </a:moveTo>
                  <a:cubicBezTo>
                    <a:pt x="52035" y="242414"/>
                    <a:pt x="54914" y="248243"/>
                    <a:pt x="67443" y="257961"/>
                  </a:cubicBezTo>
                  <a:cubicBezTo>
                    <a:pt x="71299" y="260876"/>
                    <a:pt x="83809" y="258932"/>
                    <a:pt x="99216" y="257961"/>
                  </a:cubicBezTo>
                  <a:cubicBezTo>
                    <a:pt x="103073" y="250187"/>
                    <a:pt x="105970" y="247272"/>
                    <a:pt x="108848" y="239498"/>
                  </a:cubicBezTo>
                  <a:cubicBezTo>
                    <a:pt x="91522" y="237554"/>
                    <a:pt x="74177" y="236583"/>
                    <a:pt x="56851" y="235610"/>
                  </a:cubicBezTo>
                  <a:close/>
                </a:path>
              </a:pathLst>
            </a:custGeom>
            <a:solidFill>
              <a:srgbClr val="000000"/>
            </a:solidFill>
            <a:ln w="1918" cap="flat">
              <a:noFill/>
              <a:prstDash val="solid"/>
              <a:miter/>
            </a:ln>
          </p:spPr>
          <p:txBody>
            <a:bodyPr rtlCol="0" anchor="ctr"/>
            <a:lstStyle/>
            <a:p>
              <a:endParaRPr lang="zh-CN" altLang="en-US"/>
            </a:p>
          </p:txBody>
        </p:sp>
        <p:sp>
          <p:nvSpPr>
            <p:cNvPr id="32" name="任意多边形: 形状 31"/>
            <p:cNvSpPr/>
            <p:nvPr/>
          </p:nvSpPr>
          <p:spPr>
            <a:xfrm>
              <a:off x="5356677" y="490274"/>
              <a:ext cx="175687" cy="268618"/>
            </a:xfrm>
            <a:custGeom>
              <a:avLst/>
              <a:gdLst>
                <a:gd name="connsiteX0" fmla="*/ 11638 w 175687"/>
                <a:gd name="connsiteY0" fmla="*/ 109758 h 268618"/>
                <a:gd name="connsiteX1" fmla="*/ 4923 w 175687"/>
                <a:gd name="connsiteY1" fmla="*/ 130940 h 268618"/>
                <a:gd name="connsiteX2" fmla="*/ 126 w 175687"/>
                <a:gd name="connsiteY2" fmla="*/ 151158 h 268618"/>
                <a:gd name="connsiteX3" fmla="*/ 55768 w 175687"/>
                <a:gd name="connsiteY3" fmla="*/ 216628 h 268618"/>
                <a:gd name="connsiteX4" fmla="*/ 63443 w 175687"/>
                <a:gd name="connsiteY4" fmla="*/ 245512 h 268618"/>
                <a:gd name="connsiteX5" fmla="*/ 97980 w 175687"/>
                <a:gd name="connsiteY5" fmla="*/ 268619 h 268618"/>
                <a:gd name="connsiteX6" fmla="*/ 159378 w 175687"/>
                <a:gd name="connsiteY6" fmla="*/ 262842 h 268618"/>
                <a:gd name="connsiteX7" fmla="*/ 175687 w 175687"/>
                <a:gd name="connsiteY7" fmla="*/ 250326 h 268618"/>
                <a:gd name="connsiteX8" fmla="*/ 173769 w 175687"/>
                <a:gd name="connsiteY8" fmla="*/ 227219 h 268618"/>
                <a:gd name="connsiteX9" fmla="*/ 128679 w 175687"/>
                <a:gd name="connsiteY9" fmla="*/ 228182 h 268618"/>
                <a:gd name="connsiteX10" fmla="*/ 85508 w 175687"/>
                <a:gd name="connsiteY10" fmla="*/ 218554 h 268618"/>
                <a:gd name="connsiteX11" fmla="*/ 136354 w 175687"/>
                <a:gd name="connsiteY11" fmla="*/ 194484 h 268618"/>
                <a:gd name="connsiteX12" fmla="*/ 139232 w 175687"/>
                <a:gd name="connsiteY12" fmla="*/ 153084 h 268618"/>
                <a:gd name="connsiteX13" fmla="*/ 173769 w 175687"/>
                <a:gd name="connsiteY13" fmla="*/ 108796 h 268618"/>
                <a:gd name="connsiteX14" fmla="*/ 120045 w 175687"/>
                <a:gd name="connsiteY14" fmla="*/ 60656 h 268618"/>
                <a:gd name="connsiteX15" fmla="*/ 78793 w 175687"/>
                <a:gd name="connsiteY15" fmla="*/ 0 h 268618"/>
                <a:gd name="connsiteX16" fmla="*/ 83590 w 175687"/>
                <a:gd name="connsiteY16" fmla="*/ 57768 h 268618"/>
                <a:gd name="connsiteX17" fmla="*/ 38500 w 175687"/>
                <a:gd name="connsiteY17" fmla="*/ 119386 h 268618"/>
                <a:gd name="connsiteX18" fmla="*/ 43297 w 175687"/>
                <a:gd name="connsiteY18" fmla="*/ 175228 h 268618"/>
                <a:gd name="connsiteX19" fmla="*/ 11638 w 175687"/>
                <a:gd name="connsiteY19" fmla="*/ 109758 h 268618"/>
                <a:gd name="connsiteX20" fmla="*/ 106614 w 175687"/>
                <a:gd name="connsiteY20" fmla="*/ 86651 h 268618"/>
                <a:gd name="connsiteX21" fmla="*/ 125801 w 175687"/>
                <a:gd name="connsiteY21" fmla="*/ 85687 h 268618"/>
                <a:gd name="connsiteX22" fmla="*/ 140191 w 175687"/>
                <a:gd name="connsiteY22" fmla="*/ 109758 h 268618"/>
                <a:gd name="connsiteX23" fmla="*/ 122923 w 175687"/>
                <a:gd name="connsiteY23" fmla="*/ 135754 h 268618"/>
                <a:gd name="connsiteX24" fmla="*/ 102777 w 175687"/>
                <a:gd name="connsiteY24" fmla="*/ 136715 h 268618"/>
                <a:gd name="connsiteX25" fmla="*/ 99899 w 175687"/>
                <a:gd name="connsiteY25" fmla="*/ 112647 h 268618"/>
                <a:gd name="connsiteX26" fmla="*/ 106614 w 175687"/>
                <a:gd name="connsiteY26" fmla="*/ 86651 h 268618"/>
                <a:gd name="connsiteX27" fmla="*/ 84549 w 175687"/>
                <a:gd name="connsiteY27" fmla="*/ 155010 h 268618"/>
                <a:gd name="connsiteX28" fmla="*/ 101817 w 175687"/>
                <a:gd name="connsiteY28" fmla="*/ 152121 h 268618"/>
                <a:gd name="connsiteX29" fmla="*/ 99899 w 175687"/>
                <a:gd name="connsiteY29" fmla="*/ 160786 h 268618"/>
                <a:gd name="connsiteX30" fmla="*/ 90305 w 175687"/>
                <a:gd name="connsiteY30" fmla="*/ 161749 h 268618"/>
                <a:gd name="connsiteX31" fmla="*/ 84549 w 175687"/>
                <a:gd name="connsiteY31" fmla="*/ 155010 h 268618"/>
                <a:gd name="connsiteX32" fmla="*/ 90305 w 175687"/>
                <a:gd name="connsiteY32" fmla="*/ 174265 h 268618"/>
                <a:gd name="connsiteX33" fmla="*/ 106614 w 175687"/>
                <a:gd name="connsiteY33" fmla="*/ 171377 h 268618"/>
                <a:gd name="connsiteX34" fmla="*/ 113330 w 175687"/>
                <a:gd name="connsiteY34" fmla="*/ 177154 h 268618"/>
                <a:gd name="connsiteX35" fmla="*/ 97980 w 175687"/>
                <a:gd name="connsiteY35" fmla="*/ 179079 h 268618"/>
                <a:gd name="connsiteX36" fmla="*/ 90305 w 175687"/>
                <a:gd name="connsiteY36" fmla="*/ 174265 h 26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5687" h="268618">
                  <a:moveTo>
                    <a:pt x="11638" y="109758"/>
                  </a:moveTo>
                  <a:cubicBezTo>
                    <a:pt x="5882" y="110721"/>
                    <a:pt x="6842" y="119386"/>
                    <a:pt x="4923" y="130940"/>
                  </a:cubicBezTo>
                  <a:cubicBezTo>
                    <a:pt x="3964" y="136715"/>
                    <a:pt x="-833" y="144419"/>
                    <a:pt x="126" y="151158"/>
                  </a:cubicBezTo>
                  <a:cubicBezTo>
                    <a:pt x="126" y="197371"/>
                    <a:pt x="19313" y="206038"/>
                    <a:pt x="55768" y="216628"/>
                  </a:cubicBezTo>
                  <a:cubicBezTo>
                    <a:pt x="58647" y="226256"/>
                    <a:pt x="61525" y="235884"/>
                    <a:pt x="63443" y="245512"/>
                  </a:cubicBezTo>
                  <a:cubicBezTo>
                    <a:pt x="73037" y="257064"/>
                    <a:pt x="85508" y="263805"/>
                    <a:pt x="97980" y="268619"/>
                  </a:cubicBezTo>
                  <a:cubicBezTo>
                    <a:pt x="120045" y="262842"/>
                    <a:pt x="140191" y="259954"/>
                    <a:pt x="159378" y="262842"/>
                  </a:cubicBezTo>
                  <a:cubicBezTo>
                    <a:pt x="165134" y="258991"/>
                    <a:pt x="169931" y="254177"/>
                    <a:pt x="175687" y="250326"/>
                  </a:cubicBezTo>
                  <a:cubicBezTo>
                    <a:pt x="173769" y="244549"/>
                    <a:pt x="171850" y="232996"/>
                    <a:pt x="173769" y="227219"/>
                  </a:cubicBezTo>
                  <a:cubicBezTo>
                    <a:pt x="150744" y="226256"/>
                    <a:pt x="140191" y="228182"/>
                    <a:pt x="128679" y="228182"/>
                  </a:cubicBezTo>
                  <a:cubicBezTo>
                    <a:pt x="102777" y="241661"/>
                    <a:pt x="86468" y="235884"/>
                    <a:pt x="85508" y="218554"/>
                  </a:cubicBezTo>
                  <a:cubicBezTo>
                    <a:pt x="101817" y="217591"/>
                    <a:pt x="113330" y="215664"/>
                    <a:pt x="136354" y="194484"/>
                  </a:cubicBezTo>
                  <a:cubicBezTo>
                    <a:pt x="131557" y="181005"/>
                    <a:pt x="131557" y="166563"/>
                    <a:pt x="139232" y="153084"/>
                  </a:cubicBezTo>
                  <a:cubicBezTo>
                    <a:pt x="150744" y="138642"/>
                    <a:pt x="162256" y="123237"/>
                    <a:pt x="173769" y="108796"/>
                  </a:cubicBezTo>
                  <a:cubicBezTo>
                    <a:pt x="159378" y="88577"/>
                    <a:pt x="140191" y="75098"/>
                    <a:pt x="120045" y="60656"/>
                  </a:cubicBezTo>
                  <a:cubicBezTo>
                    <a:pt x="121964" y="25033"/>
                    <a:pt x="104695" y="4814"/>
                    <a:pt x="78793" y="0"/>
                  </a:cubicBezTo>
                  <a:cubicBezTo>
                    <a:pt x="85508" y="23107"/>
                    <a:pt x="92224" y="43326"/>
                    <a:pt x="83590" y="57768"/>
                  </a:cubicBezTo>
                  <a:cubicBezTo>
                    <a:pt x="62484" y="75098"/>
                    <a:pt x="47134" y="96279"/>
                    <a:pt x="38500" y="119386"/>
                  </a:cubicBezTo>
                  <a:cubicBezTo>
                    <a:pt x="50972" y="136715"/>
                    <a:pt x="60565" y="155010"/>
                    <a:pt x="43297" y="175228"/>
                  </a:cubicBezTo>
                  <a:cubicBezTo>
                    <a:pt x="23151" y="155010"/>
                    <a:pt x="18354" y="115535"/>
                    <a:pt x="11638" y="109758"/>
                  </a:cubicBezTo>
                  <a:close/>
                  <a:moveTo>
                    <a:pt x="106614" y="86651"/>
                  </a:moveTo>
                  <a:cubicBezTo>
                    <a:pt x="113330" y="87614"/>
                    <a:pt x="119086" y="83763"/>
                    <a:pt x="125801" y="85687"/>
                  </a:cubicBezTo>
                  <a:cubicBezTo>
                    <a:pt x="142110" y="91465"/>
                    <a:pt x="147866" y="103019"/>
                    <a:pt x="140191" y="109758"/>
                  </a:cubicBezTo>
                  <a:cubicBezTo>
                    <a:pt x="134435" y="118423"/>
                    <a:pt x="128679" y="127089"/>
                    <a:pt x="122923" y="135754"/>
                  </a:cubicBezTo>
                  <a:cubicBezTo>
                    <a:pt x="116208" y="139605"/>
                    <a:pt x="109492" y="139605"/>
                    <a:pt x="102777" y="136715"/>
                  </a:cubicBezTo>
                  <a:cubicBezTo>
                    <a:pt x="101817" y="129014"/>
                    <a:pt x="100858" y="120349"/>
                    <a:pt x="99899" y="112647"/>
                  </a:cubicBezTo>
                  <a:cubicBezTo>
                    <a:pt x="97021" y="100130"/>
                    <a:pt x="99899" y="92428"/>
                    <a:pt x="106614" y="86651"/>
                  </a:cubicBezTo>
                  <a:close/>
                  <a:moveTo>
                    <a:pt x="84549" y="155010"/>
                  </a:moveTo>
                  <a:cubicBezTo>
                    <a:pt x="88386" y="153084"/>
                    <a:pt x="97021" y="154047"/>
                    <a:pt x="101817" y="152121"/>
                  </a:cubicBezTo>
                  <a:cubicBezTo>
                    <a:pt x="102777" y="155972"/>
                    <a:pt x="98939" y="156935"/>
                    <a:pt x="99899" y="160786"/>
                  </a:cubicBezTo>
                  <a:cubicBezTo>
                    <a:pt x="96061" y="160786"/>
                    <a:pt x="93183" y="161749"/>
                    <a:pt x="90305" y="161749"/>
                  </a:cubicBezTo>
                  <a:cubicBezTo>
                    <a:pt x="88386" y="159822"/>
                    <a:pt x="86468" y="157898"/>
                    <a:pt x="84549" y="155010"/>
                  </a:cubicBezTo>
                  <a:close/>
                  <a:moveTo>
                    <a:pt x="90305" y="174265"/>
                  </a:moveTo>
                  <a:cubicBezTo>
                    <a:pt x="96061" y="173303"/>
                    <a:pt x="100858" y="172340"/>
                    <a:pt x="106614" y="171377"/>
                  </a:cubicBezTo>
                  <a:cubicBezTo>
                    <a:pt x="108533" y="173303"/>
                    <a:pt x="111411" y="175228"/>
                    <a:pt x="113330" y="177154"/>
                  </a:cubicBezTo>
                  <a:cubicBezTo>
                    <a:pt x="108533" y="178117"/>
                    <a:pt x="102777" y="178117"/>
                    <a:pt x="97980" y="179079"/>
                  </a:cubicBezTo>
                  <a:cubicBezTo>
                    <a:pt x="95102" y="178117"/>
                    <a:pt x="93183" y="176191"/>
                    <a:pt x="90305" y="174265"/>
                  </a:cubicBezTo>
                  <a:close/>
                </a:path>
              </a:pathLst>
            </a:custGeom>
            <a:solidFill>
              <a:srgbClr val="000000"/>
            </a:solidFill>
            <a:ln w="1918" cap="flat">
              <a:noFill/>
              <a:prstDash val="solid"/>
              <a:miter/>
            </a:ln>
          </p:spPr>
          <p:txBody>
            <a:bodyPr rtlCol="0" anchor="ctr"/>
            <a:lstStyle/>
            <a:p>
              <a:endParaRPr lang="zh-CN" altLang="en-US"/>
            </a:p>
          </p:txBody>
        </p:sp>
        <p:sp>
          <p:nvSpPr>
            <p:cNvPr id="33" name="任意多边形: 形状 32"/>
            <p:cNvSpPr/>
            <p:nvPr/>
          </p:nvSpPr>
          <p:spPr>
            <a:xfrm>
              <a:off x="5656134" y="515511"/>
              <a:ext cx="175106" cy="219292"/>
            </a:xfrm>
            <a:custGeom>
              <a:avLst/>
              <a:gdLst>
                <a:gd name="connsiteX0" fmla="*/ 44368 w 175106"/>
                <a:gd name="connsiteY0" fmla="*/ 19949 h 219292"/>
                <a:gd name="connsiteX1" fmla="*/ 62694 w 175106"/>
                <a:gd name="connsiteY1" fmla="*/ 11276 h 219292"/>
                <a:gd name="connsiteX2" fmla="*/ 85841 w 175106"/>
                <a:gd name="connsiteY2" fmla="*/ 679 h 219292"/>
                <a:gd name="connsiteX3" fmla="*/ 112847 w 175106"/>
                <a:gd name="connsiteY3" fmla="*/ 13205 h 219292"/>
                <a:gd name="connsiteX4" fmla="*/ 116705 w 175106"/>
                <a:gd name="connsiteY4" fmla="*/ 30548 h 219292"/>
                <a:gd name="connsiteX5" fmla="*/ 83913 w 175106"/>
                <a:gd name="connsiteY5" fmla="*/ 106665 h 219292"/>
                <a:gd name="connsiteX6" fmla="*/ 134066 w 175106"/>
                <a:gd name="connsiteY6" fmla="*/ 118227 h 219292"/>
                <a:gd name="connsiteX7" fmla="*/ 171680 w 175106"/>
                <a:gd name="connsiteY7" fmla="*/ 128824 h 219292"/>
                <a:gd name="connsiteX8" fmla="*/ 168786 w 175106"/>
                <a:gd name="connsiteY8" fmla="*/ 149059 h 219292"/>
                <a:gd name="connsiteX9" fmla="*/ 134066 w 175106"/>
                <a:gd name="connsiteY9" fmla="*/ 150022 h 219292"/>
                <a:gd name="connsiteX10" fmla="*/ 104167 w 175106"/>
                <a:gd name="connsiteY10" fmla="*/ 218431 h 219292"/>
                <a:gd name="connsiteX11" fmla="*/ 53049 w 175106"/>
                <a:gd name="connsiteY11" fmla="*/ 216503 h 219292"/>
                <a:gd name="connsiteX12" fmla="*/ 19291 w 175106"/>
                <a:gd name="connsiteY12" fmla="*/ 212650 h 219292"/>
                <a:gd name="connsiteX13" fmla="*/ 9647 w 175106"/>
                <a:gd name="connsiteY13" fmla="*/ 160621 h 219292"/>
                <a:gd name="connsiteX14" fmla="*/ 1930 w 175106"/>
                <a:gd name="connsiteY14" fmla="*/ 133642 h 219292"/>
                <a:gd name="connsiteX15" fmla="*/ 58835 w 175106"/>
                <a:gd name="connsiteY15" fmla="*/ 128824 h 219292"/>
                <a:gd name="connsiteX16" fmla="*/ 52083 w 175106"/>
                <a:gd name="connsiteY16" fmla="*/ 113409 h 219292"/>
                <a:gd name="connsiteX17" fmla="*/ 77161 w 175106"/>
                <a:gd name="connsiteY17" fmla="*/ 61380 h 219292"/>
                <a:gd name="connsiteX18" fmla="*/ 70409 w 175106"/>
                <a:gd name="connsiteY18" fmla="*/ 38255 h 219292"/>
                <a:gd name="connsiteX19" fmla="*/ 44368 w 175106"/>
                <a:gd name="connsiteY19" fmla="*/ 19949 h 219292"/>
                <a:gd name="connsiteX20" fmla="*/ 27008 w 175106"/>
                <a:gd name="connsiteY20" fmla="*/ 156766 h 219292"/>
                <a:gd name="connsiteX21" fmla="*/ 82948 w 175106"/>
                <a:gd name="connsiteY21" fmla="*/ 188563 h 219292"/>
                <a:gd name="connsiteX22" fmla="*/ 90663 w 175106"/>
                <a:gd name="connsiteY22" fmla="*/ 153877 h 219292"/>
                <a:gd name="connsiteX23" fmla="*/ 27008 w 175106"/>
                <a:gd name="connsiteY23" fmla="*/ 156766 h 21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5106" h="219292">
                  <a:moveTo>
                    <a:pt x="44368" y="19949"/>
                  </a:moveTo>
                  <a:cubicBezTo>
                    <a:pt x="49190" y="16094"/>
                    <a:pt x="55942" y="15131"/>
                    <a:pt x="62694" y="11276"/>
                  </a:cubicBezTo>
                  <a:cubicBezTo>
                    <a:pt x="69446" y="8387"/>
                    <a:pt x="78126" y="2606"/>
                    <a:pt x="85841" y="679"/>
                  </a:cubicBezTo>
                  <a:cubicBezTo>
                    <a:pt x="97415" y="-2212"/>
                    <a:pt x="107060" y="4532"/>
                    <a:pt x="112847" y="13205"/>
                  </a:cubicBezTo>
                  <a:cubicBezTo>
                    <a:pt x="115740" y="18021"/>
                    <a:pt x="115740" y="24767"/>
                    <a:pt x="116705" y="30548"/>
                  </a:cubicBezTo>
                  <a:cubicBezTo>
                    <a:pt x="111882" y="58488"/>
                    <a:pt x="98380" y="82576"/>
                    <a:pt x="83913" y="106665"/>
                  </a:cubicBezTo>
                  <a:cubicBezTo>
                    <a:pt x="96450" y="117262"/>
                    <a:pt x="117668" y="114372"/>
                    <a:pt x="134066" y="118227"/>
                  </a:cubicBezTo>
                  <a:cubicBezTo>
                    <a:pt x="139852" y="119190"/>
                    <a:pt x="161071" y="120153"/>
                    <a:pt x="171680" y="128824"/>
                  </a:cubicBezTo>
                  <a:cubicBezTo>
                    <a:pt x="177467" y="133642"/>
                    <a:pt x="175538" y="140386"/>
                    <a:pt x="168786" y="149059"/>
                  </a:cubicBezTo>
                  <a:cubicBezTo>
                    <a:pt x="164928" y="153877"/>
                    <a:pt x="139852" y="147132"/>
                    <a:pt x="134066" y="150022"/>
                  </a:cubicBezTo>
                  <a:cubicBezTo>
                    <a:pt x="126349" y="172183"/>
                    <a:pt x="126349" y="190489"/>
                    <a:pt x="104167" y="218431"/>
                  </a:cubicBezTo>
                  <a:cubicBezTo>
                    <a:pt x="89700" y="219395"/>
                    <a:pt x="70409" y="220358"/>
                    <a:pt x="53049" y="216503"/>
                  </a:cubicBezTo>
                  <a:cubicBezTo>
                    <a:pt x="41475" y="213614"/>
                    <a:pt x="28936" y="214577"/>
                    <a:pt x="19291" y="212650"/>
                  </a:cubicBezTo>
                  <a:cubicBezTo>
                    <a:pt x="24115" y="193379"/>
                    <a:pt x="21221" y="176036"/>
                    <a:pt x="9647" y="160621"/>
                  </a:cubicBezTo>
                  <a:cubicBezTo>
                    <a:pt x="1930" y="155803"/>
                    <a:pt x="-2891" y="148096"/>
                    <a:pt x="1930" y="133642"/>
                  </a:cubicBezTo>
                  <a:cubicBezTo>
                    <a:pt x="11576" y="122080"/>
                    <a:pt x="36653" y="126898"/>
                    <a:pt x="58835" y="128824"/>
                  </a:cubicBezTo>
                  <a:cubicBezTo>
                    <a:pt x="56907" y="124008"/>
                    <a:pt x="54014" y="118227"/>
                    <a:pt x="52083" y="113409"/>
                  </a:cubicBezTo>
                  <a:cubicBezTo>
                    <a:pt x="56907" y="96066"/>
                    <a:pt x="65587" y="82576"/>
                    <a:pt x="77161" y="61380"/>
                  </a:cubicBezTo>
                  <a:cubicBezTo>
                    <a:pt x="67516" y="57525"/>
                    <a:pt x="63659" y="45000"/>
                    <a:pt x="70409" y="38255"/>
                  </a:cubicBezTo>
                  <a:cubicBezTo>
                    <a:pt x="75232" y="32474"/>
                    <a:pt x="54977" y="32474"/>
                    <a:pt x="44368" y="19949"/>
                  </a:cubicBezTo>
                  <a:close/>
                  <a:moveTo>
                    <a:pt x="27008" y="156766"/>
                  </a:moveTo>
                  <a:cubicBezTo>
                    <a:pt x="29901" y="177964"/>
                    <a:pt x="49190" y="188563"/>
                    <a:pt x="82948" y="188563"/>
                  </a:cubicBezTo>
                  <a:cubicBezTo>
                    <a:pt x="93556" y="179890"/>
                    <a:pt x="95486" y="168328"/>
                    <a:pt x="90663" y="153877"/>
                  </a:cubicBezTo>
                  <a:cubicBezTo>
                    <a:pt x="69446" y="150022"/>
                    <a:pt x="54014" y="153877"/>
                    <a:pt x="27008" y="156766"/>
                  </a:cubicBezTo>
                  <a:close/>
                </a:path>
              </a:pathLst>
            </a:custGeom>
            <a:solidFill>
              <a:srgbClr val="000000"/>
            </a:solidFill>
            <a:ln w="1918" cap="flat">
              <a:noFill/>
              <a:prstDash val="solid"/>
              <a:miter/>
            </a:ln>
          </p:spPr>
          <p:txBody>
            <a:bodyPr rtlCol="0" anchor="ctr"/>
            <a:lstStyle/>
            <a:p>
              <a:endParaRPr lang="zh-CN" altLang="en-US"/>
            </a:p>
          </p:txBody>
        </p:sp>
        <p:sp>
          <p:nvSpPr>
            <p:cNvPr id="34" name="任意多边形: 形状 33"/>
            <p:cNvSpPr/>
            <p:nvPr/>
          </p:nvSpPr>
          <p:spPr>
            <a:xfrm>
              <a:off x="5923247" y="486009"/>
              <a:ext cx="253642" cy="311258"/>
            </a:xfrm>
            <a:custGeom>
              <a:avLst/>
              <a:gdLst>
                <a:gd name="connsiteX0" fmla="*/ 197462 w 253642"/>
                <a:gd name="connsiteY0" fmla="*/ 1451 h 311258"/>
                <a:gd name="connsiteX1" fmla="*/ 189703 w 253642"/>
                <a:gd name="connsiteY1" fmla="*/ 64184 h 311258"/>
                <a:gd name="connsiteX2" fmla="*/ 149938 w 253642"/>
                <a:gd name="connsiteY2" fmla="*/ 63219 h 311258"/>
                <a:gd name="connsiteX3" fmla="*/ 146058 w 253642"/>
                <a:gd name="connsiteY3" fmla="*/ 88312 h 311258"/>
                <a:gd name="connsiteX4" fmla="*/ 141210 w 253642"/>
                <a:gd name="connsiteY4" fmla="*/ 125953 h 311258"/>
                <a:gd name="connsiteX5" fmla="*/ 156728 w 253642"/>
                <a:gd name="connsiteY5" fmla="*/ 130779 h 311258"/>
                <a:gd name="connsiteX6" fmla="*/ 129571 w 253642"/>
                <a:gd name="connsiteY6" fmla="*/ 170348 h 311258"/>
                <a:gd name="connsiteX7" fmla="*/ 144118 w 253642"/>
                <a:gd name="connsiteY7" fmla="*/ 182895 h 311258"/>
                <a:gd name="connsiteX8" fmla="*/ 180975 w 253642"/>
                <a:gd name="connsiteY8" fmla="*/ 180965 h 311258"/>
                <a:gd name="connsiteX9" fmla="*/ 195522 w 253642"/>
                <a:gd name="connsiteY9" fmla="*/ 311258 h 311258"/>
                <a:gd name="connsiteX10" fmla="*/ 237229 w 253642"/>
                <a:gd name="connsiteY10" fmla="*/ 146221 h 311258"/>
                <a:gd name="connsiteX11" fmla="*/ 230439 w 253642"/>
                <a:gd name="connsiteY11" fmla="*/ 97963 h 311258"/>
                <a:gd name="connsiteX12" fmla="*/ 197462 w 253642"/>
                <a:gd name="connsiteY12" fmla="*/ 1451 h 311258"/>
                <a:gd name="connsiteX13" fmla="*/ 103382 w 253642"/>
                <a:gd name="connsiteY13" fmla="*/ 5311 h 311258"/>
                <a:gd name="connsiteX14" fmla="*/ 105322 w 253642"/>
                <a:gd name="connsiteY14" fmla="*/ 36196 h 311258"/>
                <a:gd name="connsiteX15" fmla="*/ 81076 w 253642"/>
                <a:gd name="connsiteY15" fmla="*/ 84452 h 311258"/>
                <a:gd name="connsiteX16" fmla="*/ 83986 w 253642"/>
                <a:gd name="connsiteY16" fmla="*/ 107614 h 311258"/>
                <a:gd name="connsiteX17" fmla="*/ 80107 w 253642"/>
                <a:gd name="connsiteY17" fmla="*/ 137535 h 311258"/>
                <a:gd name="connsiteX18" fmla="*/ 118901 w 253642"/>
                <a:gd name="connsiteY18" fmla="*/ 103754 h 311258"/>
                <a:gd name="connsiteX19" fmla="*/ 131511 w 253642"/>
                <a:gd name="connsiteY19" fmla="*/ 93138 h 311258"/>
                <a:gd name="connsiteX20" fmla="*/ 131511 w 253642"/>
                <a:gd name="connsiteY20" fmla="*/ 108580 h 311258"/>
                <a:gd name="connsiteX21" fmla="*/ 83986 w 253642"/>
                <a:gd name="connsiteY21" fmla="*/ 177104 h 311258"/>
                <a:gd name="connsiteX22" fmla="*/ 82046 w 253642"/>
                <a:gd name="connsiteY22" fmla="*/ 255280 h 311258"/>
                <a:gd name="connsiteX23" fmla="*/ 52949 w 253642"/>
                <a:gd name="connsiteY23" fmla="*/ 228257 h 311258"/>
                <a:gd name="connsiteX24" fmla="*/ 71376 w 253642"/>
                <a:gd name="connsiteY24" fmla="*/ 229222 h 311258"/>
                <a:gd name="connsiteX25" fmla="*/ 71376 w 253642"/>
                <a:gd name="connsiteY25" fmla="*/ 196408 h 311258"/>
                <a:gd name="connsiteX26" fmla="*/ 20942 w 253642"/>
                <a:gd name="connsiteY26" fmla="*/ 221501 h 311258"/>
                <a:gd name="connsiteX27" fmla="*/ 6394 w 253642"/>
                <a:gd name="connsiteY27" fmla="*/ 200269 h 311258"/>
                <a:gd name="connsiteX28" fmla="*/ 39371 w 253642"/>
                <a:gd name="connsiteY28" fmla="*/ 135604 h 311258"/>
                <a:gd name="connsiteX29" fmla="*/ 5423 w 253642"/>
                <a:gd name="connsiteY29" fmla="*/ 149116 h 311258"/>
                <a:gd name="connsiteX30" fmla="*/ 6394 w 253642"/>
                <a:gd name="connsiteY30" fmla="*/ 127884 h 311258"/>
                <a:gd name="connsiteX31" fmla="*/ 60709 w 253642"/>
                <a:gd name="connsiteY31" fmla="*/ 89277 h 311258"/>
                <a:gd name="connsiteX32" fmla="*/ 103382 w 253642"/>
                <a:gd name="connsiteY32" fmla="*/ 5311 h 311258"/>
                <a:gd name="connsiteX33" fmla="*/ 57798 w 253642"/>
                <a:gd name="connsiteY33" fmla="*/ 157802 h 311258"/>
                <a:gd name="connsiteX34" fmla="*/ 48099 w 253642"/>
                <a:gd name="connsiteY34" fmla="*/ 164558 h 311258"/>
                <a:gd name="connsiteX35" fmla="*/ 57798 w 253642"/>
                <a:gd name="connsiteY35" fmla="*/ 171313 h 311258"/>
                <a:gd name="connsiteX36" fmla="*/ 66528 w 253642"/>
                <a:gd name="connsiteY36" fmla="*/ 164558 h 311258"/>
                <a:gd name="connsiteX37" fmla="*/ 57798 w 253642"/>
                <a:gd name="connsiteY37" fmla="*/ 157802 h 311258"/>
                <a:gd name="connsiteX38" fmla="*/ 161577 w 253642"/>
                <a:gd name="connsiteY38" fmla="*/ 105684 h 311258"/>
                <a:gd name="connsiteX39" fmla="*/ 178064 w 253642"/>
                <a:gd name="connsiteY39" fmla="*/ 93138 h 311258"/>
                <a:gd name="connsiteX40" fmla="*/ 188734 w 253642"/>
                <a:gd name="connsiteY40" fmla="*/ 111475 h 311258"/>
                <a:gd name="connsiteX41" fmla="*/ 161577 w 253642"/>
                <a:gd name="connsiteY41" fmla="*/ 105684 h 311258"/>
                <a:gd name="connsiteX42" fmla="*/ 161577 w 253642"/>
                <a:gd name="connsiteY42" fmla="*/ 154907 h 311258"/>
                <a:gd name="connsiteX43" fmla="*/ 177095 w 253642"/>
                <a:gd name="connsiteY43" fmla="*/ 135604 h 311258"/>
                <a:gd name="connsiteX44" fmla="*/ 185823 w 253642"/>
                <a:gd name="connsiteY44" fmla="*/ 148151 h 311258"/>
                <a:gd name="connsiteX45" fmla="*/ 161577 w 253642"/>
                <a:gd name="connsiteY45" fmla="*/ 154907 h 311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642" h="311258">
                  <a:moveTo>
                    <a:pt x="197462" y="1451"/>
                  </a:moveTo>
                  <a:cubicBezTo>
                    <a:pt x="197462" y="20753"/>
                    <a:pt x="192613" y="44882"/>
                    <a:pt x="189703" y="64184"/>
                  </a:cubicBezTo>
                  <a:cubicBezTo>
                    <a:pt x="176124" y="66115"/>
                    <a:pt x="164487" y="61289"/>
                    <a:pt x="149938" y="63219"/>
                  </a:cubicBezTo>
                  <a:cubicBezTo>
                    <a:pt x="145089" y="72870"/>
                    <a:pt x="146058" y="78661"/>
                    <a:pt x="146058" y="88312"/>
                  </a:cubicBezTo>
                  <a:cubicBezTo>
                    <a:pt x="145089" y="100859"/>
                    <a:pt x="133450" y="115337"/>
                    <a:pt x="141210" y="125953"/>
                  </a:cubicBezTo>
                  <a:cubicBezTo>
                    <a:pt x="145089" y="128849"/>
                    <a:pt x="152848" y="128849"/>
                    <a:pt x="156728" y="130779"/>
                  </a:cubicBezTo>
                  <a:cubicBezTo>
                    <a:pt x="138299" y="148151"/>
                    <a:pt x="126660" y="152976"/>
                    <a:pt x="129571" y="170348"/>
                  </a:cubicBezTo>
                  <a:cubicBezTo>
                    <a:pt x="127631" y="180965"/>
                    <a:pt x="134419" y="185790"/>
                    <a:pt x="144118" y="182895"/>
                  </a:cubicBezTo>
                  <a:cubicBezTo>
                    <a:pt x="156728" y="183860"/>
                    <a:pt x="168367" y="179999"/>
                    <a:pt x="180975" y="180965"/>
                  </a:cubicBezTo>
                  <a:cubicBezTo>
                    <a:pt x="165456" y="233082"/>
                    <a:pt x="189703" y="269757"/>
                    <a:pt x="195522" y="311258"/>
                  </a:cubicBezTo>
                  <a:cubicBezTo>
                    <a:pt x="211041" y="252385"/>
                    <a:pt x="220740" y="204129"/>
                    <a:pt x="237229" y="146221"/>
                  </a:cubicBezTo>
                  <a:cubicBezTo>
                    <a:pt x="261476" y="135604"/>
                    <a:pt x="258567" y="107614"/>
                    <a:pt x="230439" y="97963"/>
                  </a:cubicBezTo>
                  <a:cubicBezTo>
                    <a:pt x="228499" y="40057"/>
                    <a:pt x="220740" y="-9166"/>
                    <a:pt x="197462" y="1451"/>
                  </a:cubicBezTo>
                  <a:close/>
                  <a:moveTo>
                    <a:pt x="103382" y="5311"/>
                  </a:moveTo>
                  <a:cubicBezTo>
                    <a:pt x="130540" y="-5305"/>
                    <a:pt x="120841" y="13997"/>
                    <a:pt x="105322" y="36196"/>
                  </a:cubicBezTo>
                  <a:cubicBezTo>
                    <a:pt x="92714" y="49708"/>
                    <a:pt x="82046" y="65150"/>
                    <a:pt x="81076" y="84452"/>
                  </a:cubicBezTo>
                  <a:cubicBezTo>
                    <a:pt x="81076" y="92173"/>
                    <a:pt x="83986" y="99894"/>
                    <a:pt x="83986" y="107614"/>
                  </a:cubicBezTo>
                  <a:cubicBezTo>
                    <a:pt x="83986" y="117267"/>
                    <a:pt x="80107" y="126918"/>
                    <a:pt x="80107" y="137535"/>
                  </a:cubicBezTo>
                  <a:cubicBezTo>
                    <a:pt x="81076" y="153942"/>
                    <a:pt x="115021" y="120163"/>
                    <a:pt x="118901" y="103754"/>
                  </a:cubicBezTo>
                  <a:cubicBezTo>
                    <a:pt x="120841" y="97963"/>
                    <a:pt x="126660" y="96998"/>
                    <a:pt x="131511" y="93138"/>
                  </a:cubicBezTo>
                  <a:cubicBezTo>
                    <a:pt x="128600" y="99894"/>
                    <a:pt x="135390" y="101824"/>
                    <a:pt x="131511" y="108580"/>
                  </a:cubicBezTo>
                  <a:cubicBezTo>
                    <a:pt x="119872" y="129814"/>
                    <a:pt x="96594" y="157802"/>
                    <a:pt x="83986" y="177104"/>
                  </a:cubicBezTo>
                  <a:cubicBezTo>
                    <a:pt x="84955" y="207024"/>
                    <a:pt x="89804" y="234047"/>
                    <a:pt x="82046" y="255280"/>
                  </a:cubicBezTo>
                  <a:cubicBezTo>
                    <a:pt x="67497" y="260105"/>
                    <a:pt x="47130" y="244664"/>
                    <a:pt x="52949" y="228257"/>
                  </a:cubicBezTo>
                  <a:cubicBezTo>
                    <a:pt x="58769" y="231152"/>
                    <a:pt x="63617" y="237908"/>
                    <a:pt x="71376" y="229222"/>
                  </a:cubicBezTo>
                  <a:cubicBezTo>
                    <a:pt x="71376" y="218606"/>
                    <a:pt x="71376" y="207024"/>
                    <a:pt x="71376" y="196408"/>
                  </a:cubicBezTo>
                  <a:cubicBezTo>
                    <a:pt x="54889" y="205094"/>
                    <a:pt x="38400" y="212815"/>
                    <a:pt x="20942" y="221501"/>
                  </a:cubicBezTo>
                  <a:cubicBezTo>
                    <a:pt x="13182" y="224396"/>
                    <a:pt x="2514" y="222466"/>
                    <a:pt x="6394" y="200269"/>
                  </a:cubicBezTo>
                  <a:cubicBezTo>
                    <a:pt x="22881" y="179034"/>
                    <a:pt x="37431" y="158767"/>
                    <a:pt x="39371" y="135604"/>
                  </a:cubicBezTo>
                  <a:cubicBezTo>
                    <a:pt x="27732" y="139465"/>
                    <a:pt x="17062" y="144290"/>
                    <a:pt x="5423" y="149116"/>
                  </a:cubicBezTo>
                  <a:cubicBezTo>
                    <a:pt x="-3305" y="152976"/>
                    <a:pt x="-396" y="138500"/>
                    <a:pt x="6394" y="127884"/>
                  </a:cubicBezTo>
                  <a:cubicBezTo>
                    <a:pt x="19002" y="106649"/>
                    <a:pt x="58769" y="93138"/>
                    <a:pt x="60709" y="89277"/>
                  </a:cubicBezTo>
                  <a:cubicBezTo>
                    <a:pt x="69437" y="50673"/>
                    <a:pt x="81076" y="19788"/>
                    <a:pt x="103382" y="5311"/>
                  </a:cubicBezTo>
                  <a:close/>
                  <a:moveTo>
                    <a:pt x="57798" y="157802"/>
                  </a:moveTo>
                  <a:cubicBezTo>
                    <a:pt x="52949" y="157802"/>
                    <a:pt x="48099" y="160697"/>
                    <a:pt x="48099" y="164558"/>
                  </a:cubicBezTo>
                  <a:cubicBezTo>
                    <a:pt x="48099" y="167453"/>
                    <a:pt x="52949" y="171313"/>
                    <a:pt x="57798" y="171313"/>
                  </a:cubicBezTo>
                  <a:cubicBezTo>
                    <a:pt x="62648" y="171313"/>
                    <a:pt x="66528" y="167453"/>
                    <a:pt x="66528" y="164558"/>
                  </a:cubicBezTo>
                  <a:cubicBezTo>
                    <a:pt x="66528" y="160697"/>
                    <a:pt x="62648" y="157802"/>
                    <a:pt x="57798" y="157802"/>
                  </a:cubicBezTo>
                  <a:close/>
                  <a:moveTo>
                    <a:pt x="161577" y="105684"/>
                  </a:moveTo>
                  <a:cubicBezTo>
                    <a:pt x="159637" y="95068"/>
                    <a:pt x="165456" y="92173"/>
                    <a:pt x="178064" y="93138"/>
                  </a:cubicBezTo>
                  <a:cubicBezTo>
                    <a:pt x="187763" y="98928"/>
                    <a:pt x="190674" y="102789"/>
                    <a:pt x="188734" y="111475"/>
                  </a:cubicBezTo>
                  <a:cubicBezTo>
                    <a:pt x="177095" y="113407"/>
                    <a:pt x="167396" y="111475"/>
                    <a:pt x="161577" y="105684"/>
                  </a:cubicBezTo>
                  <a:close/>
                  <a:moveTo>
                    <a:pt x="161577" y="154907"/>
                  </a:moveTo>
                  <a:cubicBezTo>
                    <a:pt x="159637" y="144290"/>
                    <a:pt x="164487" y="135604"/>
                    <a:pt x="177095" y="135604"/>
                  </a:cubicBezTo>
                  <a:cubicBezTo>
                    <a:pt x="177095" y="136570"/>
                    <a:pt x="185823" y="134639"/>
                    <a:pt x="185823" y="148151"/>
                  </a:cubicBezTo>
                  <a:cubicBezTo>
                    <a:pt x="173215" y="150081"/>
                    <a:pt x="167396" y="160697"/>
                    <a:pt x="161577" y="154907"/>
                  </a:cubicBezTo>
                  <a:close/>
                </a:path>
              </a:pathLst>
            </a:custGeom>
            <a:solidFill>
              <a:srgbClr val="000000"/>
            </a:solidFill>
            <a:ln w="1918" cap="flat">
              <a:noFill/>
              <a:prstDash val="solid"/>
              <a:miter/>
            </a:ln>
          </p:spPr>
          <p:txBody>
            <a:bodyPr rtlCol="0" anchor="ctr"/>
            <a:lstStyle/>
            <a:p>
              <a:endParaRPr lang="zh-CN" altLang="en-US"/>
            </a:p>
          </p:txBody>
        </p:sp>
        <p:sp>
          <p:nvSpPr>
            <p:cNvPr id="35" name="任意多边形: 形状 34"/>
            <p:cNvSpPr/>
            <p:nvPr/>
          </p:nvSpPr>
          <p:spPr>
            <a:xfrm>
              <a:off x="6236528" y="486437"/>
              <a:ext cx="308910" cy="242667"/>
            </a:xfrm>
            <a:custGeom>
              <a:avLst/>
              <a:gdLst>
                <a:gd name="connsiteX0" fmla="*/ 76263 w 308910"/>
                <a:gd name="connsiteY0" fmla="*/ 31060 h 242667"/>
                <a:gd name="connsiteX1" fmla="*/ 58887 w 308910"/>
                <a:gd name="connsiteY1" fmla="*/ 80563 h 242667"/>
                <a:gd name="connsiteX2" fmla="*/ 26064 w 308910"/>
                <a:gd name="connsiteY2" fmla="*/ 89298 h 242667"/>
                <a:gd name="connsiteX3" fmla="*/ 52129 w 308910"/>
                <a:gd name="connsiteY3" fmla="*/ 116477 h 242667"/>
                <a:gd name="connsiteX4" fmla="*/ 43441 w 308910"/>
                <a:gd name="connsiteY4" fmla="*/ 169861 h 242667"/>
                <a:gd name="connsiteX5" fmla="*/ 36684 w 308910"/>
                <a:gd name="connsiteY5" fmla="*/ 177626 h 242667"/>
                <a:gd name="connsiteX6" fmla="*/ 0 w 308910"/>
                <a:gd name="connsiteY6" fmla="*/ 194127 h 242667"/>
                <a:gd name="connsiteX7" fmla="*/ 27031 w 308910"/>
                <a:gd name="connsiteY7" fmla="*/ 228100 h 242667"/>
                <a:gd name="connsiteX8" fmla="*/ 46337 w 308910"/>
                <a:gd name="connsiteY8" fmla="*/ 207717 h 242667"/>
                <a:gd name="connsiteX9" fmla="*/ 58887 w 308910"/>
                <a:gd name="connsiteY9" fmla="*/ 227129 h 242667"/>
                <a:gd name="connsiteX10" fmla="*/ 78193 w 308910"/>
                <a:gd name="connsiteY10" fmla="*/ 210628 h 242667"/>
                <a:gd name="connsiteX11" fmla="*/ 71435 w 308910"/>
                <a:gd name="connsiteY11" fmla="*/ 169861 h 242667"/>
                <a:gd name="connsiteX12" fmla="*/ 117772 w 308910"/>
                <a:gd name="connsiteY12" fmla="*/ 101918 h 242667"/>
                <a:gd name="connsiteX13" fmla="*/ 149628 w 308910"/>
                <a:gd name="connsiteY13" fmla="*/ 118419 h 242667"/>
                <a:gd name="connsiteX14" fmla="*/ 131287 w 308910"/>
                <a:gd name="connsiteY14" fmla="*/ 136859 h 242667"/>
                <a:gd name="connsiteX15" fmla="*/ 110049 w 308910"/>
                <a:gd name="connsiteY15" fmla="*/ 139772 h 242667"/>
                <a:gd name="connsiteX16" fmla="*/ 109084 w 308910"/>
                <a:gd name="connsiteY16" fmla="*/ 167921 h 242667"/>
                <a:gd name="connsiteX17" fmla="*/ 161213 w 308910"/>
                <a:gd name="connsiteY17" fmla="*/ 197040 h 242667"/>
                <a:gd name="connsiteX18" fmla="*/ 115842 w 308910"/>
                <a:gd name="connsiteY18" fmla="*/ 200923 h 242667"/>
                <a:gd name="connsiteX19" fmla="*/ 100396 w 308910"/>
                <a:gd name="connsiteY19" fmla="*/ 167921 h 242667"/>
                <a:gd name="connsiteX20" fmla="*/ 89778 w 308910"/>
                <a:gd name="connsiteY20" fmla="*/ 222276 h 242667"/>
                <a:gd name="connsiteX21" fmla="*/ 185346 w 308910"/>
                <a:gd name="connsiteY21" fmla="*/ 213540 h 242667"/>
                <a:gd name="connsiteX22" fmla="*/ 210445 w 308910"/>
                <a:gd name="connsiteY22" fmla="*/ 241690 h 242667"/>
                <a:gd name="connsiteX23" fmla="*/ 308911 w 308910"/>
                <a:gd name="connsiteY23" fmla="*/ 231012 h 242667"/>
                <a:gd name="connsiteX24" fmla="*/ 301188 w 308910"/>
                <a:gd name="connsiteY24" fmla="*/ 224218 h 242667"/>
                <a:gd name="connsiteX25" fmla="*/ 246164 w 308910"/>
                <a:gd name="connsiteY25" fmla="*/ 209659 h 242667"/>
                <a:gd name="connsiteX26" fmla="*/ 206585 w 308910"/>
                <a:gd name="connsiteY26" fmla="*/ 186362 h 242667"/>
                <a:gd name="connsiteX27" fmla="*/ 215273 w 308910"/>
                <a:gd name="connsiteY27" fmla="*/ 103858 h 242667"/>
                <a:gd name="connsiteX28" fmla="*/ 182451 w 308910"/>
                <a:gd name="connsiteY28" fmla="*/ 115506 h 242667"/>
                <a:gd name="connsiteX29" fmla="*/ 207550 w 308910"/>
                <a:gd name="connsiteY29" fmla="*/ 91240 h 242667"/>
                <a:gd name="connsiteX30" fmla="*/ 232648 w 308910"/>
                <a:gd name="connsiteY30" fmla="*/ 69887 h 242667"/>
                <a:gd name="connsiteX31" fmla="*/ 231683 w 308910"/>
                <a:gd name="connsiteY31" fmla="*/ 33002 h 242667"/>
                <a:gd name="connsiteX32" fmla="*/ 187277 w 308910"/>
                <a:gd name="connsiteY32" fmla="*/ 63091 h 242667"/>
                <a:gd name="connsiteX33" fmla="*/ 167971 w 308910"/>
                <a:gd name="connsiteY33" fmla="*/ 0 h 242667"/>
                <a:gd name="connsiteX34" fmla="*/ 157351 w 308910"/>
                <a:gd name="connsiteY34" fmla="*/ 69887 h 242667"/>
                <a:gd name="connsiteX35" fmla="*/ 111014 w 308910"/>
                <a:gd name="connsiteY35" fmla="*/ 93182 h 242667"/>
                <a:gd name="connsiteX36" fmla="*/ 78193 w 308910"/>
                <a:gd name="connsiteY36" fmla="*/ 129094 h 242667"/>
                <a:gd name="connsiteX37" fmla="*/ 87846 w 308910"/>
                <a:gd name="connsiteY37" fmla="*/ 91240 h 242667"/>
                <a:gd name="connsiteX38" fmla="*/ 76263 w 308910"/>
                <a:gd name="connsiteY38" fmla="*/ 31060 h 242667"/>
                <a:gd name="connsiteX39" fmla="*/ 163143 w 308910"/>
                <a:gd name="connsiteY39" fmla="*/ 157244 h 242667"/>
                <a:gd name="connsiteX40" fmla="*/ 193069 w 308910"/>
                <a:gd name="connsiteY40" fmla="*/ 133949 h 242667"/>
                <a:gd name="connsiteX41" fmla="*/ 182451 w 308910"/>
                <a:gd name="connsiteY41" fmla="*/ 175686 h 242667"/>
                <a:gd name="connsiteX42" fmla="*/ 163143 w 308910"/>
                <a:gd name="connsiteY42" fmla="*/ 157244 h 24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8910" h="242667">
                  <a:moveTo>
                    <a:pt x="76263" y="31060"/>
                  </a:moveTo>
                  <a:cubicBezTo>
                    <a:pt x="69505" y="46590"/>
                    <a:pt x="63712" y="63091"/>
                    <a:pt x="58887" y="80563"/>
                  </a:cubicBezTo>
                  <a:cubicBezTo>
                    <a:pt x="59852" y="97064"/>
                    <a:pt x="44406" y="94153"/>
                    <a:pt x="26064" y="89298"/>
                  </a:cubicBezTo>
                  <a:cubicBezTo>
                    <a:pt x="26064" y="101918"/>
                    <a:pt x="34752" y="109683"/>
                    <a:pt x="52129" y="116477"/>
                  </a:cubicBezTo>
                  <a:cubicBezTo>
                    <a:pt x="50197" y="136859"/>
                    <a:pt x="48267" y="158215"/>
                    <a:pt x="43441" y="169861"/>
                  </a:cubicBezTo>
                  <a:cubicBezTo>
                    <a:pt x="41509" y="173745"/>
                    <a:pt x="38614" y="176657"/>
                    <a:pt x="36684" y="177626"/>
                  </a:cubicBezTo>
                  <a:cubicBezTo>
                    <a:pt x="22203" y="188304"/>
                    <a:pt x="13515" y="191216"/>
                    <a:pt x="0" y="194127"/>
                  </a:cubicBezTo>
                  <a:cubicBezTo>
                    <a:pt x="11583" y="220335"/>
                    <a:pt x="7723" y="228100"/>
                    <a:pt x="27031" y="228100"/>
                  </a:cubicBezTo>
                  <a:cubicBezTo>
                    <a:pt x="30891" y="221305"/>
                    <a:pt x="42476" y="215482"/>
                    <a:pt x="46337" y="207717"/>
                  </a:cubicBezTo>
                  <a:cubicBezTo>
                    <a:pt x="48267" y="216453"/>
                    <a:pt x="56955" y="219364"/>
                    <a:pt x="58887" y="227129"/>
                  </a:cubicBezTo>
                  <a:cubicBezTo>
                    <a:pt x="67575" y="224218"/>
                    <a:pt x="75298" y="224218"/>
                    <a:pt x="78193" y="210628"/>
                  </a:cubicBezTo>
                  <a:cubicBezTo>
                    <a:pt x="75298" y="197040"/>
                    <a:pt x="73365" y="183451"/>
                    <a:pt x="71435" y="169861"/>
                  </a:cubicBezTo>
                  <a:cubicBezTo>
                    <a:pt x="88811" y="157244"/>
                    <a:pt x="105223" y="132978"/>
                    <a:pt x="117772" y="101918"/>
                  </a:cubicBezTo>
                  <a:cubicBezTo>
                    <a:pt x="125495" y="107741"/>
                    <a:pt x="135149" y="116477"/>
                    <a:pt x="149628" y="118419"/>
                  </a:cubicBezTo>
                  <a:cubicBezTo>
                    <a:pt x="142872" y="124242"/>
                    <a:pt x="138045" y="132007"/>
                    <a:pt x="131287" y="136859"/>
                  </a:cubicBezTo>
                  <a:cubicBezTo>
                    <a:pt x="122599" y="138801"/>
                    <a:pt x="118737" y="138801"/>
                    <a:pt x="110049" y="139772"/>
                  </a:cubicBezTo>
                  <a:cubicBezTo>
                    <a:pt x="111979" y="149479"/>
                    <a:pt x="107154" y="158215"/>
                    <a:pt x="109084" y="167921"/>
                  </a:cubicBezTo>
                  <a:cubicBezTo>
                    <a:pt x="126460" y="177626"/>
                    <a:pt x="143837" y="187333"/>
                    <a:pt x="161213" y="197040"/>
                  </a:cubicBezTo>
                  <a:cubicBezTo>
                    <a:pt x="144802" y="202863"/>
                    <a:pt x="126460" y="207717"/>
                    <a:pt x="115842" y="200923"/>
                  </a:cubicBezTo>
                  <a:cubicBezTo>
                    <a:pt x="106189" y="196069"/>
                    <a:pt x="103291" y="182480"/>
                    <a:pt x="100396" y="167921"/>
                  </a:cubicBezTo>
                  <a:cubicBezTo>
                    <a:pt x="90743" y="176657"/>
                    <a:pt x="87846" y="205775"/>
                    <a:pt x="89778" y="222276"/>
                  </a:cubicBezTo>
                  <a:cubicBezTo>
                    <a:pt x="121634" y="229070"/>
                    <a:pt x="154455" y="226160"/>
                    <a:pt x="185346" y="213540"/>
                  </a:cubicBezTo>
                  <a:cubicBezTo>
                    <a:pt x="198862" y="217424"/>
                    <a:pt x="196932" y="238777"/>
                    <a:pt x="210445" y="241690"/>
                  </a:cubicBezTo>
                  <a:cubicBezTo>
                    <a:pt x="235546" y="247513"/>
                    <a:pt x="283812" y="225189"/>
                    <a:pt x="308911" y="231012"/>
                  </a:cubicBezTo>
                  <a:cubicBezTo>
                    <a:pt x="305049" y="228100"/>
                    <a:pt x="306016" y="225189"/>
                    <a:pt x="301188" y="224218"/>
                  </a:cubicBezTo>
                  <a:cubicBezTo>
                    <a:pt x="284777" y="220335"/>
                    <a:pt x="263539" y="217424"/>
                    <a:pt x="246164" y="209659"/>
                  </a:cubicBezTo>
                  <a:cubicBezTo>
                    <a:pt x="226856" y="200923"/>
                    <a:pt x="218168" y="194127"/>
                    <a:pt x="206585" y="186362"/>
                  </a:cubicBezTo>
                  <a:cubicBezTo>
                    <a:pt x="223960" y="158215"/>
                    <a:pt x="232648" y="114535"/>
                    <a:pt x="215273" y="103858"/>
                  </a:cubicBezTo>
                  <a:cubicBezTo>
                    <a:pt x="208515" y="99976"/>
                    <a:pt x="196932" y="111623"/>
                    <a:pt x="182451" y="115506"/>
                  </a:cubicBezTo>
                  <a:cubicBezTo>
                    <a:pt x="183416" y="104828"/>
                    <a:pt x="187277" y="91240"/>
                    <a:pt x="207550" y="91240"/>
                  </a:cubicBezTo>
                  <a:cubicBezTo>
                    <a:pt x="218168" y="90269"/>
                    <a:pt x="223960" y="76681"/>
                    <a:pt x="232648" y="69887"/>
                  </a:cubicBezTo>
                  <a:cubicBezTo>
                    <a:pt x="234578" y="57268"/>
                    <a:pt x="235546" y="42708"/>
                    <a:pt x="231683" y="33002"/>
                  </a:cubicBezTo>
                  <a:cubicBezTo>
                    <a:pt x="213342" y="49503"/>
                    <a:pt x="202722" y="60180"/>
                    <a:pt x="187277" y="63091"/>
                  </a:cubicBezTo>
                  <a:cubicBezTo>
                    <a:pt x="193069" y="36885"/>
                    <a:pt x="187277" y="15530"/>
                    <a:pt x="167971" y="0"/>
                  </a:cubicBezTo>
                  <a:cubicBezTo>
                    <a:pt x="158318" y="29118"/>
                    <a:pt x="153490" y="54355"/>
                    <a:pt x="157351" y="69887"/>
                  </a:cubicBezTo>
                  <a:cubicBezTo>
                    <a:pt x="141905" y="92211"/>
                    <a:pt x="126460" y="80563"/>
                    <a:pt x="111014" y="93182"/>
                  </a:cubicBezTo>
                  <a:cubicBezTo>
                    <a:pt x="102326" y="100947"/>
                    <a:pt x="93638" y="113564"/>
                    <a:pt x="78193" y="129094"/>
                  </a:cubicBezTo>
                  <a:cubicBezTo>
                    <a:pt x="65645" y="119390"/>
                    <a:pt x="68540" y="109683"/>
                    <a:pt x="87846" y="91240"/>
                  </a:cubicBezTo>
                  <a:cubicBezTo>
                    <a:pt x="105223" y="72798"/>
                    <a:pt x="99431" y="29118"/>
                    <a:pt x="76263" y="31060"/>
                  </a:cubicBezTo>
                  <a:close/>
                  <a:moveTo>
                    <a:pt x="163143" y="157244"/>
                  </a:moveTo>
                  <a:cubicBezTo>
                    <a:pt x="169901" y="149479"/>
                    <a:pt x="180519" y="141714"/>
                    <a:pt x="193069" y="133949"/>
                  </a:cubicBezTo>
                  <a:cubicBezTo>
                    <a:pt x="198862" y="148508"/>
                    <a:pt x="186312" y="156273"/>
                    <a:pt x="182451" y="175686"/>
                  </a:cubicBezTo>
                  <a:cubicBezTo>
                    <a:pt x="166039" y="169861"/>
                    <a:pt x="158318" y="165980"/>
                    <a:pt x="163143" y="157244"/>
                  </a:cubicBezTo>
                  <a:close/>
                </a:path>
              </a:pathLst>
            </a:custGeom>
            <a:solidFill>
              <a:srgbClr val="000000"/>
            </a:solidFill>
            <a:ln w="1918" cap="flat">
              <a:noFill/>
              <a:prstDash val="solid"/>
              <a:miter/>
            </a:ln>
          </p:spPr>
          <p:txBody>
            <a:bodyPr rtlCol="0" anchor="ctr"/>
            <a:lstStyle/>
            <a:p>
              <a:endParaRPr lang="zh-CN" altLang="en-US"/>
            </a:p>
          </p:txBody>
        </p:sp>
        <p:sp>
          <p:nvSpPr>
            <p:cNvPr id="36" name="任意多边形: 形状 35"/>
            <p:cNvSpPr/>
            <p:nvPr/>
          </p:nvSpPr>
          <p:spPr>
            <a:xfrm>
              <a:off x="5353925" y="864422"/>
              <a:ext cx="1433269" cy="111284"/>
            </a:xfrm>
            <a:custGeom>
              <a:avLst/>
              <a:gdLst>
                <a:gd name="connsiteX0" fmla="*/ 30906 w 1433269"/>
                <a:gd name="connsiteY0" fmla="*/ 967 h 111284"/>
                <a:gd name="connsiteX1" fmla="*/ 36701 w 1433269"/>
                <a:gd name="connsiteY1" fmla="*/ 967 h 111284"/>
                <a:gd name="connsiteX2" fmla="*/ 36701 w 1433269"/>
                <a:gd name="connsiteY2" fmla="*/ 50320 h 111284"/>
                <a:gd name="connsiteX3" fmla="*/ 34769 w 1433269"/>
                <a:gd name="connsiteY3" fmla="*/ 70641 h 111284"/>
                <a:gd name="connsiteX4" fmla="*/ 29939 w 1433269"/>
                <a:gd name="connsiteY4" fmla="*/ 83222 h 111284"/>
                <a:gd name="connsiteX5" fmla="*/ 18350 w 1433269"/>
                <a:gd name="connsiteY5" fmla="*/ 87092 h 111284"/>
                <a:gd name="connsiteX6" fmla="*/ 7727 w 1433269"/>
                <a:gd name="connsiteY6" fmla="*/ 83222 h 111284"/>
                <a:gd name="connsiteX7" fmla="*/ 1932 w 1433269"/>
                <a:gd name="connsiteY7" fmla="*/ 71610 h 111284"/>
                <a:gd name="connsiteX8" fmla="*/ 0 w 1433269"/>
                <a:gd name="connsiteY8" fmla="*/ 50320 h 111284"/>
                <a:gd name="connsiteX9" fmla="*/ 0 w 1433269"/>
                <a:gd name="connsiteY9" fmla="*/ 967 h 111284"/>
                <a:gd name="connsiteX10" fmla="*/ 6761 w 1433269"/>
                <a:gd name="connsiteY10" fmla="*/ 967 h 111284"/>
                <a:gd name="connsiteX11" fmla="*/ 6761 w 1433269"/>
                <a:gd name="connsiteY11" fmla="*/ 50320 h 111284"/>
                <a:gd name="connsiteX12" fmla="*/ 7727 w 1433269"/>
                <a:gd name="connsiteY12" fmla="*/ 66771 h 111284"/>
                <a:gd name="connsiteX13" fmla="*/ 11589 w 1433269"/>
                <a:gd name="connsiteY13" fmla="*/ 74513 h 111284"/>
                <a:gd name="connsiteX14" fmla="*/ 18350 w 1433269"/>
                <a:gd name="connsiteY14" fmla="*/ 77416 h 111284"/>
                <a:gd name="connsiteX15" fmla="*/ 28009 w 1433269"/>
                <a:gd name="connsiteY15" fmla="*/ 71610 h 111284"/>
                <a:gd name="connsiteX16" fmla="*/ 30906 w 1433269"/>
                <a:gd name="connsiteY16" fmla="*/ 50320 h 111284"/>
                <a:gd name="connsiteX17" fmla="*/ 30906 w 1433269"/>
                <a:gd name="connsiteY17" fmla="*/ 967 h 111284"/>
                <a:gd name="connsiteX18" fmla="*/ 50222 w 1433269"/>
                <a:gd name="connsiteY18" fmla="*/ 86125 h 111284"/>
                <a:gd name="connsiteX19" fmla="*/ 50222 w 1433269"/>
                <a:gd name="connsiteY19" fmla="*/ 24193 h 111284"/>
                <a:gd name="connsiteX20" fmla="*/ 55051 w 1433269"/>
                <a:gd name="connsiteY20" fmla="*/ 24193 h 111284"/>
                <a:gd name="connsiteX21" fmla="*/ 55051 w 1433269"/>
                <a:gd name="connsiteY21" fmla="*/ 32902 h 111284"/>
                <a:gd name="connsiteX22" fmla="*/ 65675 w 1433269"/>
                <a:gd name="connsiteY22" fmla="*/ 23224 h 111284"/>
                <a:gd name="connsiteX23" fmla="*/ 71470 w 1433269"/>
                <a:gd name="connsiteY23" fmla="*/ 25160 h 111284"/>
                <a:gd name="connsiteX24" fmla="*/ 75334 w 1433269"/>
                <a:gd name="connsiteY24" fmla="*/ 29999 h 111284"/>
                <a:gd name="connsiteX25" fmla="*/ 77266 w 1433269"/>
                <a:gd name="connsiteY25" fmla="*/ 37741 h 111284"/>
                <a:gd name="connsiteX26" fmla="*/ 77266 w 1433269"/>
                <a:gd name="connsiteY26" fmla="*/ 48384 h 111284"/>
                <a:gd name="connsiteX27" fmla="*/ 77266 w 1433269"/>
                <a:gd name="connsiteY27" fmla="*/ 86125 h 111284"/>
                <a:gd name="connsiteX28" fmla="*/ 71470 w 1433269"/>
                <a:gd name="connsiteY28" fmla="*/ 86125 h 111284"/>
                <a:gd name="connsiteX29" fmla="*/ 71470 w 1433269"/>
                <a:gd name="connsiteY29" fmla="*/ 48384 h 111284"/>
                <a:gd name="connsiteX30" fmla="*/ 71470 w 1433269"/>
                <a:gd name="connsiteY30" fmla="*/ 38708 h 111284"/>
                <a:gd name="connsiteX31" fmla="*/ 68572 w 1433269"/>
                <a:gd name="connsiteY31" fmla="*/ 33869 h 111284"/>
                <a:gd name="connsiteX32" fmla="*/ 64710 w 1433269"/>
                <a:gd name="connsiteY32" fmla="*/ 31933 h 111284"/>
                <a:gd name="connsiteX33" fmla="*/ 57949 w 1433269"/>
                <a:gd name="connsiteY33" fmla="*/ 36772 h 111284"/>
                <a:gd name="connsiteX34" fmla="*/ 56016 w 1433269"/>
                <a:gd name="connsiteY34" fmla="*/ 52256 h 111284"/>
                <a:gd name="connsiteX35" fmla="*/ 56016 w 1433269"/>
                <a:gd name="connsiteY35" fmla="*/ 86125 h 111284"/>
                <a:gd name="connsiteX36" fmla="*/ 50222 w 1433269"/>
                <a:gd name="connsiteY36" fmla="*/ 86125 h 111284"/>
                <a:gd name="connsiteX37" fmla="*/ 89820 w 1433269"/>
                <a:gd name="connsiteY37" fmla="*/ 13548 h 111284"/>
                <a:gd name="connsiteX38" fmla="*/ 89820 w 1433269"/>
                <a:gd name="connsiteY38" fmla="*/ 967 h 111284"/>
                <a:gd name="connsiteX39" fmla="*/ 95617 w 1433269"/>
                <a:gd name="connsiteY39" fmla="*/ 967 h 111284"/>
                <a:gd name="connsiteX40" fmla="*/ 95617 w 1433269"/>
                <a:gd name="connsiteY40" fmla="*/ 13548 h 111284"/>
                <a:gd name="connsiteX41" fmla="*/ 89820 w 1433269"/>
                <a:gd name="connsiteY41" fmla="*/ 13548 h 111284"/>
                <a:gd name="connsiteX42" fmla="*/ 89820 w 1433269"/>
                <a:gd name="connsiteY42" fmla="*/ 86125 h 111284"/>
                <a:gd name="connsiteX43" fmla="*/ 89820 w 1433269"/>
                <a:gd name="connsiteY43" fmla="*/ 24193 h 111284"/>
                <a:gd name="connsiteX44" fmla="*/ 95617 w 1433269"/>
                <a:gd name="connsiteY44" fmla="*/ 24193 h 111284"/>
                <a:gd name="connsiteX45" fmla="*/ 95617 w 1433269"/>
                <a:gd name="connsiteY45" fmla="*/ 86125 h 111284"/>
                <a:gd name="connsiteX46" fmla="*/ 89820 w 1433269"/>
                <a:gd name="connsiteY46" fmla="*/ 86125 h 111284"/>
                <a:gd name="connsiteX47" fmla="*/ 116864 w 1433269"/>
                <a:gd name="connsiteY47" fmla="*/ 86125 h 111284"/>
                <a:gd name="connsiteX48" fmla="*/ 104308 w 1433269"/>
                <a:gd name="connsiteY48" fmla="*/ 24193 h 111284"/>
                <a:gd name="connsiteX49" fmla="*/ 110103 w 1433269"/>
                <a:gd name="connsiteY49" fmla="*/ 24193 h 111284"/>
                <a:gd name="connsiteX50" fmla="*/ 117829 w 1433269"/>
                <a:gd name="connsiteY50" fmla="*/ 60965 h 111284"/>
                <a:gd name="connsiteX51" fmla="*/ 119761 w 1433269"/>
                <a:gd name="connsiteY51" fmla="*/ 73544 h 111284"/>
                <a:gd name="connsiteX52" fmla="*/ 121694 w 1433269"/>
                <a:gd name="connsiteY52" fmla="*/ 61932 h 111284"/>
                <a:gd name="connsiteX53" fmla="*/ 129418 w 1433269"/>
                <a:gd name="connsiteY53" fmla="*/ 24193 h 111284"/>
                <a:gd name="connsiteX54" fmla="*/ 135215 w 1433269"/>
                <a:gd name="connsiteY54" fmla="*/ 24193 h 111284"/>
                <a:gd name="connsiteX55" fmla="*/ 122659 w 1433269"/>
                <a:gd name="connsiteY55" fmla="*/ 86125 h 111284"/>
                <a:gd name="connsiteX56" fmla="*/ 116864 w 1433269"/>
                <a:gd name="connsiteY56" fmla="*/ 86125 h 111284"/>
                <a:gd name="connsiteX57" fmla="*/ 167086 w 1433269"/>
                <a:gd name="connsiteY57" fmla="*/ 65804 h 111284"/>
                <a:gd name="connsiteX58" fmla="*/ 172881 w 1433269"/>
                <a:gd name="connsiteY58" fmla="*/ 67738 h 111284"/>
                <a:gd name="connsiteX59" fmla="*/ 168051 w 1433269"/>
                <a:gd name="connsiteY59" fmla="*/ 82255 h 111284"/>
                <a:gd name="connsiteX60" fmla="*/ 158395 w 1433269"/>
                <a:gd name="connsiteY60" fmla="*/ 87092 h 111284"/>
                <a:gd name="connsiteX61" fmla="*/ 146804 w 1433269"/>
                <a:gd name="connsiteY61" fmla="*/ 79352 h 111284"/>
                <a:gd name="connsiteX62" fmla="*/ 141974 w 1433269"/>
                <a:gd name="connsiteY62" fmla="*/ 56126 h 111284"/>
                <a:gd name="connsiteX63" fmla="*/ 146804 w 1433269"/>
                <a:gd name="connsiteY63" fmla="*/ 31933 h 111284"/>
                <a:gd name="connsiteX64" fmla="*/ 158395 w 1433269"/>
                <a:gd name="connsiteY64" fmla="*/ 23224 h 111284"/>
                <a:gd name="connsiteX65" fmla="*/ 169018 w 1433269"/>
                <a:gd name="connsiteY65" fmla="*/ 31933 h 111284"/>
                <a:gd name="connsiteX66" fmla="*/ 173846 w 1433269"/>
                <a:gd name="connsiteY66" fmla="*/ 55159 h 111284"/>
                <a:gd name="connsiteX67" fmla="*/ 172881 w 1433269"/>
                <a:gd name="connsiteY67" fmla="*/ 58062 h 111284"/>
                <a:gd name="connsiteX68" fmla="*/ 147771 w 1433269"/>
                <a:gd name="connsiteY68" fmla="*/ 58062 h 111284"/>
                <a:gd name="connsiteX69" fmla="*/ 151633 w 1433269"/>
                <a:gd name="connsiteY69" fmla="*/ 73544 h 111284"/>
                <a:gd name="connsiteX70" fmla="*/ 158395 w 1433269"/>
                <a:gd name="connsiteY70" fmla="*/ 78383 h 111284"/>
                <a:gd name="connsiteX71" fmla="*/ 164189 w 1433269"/>
                <a:gd name="connsiteY71" fmla="*/ 75480 h 111284"/>
                <a:gd name="connsiteX72" fmla="*/ 167086 w 1433269"/>
                <a:gd name="connsiteY72" fmla="*/ 65804 h 111284"/>
                <a:gd name="connsiteX73" fmla="*/ 148736 w 1433269"/>
                <a:gd name="connsiteY73" fmla="*/ 49353 h 111284"/>
                <a:gd name="connsiteX74" fmla="*/ 167086 w 1433269"/>
                <a:gd name="connsiteY74" fmla="*/ 49353 h 111284"/>
                <a:gd name="connsiteX75" fmla="*/ 165154 w 1433269"/>
                <a:gd name="connsiteY75" fmla="*/ 37741 h 111284"/>
                <a:gd name="connsiteX76" fmla="*/ 158395 w 1433269"/>
                <a:gd name="connsiteY76" fmla="*/ 31933 h 111284"/>
                <a:gd name="connsiteX77" fmla="*/ 151633 w 1433269"/>
                <a:gd name="connsiteY77" fmla="*/ 36772 h 111284"/>
                <a:gd name="connsiteX78" fmla="*/ 148736 w 1433269"/>
                <a:gd name="connsiteY78" fmla="*/ 49353 h 111284"/>
                <a:gd name="connsiteX79" fmla="*/ 183505 w 1433269"/>
                <a:gd name="connsiteY79" fmla="*/ 86125 h 111284"/>
                <a:gd name="connsiteX80" fmla="*/ 183505 w 1433269"/>
                <a:gd name="connsiteY80" fmla="*/ 24193 h 111284"/>
                <a:gd name="connsiteX81" fmla="*/ 189299 w 1433269"/>
                <a:gd name="connsiteY81" fmla="*/ 24193 h 111284"/>
                <a:gd name="connsiteX82" fmla="*/ 189299 w 1433269"/>
                <a:gd name="connsiteY82" fmla="*/ 33869 h 111284"/>
                <a:gd name="connsiteX83" fmla="*/ 193163 w 1433269"/>
                <a:gd name="connsiteY83" fmla="*/ 25160 h 111284"/>
                <a:gd name="connsiteX84" fmla="*/ 196061 w 1433269"/>
                <a:gd name="connsiteY84" fmla="*/ 23224 h 111284"/>
                <a:gd name="connsiteX85" fmla="*/ 201855 w 1433269"/>
                <a:gd name="connsiteY85" fmla="*/ 26127 h 111284"/>
                <a:gd name="connsiteX86" fmla="*/ 199923 w 1433269"/>
                <a:gd name="connsiteY86" fmla="*/ 35805 h 111284"/>
                <a:gd name="connsiteX87" fmla="*/ 196061 w 1433269"/>
                <a:gd name="connsiteY87" fmla="*/ 33869 h 111284"/>
                <a:gd name="connsiteX88" fmla="*/ 193163 w 1433269"/>
                <a:gd name="connsiteY88" fmla="*/ 35805 h 111284"/>
                <a:gd name="connsiteX89" fmla="*/ 190266 w 1433269"/>
                <a:gd name="connsiteY89" fmla="*/ 41611 h 111284"/>
                <a:gd name="connsiteX90" fmla="*/ 189299 w 1433269"/>
                <a:gd name="connsiteY90" fmla="*/ 54190 h 111284"/>
                <a:gd name="connsiteX91" fmla="*/ 189299 w 1433269"/>
                <a:gd name="connsiteY91" fmla="*/ 86125 h 111284"/>
                <a:gd name="connsiteX92" fmla="*/ 183505 w 1433269"/>
                <a:gd name="connsiteY92" fmla="*/ 86125 h 111284"/>
                <a:gd name="connsiteX93" fmla="*/ 206684 w 1433269"/>
                <a:gd name="connsiteY93" fmla="*/ 67738 h 111284"/>
                <a:gd name="connsiteX94" fmla="*/ 212479 w 1433269"/>
                <a:gd name="connsiteY94" fmla="*/ 65804 h 111284"/>
                <a:gd name="connsiteX95" fmla="*/ 215376 w 1433269"/>
                <a:gd name="connsiteY95" fmla="*/ 75480 h 111284"/>
                <a:gd name="connsiteX96" fmla="*/ 221173 w 1433269"/>
                <a:gd name="connsiteY96" fmla="*/ 78383 h 111284"/>
                <a:gd name="connsiteX97" fmla="*/ 226967 w 1433269"/>
                <a:gd name="connsiteY97" fmla="*/ 75480 h 111284"/>
                <a:gd name="connsiteX98" fmla="*/ 228899 w 1433269"/>
                <a:gd name="connsiteY98" fmla="*/ 68707 h 111284"/>
                <a:gd name="connsiteX99" fmla="*/ 227932 w 1433269"/>
                <a:gd name="connsiteY99" fmla="*/ 63868 h 111284"/>
                <a:gd name="connsiteX100" fmla="*/ 222138 w 1433269"/>
                <a:gd name="connsiteY100" fmla="*/ 59998 h 111284"/>
                <a:gd name="connsiteX101" fmla="*/ 212479 w 1433269"/>
                <a:gd name="connsiteY101" fmla="*/ 55159 h 111284"/>
                <a:gd name="connsiteX102" fmla="*/ 209582 w 1433269"/>
                <a:gd name="connsiteY102" fmla="*/ 49353 h 111284"/>
                <a:gd name="connsiteX103" fmla="*/ 207650 w 1433269"/>
                <a:gd name="connsiteY103" fmla="*/ 40644 h 111284"/>
                <a:gd name="connsiteX104" fmla="*/ 208617 w 1433269"/>
                <a:gd name="connsiteY104" fmla="*/ 32902 h 111284"/>
                <a:gd name="connsiteX105" fmla="*/ 211514 w 1433269"/>
                <a:gd name="connsiteY105" fmla="*/ 27096 h 111284"/>
                <a:gd name="connsiteX106" fmla="*/ 215376 w 1433269"/>
                <a:gd name="connsiteY106" fmla="*/ 24193 h 111284"/>
                <a:gd name="connsiteX107" fmla="*/ 220205 w 1433269"/>
                <a:gd name="connsiteY107" fmla="*/ 23224 h 111284"/>
                <a:gd name="connsiteX108" fmla="*/ 226967 w 1433269"/>
                <a:gd name="connsiteY108" fmla="*/ 25160 h 111284"/>
                <a:gd name="connsiteX109" fmla="*/ 231796 w 1433269"/>
                <a:gd name="connsiteY109" fmla="*/ 30966 h 111284"/>
                <a:gd name="connsiteX110" fmla="*/ 233727 w 1433269"/>
                <a:gd name="connsiteY110" fmla="*/ 40644 h 111284"/>
                <a:gd name="connsiteX111" fmla="*/ 227932 w 1433269"/>
                <a:gd name="connsiteY111" fmla="*/ 41611 h 111284"/>
                <a:gd name="connsiteX112" fmla="*/ 226000 w 1433269"/>
                <a:gd name="connsiteY112" fmla="*/ 33869 h 111284"/>
                <a:gd name="connsiteX113" fmla="*/ 221173 w 1433269"/>
                <a:gd name="connsiteY113" fmla="*/ 31933 h 111284"/>
                <a:gd name="connsiteX114" fmla="*/ 215376 w 1433269"/>
                <a:gd name="connsiteY114" fmla="*/ 33869 h 111284"/>
                <a:gd name="connsiteX115" fmla="*/ 213446 w 1433269"/>
                <a:gd name="connsiteY115" fmla="*/ 39675 h 111284"/>
                <a:gd name="connsiteX116" fmla="*/ 214411 w 1433269"/>
                <a:gd name="connsiteY116" fmla="*/ 43547 h 111284"/>
                <a:gd name="connsiteX117" fmla="*/ 216343 w 1433269"/>
                <a:gd name="connsiteY117" fmla="*/ 46450 h 111284"/>
                <a:gd name="connsiteX118" fmla="*/ 221173 w 1433269"/>
                <a:gd name="connsiteY118" fmla="*/ 48384 h 111284"/>
                <a:gd name="connsiteX119" fmla="*/ 229864 w 1433269"/>
                <a:gd name="connsiteY119" fmla="*/ 53223 h 111284"/>
                <a:gd name="connsiteX120" fmla="*/ 233727 w 1433269"/>
                <a:gd name="connsiteY120" fmla="*/ 59029 h 111284"/>
                <a:gd name="connsiteX121" fmla="*/ 234694 w 1433269"/>
                <a:gd name="connsiteY121" fmla="*/ 67738 h 111284"/>
                <a:gd name="connsiteX122" fmla="*/ 233727 w 1433269"/>
                <a:gd name="connsiteY122" fmla="*/ 77416 h 111284"/>
                <a:gd name="connsiteX123" fmla="*/ 228899 w 1433269"/>
                <a:gd name="connsiteY123" fmla="*/ 85158 h 111284"/>
                <a:gd name="connsiteX124" fmla="*/ 221173 w 1433269"/>
                <a:gd name="connsiteY124" fmla="*/ 87092 h 111284"/>
                <a:gd name="connsiteX125" fmla="*/ 211514 w 1433269"/>
                <a:gd name="connsiteY125" fmla="*/ 82255 h 111284"/>
                <a:gd name="connsiteX126" fmla="*/ 206684 w 1433269"/>
                <a:gd name="connsiteY126" fmla="*/ 67738 h 111284"/>
                <a:gd name="connsiteX127" fmla="*/ 245317 w 1433269"/>
                <a:gd name="connsiteY127" fmla="*/ 13548 h 111284"/>
                <a:gd name="connsiteX128" fmla="*/ 245317 w 1433269"/>
                <a:gd name="connsiteY128" fmla="*/ 967 h 111284"/>
                <a:gd name="connsiteX129" fmla="*/ 251112 w 1433269"/>
                <a:gd name="connsiteY129" fmla="*/ 967 h 111284"/>
                <a:gd name="connsiteX130" fmla="*/ 251112 w 1433269"/>
                <a:gd name="connsiteY130" fmla="*/ 13548 h 111284"/>
                <a:gd name="connsiteX131" fmla="*/ 245317 w 1433269"/>
                <a:gd name="connsiteY131" fmla="*/ 13548 h 111284"/>
                <a:gd name="connsiteX132" fmla="*/ 245317 w 1433269"/>
                <a:gd name="connsiteY132" fmla="*/ 86125 h 111284"/>
                <a:gd name="connsiteX133" fmla="*/ 245317 w 1433269"/>
                <a:gd name="connsiteY133" fmla="*/ 24193 h 111284"/>
                <a:gd name="connsiteX134" fmla="*/ 251112 w 1433269"/>
                <a:gd name="connsiteY134" fmla="*/ 24193 h 111284"/>
                <a:gd name="connsiteX135" fmla="*/ 251112 w 1433269"/>
                <a:gd name="connsiteY135" fmla="*/ 86125 h 111284"/>
                <a:gd name="connsiteX136" fmla="*/ 245317 w 1433269"/>
                <a:gd name="connsiteY136" fmla="*/ 86125 h 111284"/>
                <a:gd name="connsiteX137" fmla="*/ 276224 w 1433269"/>
                <a:gd name="connsiteY137" fmla="*/ 76447 h 111284"/>
                <a:gd name="connsiteX138" fmla="*/ 277189 w 1433269"/>
                <a:gd name="connsiteY138" fmla="*/ 86125 h 111284"/>
                <a:gd name="connsiteX139" fmla="*/ 272360 w 1433269"/>
                <a:gd name="connsiteY139" fmla="*/ 87092 h 111284"/>
                <a:gd name="connsiteX140" fmla="*/ 267530 w 1433269"/>
                <a:gd name="connsiteY140" fmla="*/ 85158 h 111284"/>
                <a:gd name="connsiteX141" fmla="*/ 265600 w 1433269"/>
                <a:gd name="connsiteY141" fmla="*/ 80319 h 111284"/>
                <a:gd name="connsiteX142" fmla="*/ 264633 w 1433269"/>
                <a:gd name="connsiteY142" fmla="*/ 67738 h 111284"/>
                <a:gd name="connsiteX143" fmla="*/ 264633 w 1433269"/>
                <a:gd name="connsiteY143" fmla="*/ 32902 h 111284"/>
                <a:gd name="connsiteX144" fmla="*/ 260771 w 1433269"/>
                <a:gd name="connsiteY144" fmla="*/ 32902 h 111284"/>
                <a:gd name="connsiteX145" fmla="*/ 260771 w 1433269"/>
                <a:gd name="connsiteY145" fmla="*/ 24193 h 111284"/>
                <a:gd name="connsiteX146" fmla="*/ 264633 w 1433269"/>
                <a:gd name="connsiteY146" fmla="*/ 24193 h 111284"/>
                <a:gd name="connsiteX147" fmla="*/ 264633 w 1433269"/>
                <a:gd name="connsiteY147" fmla="*/ 9676 h 111284"/>
                <a:gd name="connsiteX148" fmla="*/ 270427 w 1433269"/>
                <a:gd name="connsiteY148" fmla="*/ 2903 h 111284"/>
                <a:gd name="connsiteX149" fmla="*/ 270427 w 1433269"/>
                <a:gd name="connsiteY149" fmla="*/ 24193 h 111284"/>
                <a:gd name="connsiteX150" fmla="*/ 276224 w 1433269"/>
                <a:gd name="connsiteY150" fmla="*/ 24193 h 111284"/>
                <a:gd name="connsiteX151" fmla="*/ 276224 w 1433269"/>
                <a:gd name="connsiteY151" fmla="*/ 32902 h 111284"/>
                <a:gd name="connsiteX152" fmla="*/ 270427 w 1433269"/>
                <a:gd name="connsiteY152" fmla="*/ 32902 h 111284"/>
                <a:gd name="connsiteX153" fmla="*/ 270427 w 1433269"/>
                <a:gd name="connsiteY153" fmla="*/ 68707 h 111284"/>
                <a:gd name="connsiteX154" fmla="*/ 270427 w 1433269"/>
                <a:gd name="connsiteY154" fmla="*/ 74513 h 111284"/>
                <a:gd name="connsiteX155" fmla="*/ 271395 w 1433269"/>
                <a:gd name="connsiteY155" fmla="*/ 76447 h 111284"/>
                <a:gd name="connsiteX156" fmla="*/ 273325 w 1433269"/>
                <a:gd name="connsiteY156" fmla="*/ 77416 h 111284"/>
                <a:gd name="connsiteX157" fmla="*/ 276224 w 1433269"/>
                <a:gd name="connsiteY157" fmla="*/ 76447 h 111284"/>
                <a:gd name="connsiteX158" fmla="*/ 284916 w 1433269"/>
                <a:gd name="connsiteY158" fmla="*/ 109349 h 111284"/>
                <a:gd name="connsiteX159" fmla="*/ 284916 w 1433269"/>
                <a:gd name="connsiteY159" fmla="*/ 99673 h 111284"/>
                <a:gd name="connsiteX160" fmla="*/ 287813 w 1433269"/>
                <a:gd name="connsiteY160" fmla="*/ 100640 h 111284"/>
                <a:gd name="connsiteX161" fmla="*/ 290710 w 1433269"/>
                <a:gd name="connsiteY161" fmla="*/ 99673 h 111284"/>
                <a:gd name="connsiteX162" fmla="*/ 292642 w 1433269"/>
                <a:gd name="connsiteY162" fmla="*/ 96770 h 111284"/>
                <a:gd name="connsiteX163" fmla="*/ 294574 w 1433269"/>
                <a:gd name="connsiteY163" fmla="*/ 89028 h 111284"/>
                <a:gd name="connsiteX164" fmla="*/ 294574 w 1433269"/>
                <a:gd name="connsiteY164" fmla="*/ 86125 h 111284"/>
                <a:gd name="connsiteX165" fmla="*/ 282018 w 1433269"/>
                <a:gd name="connsiteY165" fmla="*/ 24193 h 111284"/>
                <a:gd name="connsiteX166" fmla="*/ 287813 w 1433269"/>
                <a:gd name="connsiteY166" fmla="*/ 24193 h 111284"/>
                <a:gd name="connsiteX167" fmla="*/ 295539 w 1433269"/>
                <a:gd name="connsiteY167" fmla="*/ 59998 h 111284"/>
                <a:gd name="connsiteX168" fmla="*/ 297472 w 1433269"/>
                <a:gd name="connsiteY168" fmla="*/ 74513 h 111284"/>
                <a:gd name="connsiteX169" fmla="*/ 300369 w 1433269"/>
                <a:gd name="connsiteY169" fmla="*/ 59998 h 111284"/>
                <a:gd name="connsiteX170" fmla="*/ 307128 w 1433269"/>
                <a:gd name="connsiteY170" fmla="*/ 24193 h 111284"/>
                <a:gd name="connsiteX171" fmla="*/ 312925 w 1433269"/>
                <a:gd name="connsiteY171" fmla="*/ 24193 h 111284"/>
                <a:gd name="connsiteX172" fmla="*/ 300369 w 1433269"/>
                <a:gd name="connsiteY172" fmla="*/ 87092 h 111284"/>
                <a:gd name="connsiteX173" fmla="*/ 297472 w 1433269"/>
                <a:gd name="connsiteY173" fmla="*/ 100640 h 111284"/>
                <a:gd name="connsiteX174" fmla="*/ 293607 w 1433269"/>
                <a:gd name="connsiteY174" fmla="*/ 108382 h 111284"/>
                <a:gd name="connsiteX175" fmla="*/ 288778 w 1433269"/>
                <a:gd name="connsiteY175" fmla="*/ 111285 h 111284"/>
                <a:gd name="connsiteX176" fmla="*/ 284916 w 1433269"/>
                <a:gd name="connsiteY176" fmla="*/ 109349 h 111284"/>
                <a:gd name="connsiteX177" fmla="*/ 334173 w 1433269"/>
                <a:gd name="connsiteY177" fmla="*/ 55159 h 111284"/>
                <a:gd name="connsiteX178" fmla="*/ 339002 w 1433269"/>
                <a:gd name="connsiteY178" fmla="*/ 29999 h 111284"/>
                <a:gd name="connsiteX179" fmla="*/ 349626 w 1433269"/>
                <a:gd name="connsiteY179" fmla="*/ 23224 h 111284"/>
                <a:gd name="connsiteX180" fmla="*/ 361215 w 1433269"/>
                <a:gd name="connsiteY180" fmla="*/ 30966 h 111284"/>
                <a:gd name="connsiteX181" fmla="*/ 366044 w 1433269"/>
                <a:gd name="connsiteY181" fmla="*/ 54190 h 111284"/>
                <a:gd name="connsiteX182" fmla="*/ 363147 w 1433269"/>
                <a:gd name="connsiteY182" fmla="*/ 73544 h 111284"/>
                <a:gd name="connsiteX183" fmla="*/ 358317 w 1433269"/>
                <a:gd name="connsiteY183" fmla="*/ 83222 h 111284"/>
                <a:gd name="connsiteX184" fmla="*/ 349626 w 1433269"/>
                <a:gd name="connsiteY184" fmla="*/ 87092 h 111284"/>
                <a:gd name="connsiteX185" fmla="*/ 338035 w 1433269"/>
                <a:gd name="connsiteY185" fmla="*/ 79352 h 111284"/>
                <a:gd name="connsiteX186" fmla="*/ 334173 w 1433269"/>
                <a:gd name="connsiteY186" fmla="*/ 55159 h 111284"/>
                <a:gd name="connsiteX187" fmla="*/ 339967 w 1433269"/>
                <a:gd name="connsiteY187" fmla="*/ 55159 h 111284"/>
                <a:gd name="connsiteX188" fmla="*/ 342864 w 1433269"/>
                <a:gd name="connsiteY188" fmla="*/ 72577 h 111284"/>
                <a:gd name="connsiteX189" fmla="*/ 349626 w 1433269"/>
                <a:gd name="connsiteY189" fmla="*/ 78383 h 111284"/>
                <a:gd name="connsiteX190" fmla="*/ 356385 w 1433269"/>
                <a:gd name="connsiteY190" fmla="*/ 72577 h 111284"/>
                <a:gd name="connsiteX191" fmla="*/ 359283 w 1433269"/>
                <a:gd name="connsiteY191" fmla="*/ 55159 h 111284"/>
                <a:gd name="connsiteX192" fmla="*/ 356385 w 1433269"/>
                <a:gd name="connsiteY192" fmla="*/ 37741 h 111284"/>
                <a:gd name="connsiteX193" fmla="*/ 349626 w 1433269"/>
                <a:gd name="connsiteY193" fmla="*/ 31933 h 111284"/>
                <a:gd name="connsiteX194" fmla="*/ 342864 w 1433269"/>
                <a:gd name="connsiteY194" fmla="*/ 37741 h 111284"/>
                <a:gd name="connsiteX195" fmla="*/ 339967 w 1433269"/>
                <a:gd name="connsiteY195" fmla="*/ 55159 h 111284"/>
                <a:gd name="connsiteX196" fmla="*/ 377633 w 1433269"/>
                <a:gd name="connsiteY196" fmla="*/ 86125 h 111284"/>
                <a:gd name="connsiteX197" fmla="*/ 377633 w 1433269"/>
                <a:gd name="connsiteY197" fmla="*/ 32902 h 111284"/>
                <a:gd name="connsiteX198" fmla="*/ 371839 w 1433269"/>
                <a:gd name="connsiteY198" fmla="*/ 32902 h 111284"/>
                <a:gd name="connsiteX199" fmla="*/ 371839 w 1433269"/>
                <a:gd name="connsiteY199" fmla="*/ 24193 h 111284"/>
                <a:gd name="connsiteX200" fmla="*/ 377633 w 1433269"/>
                <a:gd name="connsiteY200" fmla="*/ 24193 h 111284"/>
                <a:gd name="connsiteX201" fmla="*/ 377633 w 1433269"/>
                <a:gd name="connsiteY201" fmla="*/ 18387 h 111284"/>
                <a:gd name="connsiteX202" fmla="*/ 377633 w 1433269"/>
                <a:gd name="connsiteY202" fmla="*/ 8709 h 111284"/>
                <a:gd name="connsiteX203" fmla="*/ 380532 w 1433269"/>
                <a:gd name="connsiteY203" fmla="*/ 1936 h 111284"/>
                <a:gd name="connsiteX204" fmla="*/ 386327 w 1433269"/>
                <a:gd name="connsiteY204" fmla="*/ 0 h 111284"/>
                <a:gd name="connsiteX205" fmla="*/ 392121 w 1433269"/>
                <a:gd name="connsiteY205" fmla="*/ 967 h 111284"/>
                <a:gd name="connsiteX206" fmla="*/ 391156 w 1433269"/>
                <a:gd name="connsiteY206" fmla="*/ 9676 h 111284"/>
                <a:gd name="connsiteX207" fmla="*/ 387292 w 1433269"/>
                <a:gd name="connsiteY207" fmla="*/ 8709 h 111284"/>
                <a:gd name="connsiteX208" fmla="*/ 384395 w 1433269"/>
                <a:gd name="connsiteY208" fmla="*/ 11612 h 111284"/>
                <a:gd name="connsiteX209" fmla="*/ 383429 w 1433269"/>
                <a:gd name="connsiteY209" fmla="*/ 18387 h 111284"/>
                <a:gd name="connsiteX210" fmla="*/ 383429 w 1433269"/>
                <a:gd name="connsiteY210" fmla="*/ 24193 h 111284"/>
                <a:gd name="connsiteX211" fmla="*/ 389224 w 1433269"/>
                <a:gd name="connsiteY211" fmla="*/ 24193 h 111284"/>
                <a:gd name="connsiteX212" fmla="*/ 389224 w 1433269"/>
                <a:gd name="connsiteY212" fmla="*/ 32902 h 111284"/>
                <a:gd name="connsiteX213" fmla="*/ 383429 w 1433269"/>
                <a:gd name="connsiteY213" fmla="*/ 32902 h 111284"/>
                <a:gd name="connsiteX214" fmla="*/ 383429 w 1433269"/>
                <a:gd name="connsiteY214" fmla="*/ 86125 h 111284"/>
                <a:gd name="connsiteX215" fmla="*/ 377633 w 1433269"/>
                <a:gd name="connsiteY215" fmla="*/ 86125 h 111284"/>
                <a:gd name="connsiteX216" fmla="*/ 413369 w 1433269"/>
                <a:gd name="connsiteY216" fmla="*/ 86125 h 111284"/>
                <a:gd name="connsiteX217" fmla="*/ 413369 w 1433269"/>
                <a:gd name="connsiteY217" fmla="*/ 967 h 111284"/>
                <a:gd name="connsiteX218" fmla="*/ 447172 w 1433269"/>
                <a:gd name="connsiteY218" fmla="*/ 967 h 111284"/>
                <a:gd name="connsiteX219" fmla="*/ 447172 w 1433269"/>
                <a:gd name="connsiteY219" fmla="*/ 10645 h 111284"/>
                <a:gd name="connsiteX220" fmla="*/ 419163 w 1433269"/>
                <a:gd name="connsiteY220" fmla="*/ 10645 h 111284"/>
                <a:gd name="connsiteX221" fmla="*/ 419163 w 1433269"/>
                <a:gd name="connsiteY221" fmla="*/ 36772 h 111284"/>
                <a:gd name="connsiteX222" fmla="*/ 445240 w 1433269"/>
                <a:gd name="connsiteY222" fmla="*/ 36772 h 111284"/>
                <a:gd name="connsiteX223" fmla="*/ 445240 w 1433269"/>
                <a:gd name="connsiteY223" fmla="*/ 47417 h 111284"/>
                <a:gd name="connsiteX224" fmla="*/ 419163 w 1433269"/>
                <a:gd name="connsiteY224" fmla="*/ 47417 h 111284"/>
                <a:gd name="connsiteX225" fmla="*/ 419163 w 1433269"/>
                <a:gd name="connsiteY225" fmla="*/ 76447 h 111284"/>
                <a:gd name="connsiteX226" fmla="*/ 448138 w 1433269"/>
                <a:gd name="connsiteY226" fmla="*/ 76447 h 111284"/>
                <a:gd name="connsiteX227" fmla="*/ 448138 w 1433269"/>
                <a:gd name="connsiteY227" fmla="*/ 86125 h 111284"/>
                <a:gd name="connsiteX228" fmla="*/ 413369 w 1433269"/>
                <a:gd name="connsiteY228" fmla="*/ 86125 h 111284"/>
                <a:gd name="connsiteX229" fmla="*/ 458761 w 1433269"/>
                <a:gd name="connsiteY229" fmla="*/ 86125 h 111284"/>
                <a:gd name="connsiteX230" fmla="*/ 458761 w 1433269"/>
                <a:gd name="connsiteY230" fmla="*/ 967 h 111284"/>
                <a:gd name="connsiteX231" fmla="*/ 464558 w 1433269"/>
                <a:gd name="connsiteY231" fmla="*/ 967 h 111284"/>
                <a:gd name="connsiteX232" fmla="*/ 464558 w 1433269"/>
                <a:gd name="connsiteY232" fmla="*/ 86125 h 111284"/>
                <a:gd name="connsiteX233" fmla="*/ 458761 w 1433269"/>
                <a:gd name="connsiteY233" fmla="*/ 86125 h 111284"/>
                <a:gd name="connsiteX234" fmla="*/ 500292 w 1433269"/>
                <a:gd name="connsiteY234" fmla="*/ 65804 h 111284"/>
                <a:gd name="connsiteX235" fmla="*/ 506088 w 1433269"/>
                <a:gd name="connsiteY235" fmla="*/ 67738 h 111284"/>
                <a:gd name="connsiteX236" fmla="*/ 501259 w 1433269"/>
                <a:gd name="connsiteY236" fmla="*/ 82255 h 111284"/>
                <a:gd name="connsiteX237" fmla="*/ 491600 w 1433269"/>
                <a:gd name="connsiteY237" fmla="*/ 87092 h 111284"/>
                <a:gd name="connsiteX238" fmla="*/ 480011 w 1433269"/>
                <a:gd name="connsiteY238" fmla="*/ 79352 h 111284"/>
                <a:gd name="connsiteX239" fmla="*/ 475182 w 1433269"/>
                <a:gd name="connsiteY239" fmla="*/ 56126 h 111284"/>
                <a:gd name="connsiteX240" fmla="*/ 480011 w 1433269"/>
                <a:gd name="connsiteY240" fmla="*/ 31933 h 111284"/>
                <a:gd name="connsiteX241" fmla="*/ 491600 w 1433269"/>
                <a:gd name="connsiteY241" fmla="*/ 23224 h 111284"/>
                <a:gd name="connsiteX242" fmla="*/ 502224 w 1433269"/>
                <a:gd name="connsiteY242" fmla="*/ 31933 h 111284"/>
                <a:gd name="connsiteX243" fmla="*/ 506088 w 1433269"/>
                <a:gd name="connsiteY243" fmla="*/ 55159 h 111284"/>
                <a:gd name="connsiteX244" fmla="*/ 506088 w 1433269"/>
                <a:gd name="connsiteY244" fmla="*/ 58062 h 111284"/>
                <a:gd name="connsiteX245" fmla="*/ 480976 w 1433269"/>
                <a:gd name="connsiteY245" fmla="*/ 58062 h 111284"/>
                <a:gd name="connsiteX246" fmla="*/ 484838 w 1433269"/>
                <a:gd name="connsiteY246" fmla="*/ 73544 h 111284"/>
                <a:gd name="connsiteX247" fmla="*/ 491600 w 1433269"/>
                <a:gd name="connsiteY247" fmla="*/ 78383 h 111284"/>
                <a:gd name="connsiteX248" fmla="*/ 496429 w 1433269"/>
                <a:gd name="connsiteY248" fmla="*/ 75480 h 111284"/>
                <a:gd name="connsiteX249" fmla="*/ 500292 w 1433269"/>
                <a:gd name="connsiteY249" fmla="*/ 65804 h 111284"/>
                <a:gd name="connsiteX250" fmla="*/ 481941 w 1433269"/>
                <a:gd name="connsiteY250" fmla="*/ 49353 h 111284"/>
                <a:gd name="connsiteX251" fmla="*/ 500292 w 1433269"/>
                <a:gd name="connsiteY251" fmla="*/ 49353 h 111284"/>
                <a:gd name="connsiteX252" fmla="*/ 498362 w 1433269"/>
                <a:gd name="connsiteY252" fmla="*/ 37741 h 111284"/>
                <a:gd name="connsiteX253" fmla="*/ 491600 w 1433269"/>
                <a:gd name="connsiteY253" fmla="*/ 31933 h 111284"/>
                <a:gd name="connsiteX254" fmla="*/ 484838 w 1433269"/>
                <a:gd name="connsiteY254" fmla="*/ 36772 h 111284"/>
                <a:gd name="connsiteX255" fmla="*/ 481941 w 1433269"/>
                <a:gd name="connsiteY255" fmla="*/ 49353 h 111284"/>
                <a:gd name="connsiteX256" fmla="*/ 538925 w 1433269"/>
                <a:gd name="connsiteY256" fmla="*/ 63868 h 111284"/>
                <a:gd name="connsiteX257" fmla="*/ 544719 w 1433269"/>
                <a:gd name="connsiteY257" fmla="*/ 64835 h 111284"/>
                <a:gd name="connsiteX258" fmla="*/ 539890 w 1433269"/>
                <a:gd name="connsiteY258" fmla="*/ 81286 h 111284"/>
                <a:gd name="connsiteX259" fmla="*/ 531198 w 1433269"/>
                <a:gd name="connsiteY259" fmla="*/ 87092 h 111284"/>
                <a:gd name="connsiteX260" fmla="*/ 519609 w 1433269"/>
                <a:gd name="connsiteY260" fmla="*/ 79352 h 111284"/>
                <a:gd name="connsiteX261" fmla="*/ 515745 w 1433269"/>
                <a:gd name="connsiteY261" fmla="*/ 55159 h 111284"/>
                <a:gd name="connsiteX262" fmla="*/ 517677 w 1433269"/>
                <a:gd name="connsiteY262" fmla="*/ 37741 h 111284"/>
                <a:gd name="connsiteX263" fmla="*/ 522506 w 1433269"/>
                <a:gd name="connsiteY263" fmla="*/ 27096 h 111284"/>
                <a:gd name="connsiteX264" fmla="*/ 531198 w 1433269"/>
                <a:gd name="connsiteY264" fmla="*/ 23224 h 111284"/>
                <a:gd name="connsiteX265" fmla="*/ 539890 w 1433269"/>
                <a:gd name="connsiteY265" fmla="*/ 28063 h 111284"/>
                <a:gd name="connsiteX266" fmla="*/ 544719 w 1433269"/>
                <a:gd name="connsiteY266" fmla="*/ 42578 h 111284"/>
                <a:gd name="connsiteX267" fmla="*/ 538925 w 1433269"/>
                <a:gd name="connsiteY267" fmla="*/ 44514 h 111284"/>
                <a:gd name="connsiteX268" fmla="*/ 536028 w 1433269"/>
                <a:gd name="connsiteY268" fmla="*/ 34838 h 111284"/>
                <a:gd name="connsiteX269" fmla="*/ 531198 w 1433269"/>
                <a:gd name="connsiteY269" fmla="*/ 31933 h 111284"/>
                <a:gd name="connsiteX270" fmla="*/ 524439 w 1433269"/>
                <a:gd name="connsiteY270" fmla="*/ 37741 h 111284"/>
                <a:gd name="connsiteX271" fmla="*/ 521539 w 1433269"/>
                <a:gd name="connsiteY271" fmla="*/ 55159 h 111284"/>
                <a:gd name="connsiteX272" fmla="*/ 523472 w 1433269"/>
                <a:gd name="connsiteY272" fmla="*/ 73544 h 111284"/>
                <a:gd name="connsiteX273" fmla="*/ 531198 w 1433269"/>
                <a:gd name="connsiteY273" fmla="*/ 78383 h 111284"/>
                <a:gd name="connsiteX274" fmla="*/ 536028 w 1433269"/>
                <a:gd name="connsiteY274" fmla="*/ 75480 h 111284"/>
                <a:gd name="connsiteX275" fmla="*/ 538925 w 1433269"/>
                <a:gd name="connsiteY275" fmla="*/ 63868 h 111284"/>
                <a:gd name="connsiteX276" fmla="*/ 565967 w 1433269"/>
                <a:gd name="connsiteY276" fmla="*/ 76447 h 111284"/>
                <a:gd name="connsiteX277" fmla="*/ 566934 w 1433269"/>
                <a:gd name="connsiteY277" fmla="*/ 86125 h 111284"/>
                <a:gd name="connsiteX278" fmla="*/ 562105 w 1433269"/>
                <a:gd name="connsiteY278" fmla="*/ 87092 h 111284"/>
                <a:gd name="connsiteX279" fmla="*/ 557275 w 1433269"/>
                <a:gd name="connsiteY279" fmla="*/ 85158 h 111284"/>
                <a:gd name="connsiteX280" fmla="*/ 555343 w 1433269"/>
                <a:gd name="connsiteY280" fmla="*/ 80319 h 111284"/>
                <a:gd name="connsiteX281" fmla="*/ 554378 w 1433269"/>
                <a:gd name="connsiteY281" fmla="*/ 67738 h 111284"/>
                <a:gd name="connsiteX282" fmla="*/ 554378 w 1433269"/>
                <a:gd name="connsiteY282" fmla="*/ 32902 h 111284"/>
                <a:gd name="connsiteX283" fmla="*/ 550514 w 1433269"/>
                <a:gd name="connsiteY283" fmla="*/ 32902 h 111284"/>
                <a:gd name="connsiteX284" fmla="*/ 550514 w 1433269"/>
                <a:gd name="connsiteY284" fmla="*/ 24193 h 111284"/>
                <a:gd name="connsiteX285" fmla="*/ 554378 w 1433269"/>
                <a:gd name="connsiteY285" fmla="*/ 24193 h 111284"/>
                <a:gd name="connsiteX286" fmla="*/ 554378 w 1433269"/>
                <a:gd name="connsiteY286" fmla="*/ 9676 h 111284"/>
                <a:gd name="connsiteX287" fmla="*/ 560172 w 1433269"/>
                <a:gd name="connsiteY287" fmla="*/ 2903 h 111284"/>
                <a:gd name="connsiteX288" fmla="*/ 560172 w 1433269"/>
                <a:gd name="connsiteY288" fmla="*/ 24193 h 111284"/>
                <a:gd name="connsiteX289" fmla="*/ 565967 w 1433269"/>
                <a:gd name="connsiteY289" fmla="*/ 24193 h 111284"/>
                <a:gd name="connsiteX290" fmla="*/ 565967 w 1433269"/>
                <a:gd name="connsiteY290" fmla="*/ 32902 h 111284"/>
                <a:gd name="connsiteX291" fmla="*/ 560172 w 1433269"/>
                <a:gd name="connsiteY291" fmla="*/ 32902 h 111284"/>
                <a:gd name="connsiteX292" fmla="*/ 560172 w 1433269"/>
                <a:gd name="connsiteY292" fmla="*/ 68707 h 111284"/>
                <a:gd name="connsiteX293" fmla="*/ 560172 w 1433269"/>
                <a:gd name="connsiteY293" fmla="*/ 74513 h 111284"/>
                <a:gd name="connsiteX294" fmla="*/ 561140 w 1433269"/>
                <a:gd name="connsiteY294" fmla="*/ 76447 h 111284"/>
                <a:gd name="connsiteX295" fmla="*/ 563070 w 1433269"/>
                <a:gd name="connsiteY295" fmla="*/ 77416 h 111284"/>
                <a:gd name="connsiteX296" fmla="*/ 565967 w 1433269"/>
                <a:gd name="connsiteY296" fmla="*/ 76447 h 111284"/>
                <a:gd name="connsiteX297" fmla="*/ 574661 w 1433269"/>
                <a:gd name="connsiteY297" fmla="*/ 86125 h 111284"/>
                <a:gd name="connsiteX298" fmla="*/ 574661 w 1433269"/>
                <a:gd name="connsiteY298" fmla="*/ 24193 h 111284"/>
                <a:gd name="connsiteX299" fmla="*/ 580455 w 1433269"/>
                <a:gd name="connsiteY299" fmla="*/ 24193 h 111284"/>
                <a:gd name="connsiteX300" fmla="*/ 580455 w 1433269"/>
                <a:gd name="connsiteY300" fmla="*/ 33869 h 111284"/>
                <a:gd name="connsiteX301" fmla="*/ 584317 w 1433269"/>
                <a:gd name="connsiteY301" fmla="*/ 25160 h 111284"/>
                <a:gd name="connsiteX302" fmla="*/ 587217 w 1433269"/>
                <a:gd name="connsiteY302" fmla="*/ 23224 h 111284"/>
                <a:gd name="connsiteX303" fmla="*/ 593011 w 1433269"/>
                <a:gd name="connsiteY303" fmla="*/ 26127 h 111284"/>
                <a:gd name="connsiteX304" fmla="*/ 591079 w 1433269"/>
                <a:gd name="connsiteY304" fmla="*/ 35805 h 111284"/>
                <a:gd name="connsiteX305" fmla="*/ 587217 w 1433269"/>
                <a:gd name="connsiteY305" fmla="*/ 33869 h 111284"/>
                <a:gd name="connsiteX306" fmla="*/ 584317 w 1433269"/>
                <a:gd name="connsiteY306" fmla="*/ 35805 h 111284"/>
                <a:gd name="connsiteX307" fmla="*/ 581420 w 1433269"/>
                <a:gd name="connsiteY307" fmla="*/ 41611 h 111284"/>
                <a:gd name="connsiteX308" fmla="*/ 580455 w 1433269"/>
                <a:gd name="connsiteY308" fmla="*/ 54190 h 111284"/>
                <a:gd name="connsiteX309" fmla="*/ 580455 w 1433269"/>
                <a:gd name="connsiteY309" fmla="*/ 86125 h 111284"/>
                <a:gd name="connsiteX310" fmla="*/ 574661 w 1433269"/>
                <a:gd name="connsiteY310" fmla="*/ 86125 h 111284"/>
                <a:gd name="connsiteX311" fmla="*/ 597840 w 1433269"/>
                <a:gd name="connsiteY311" fmla="*/ 55159 h 111284"/>
                <a:gd name="connsiteX312" fmla="*/ 603635 w 1433269"/>
                <a:gd name="connsiteY312" fmla="*/ 29999 h 111284"/>
                <a:gd name="connsiteX313" fmla="*/ 614259 w 1433269"/>
                <a:gd name="connsiteY313" fmla="*/ 23224 h 111284"/>
                <a:gd name="connsiteX314" fmla="*/ 625848 w 1433269"/>
                <a:gd name="connsiteY314" fmla="*/ 30966 h 111284"/>
                <a:gd name="connsiteX315" fmla="*/ 629712 w 1433269"/>
                <a:gd name="connsiteY315" fmla="*/ 54190 h 111284"/>
                <a:gd name="connsiteX316" fmla="*/ 627780 w 1433269"/>
                <a:gd name="connsiteY316" fmla="*/ 73544 h 111284"/>
                <a:gd name="connsiteX317" fmla="*/ 621985 w 1433269"/>
                <a:gd name="connsiteY317" fmla="*/ 83222 h 111284"/>
                <a:gd name="connsiteX318" fmla="*/ 614259 w 1433269"/>
                <a:gd name="connsiteY318" fmla="*/ 87092 h 111284"/>
                <a:gd name="connsiteX319" fmla="*/ 602668 w 1433269"/>
                <a:gd name="connsiteY319" fmla="*/ 79352 h 111284"/>
                <a:gd name="connsiteX320" fmla="*/ 597840 w 1433269"/>
                <a:gd name="connsiteY320" fmla="*/ 55159 h 111284"/>
                <a:gd name="connsiteX321" fmla="*/ 604600 w 1433269"/>
                <a:gd name="connsiteY321" fmla="*/ 55159 h 111284"/>
                <a:gd name="connsiteX322" fmla="*/ 606532 w 1433269"/>
                <a:gd name="connsiteY322" fmla="*/ 72577 h 111284"/>
                <a:gd name="connsiteX323" fmla="*/ 614259 w 1433269"/>
                <a:gd name="connsiteY323" fmla="*/ 78383 h 111284"/>
                <a:gd name="connsiteX324" fmla="*/ 621018 w 1433269"/>
                <a:gd name="connsiteY324" fmla="*/ 72577 h 111284"/>
                <a:gd name="connsiteX325" fmla="*/ 623917 w 1433269"/>
                <a:gd name="connsiteY325" fmla="*/ 55159 h 111284"/>
                <a:gd name="connsiteX326" fmla="*/ 621018 w 1433269"/>
                <a:gd name="connsiteY326" fmla="*/ 37741 h 111284"/>
                <a:gd name="connsiteX327" fmla="*/ 614259 w 1433269"/>
                <a:gd name="connsiteY327" fmla="*/ 31933 h 111284"/>
                <a:gd name="connsiteX328" fmla="*/ 606532 w 1433269"/>
                <a:gd name="connsiteY328" fmla="*/ 37741 h 111284"/>
                <a:gd name="connsiteX329" fmla="*/ 604600 w 1433269"/>
                <a:gd name="connsiteY329" fmla="*/ 55159 h 111284"/>
                <a:gd name="connsiteX330" fmla="*/ 640336 w 1433269"/>
                <a:gd name="connsiteY330" fmla="*/ 86125 h 111284"/>
                <a:gd name="connsiteX331" fmla="*/ 640336 w 1433269"/>
                <a:gd name="connsiteY331" fmla="*/ 24193 h 111284"/>
                <a:gd name="connsiteX332" fmla="*/ 645165 w 1433269"/>
                <a:gd name="connsiteY332" fmla="*/ 24193 h 111284"/>
                <a:gd name="connsiteX333" fmla="*/ 645165 w 1433269"/>
                <a:gd name="connsiteY333" fmla="*/ 32902 h 111284"/>
                <a:gd name="connsiteX334" fmla="*/ 655789 w 1433269"/>
                <a:gd name="connsiteY334" fmla="*/ 23224 h 111284"/>
                <a:gd name="connsiteX335" fmla="*/ 661583 w 1433269"/>
                <a:gd name="connsiteY335" fmla="*/ 25160 h 111284"/>
                <a:gd name="connsiteX336" fmla="*/ 665446 w 1433269"/>
                <a:gd name="connsiteY336" fmla="*/ 29999 h 111284"/>
                <a:gd name="connsiteX337" fmla="*/ 667378 w 1433269"/>
                <a:gd name="connsiteY337" fmla="*/ 37741 h 111284"/>
                <a:gd name="connsiteX338" fmla="*/ 667378 w 1433269"/>
                <a:gd name="connsiteY338" fmla="*/ 48384 h 111284"/>
                <a:gd name="connsiteX339" fmla="*/ 667378 w 1433269"/>
                <a:gd name="connsiteY339" fmla="*/ 86125 h 111284"/>
                <a:gd name="connsiteX340" fmla="*/ 661583 w 1433269"/>
                <a:gd name="connsiteY340" fmla="*/ 86125 h 111284"/>
                <a:gd name="connsiteX341" fmla="*/ 661583 w 1433269"/>
                <a:gd name="connsiteY341" fmla="*/ 48384 h 111284"/>
                <a:gd name="connsiteX342" fmla="*/ 661583 w 1433269"/>
                <a:gd name="connsiteY342" fmla="*/ 38708 h 111284"/>
                <a:gd name="connsiteX343" fmla="*/ 658686 w 1433269"/>
                <a:gd name="connsiteY343" fmla="*/ 33869 h 111284"/>
                <a:gd name="connsiteX344" fmla="*/ 654822 w 1433269"/>
                <a:gd name="connsiteY344" fmla="*/ 31933 h 111284"/>
                <a:gd name="connsiteX345" fmla="*/ 649027 w 1433269"/>
                <a:gd name="connsiteY345" fmla="*/ 36772 h 111284"/>
                <a:gd name="connsiteX346" fmla="*/ 646130 w 1433269"/>
                <a:gd name="connsiteY346" fmla="*/ 52256 h 111284"/>
                <a:gd name="connsiteX347" fmla="*/ 646130 w 1433269"/>
                <a:gd name="connsiteY347" fmla="*/ 86125 h 111284"/>
                <a:gd name="connsiteX348" fmla="*/ 640336 w 1433269"/>
                <a:gd name="connsiteY348" fmla="*/ 86125 h 111284"/>
                <a:gd name="connsiteX349" fmla="*/ 679934 w 1433269"/>
                <a:gd name="connsiteY349" fmla="*/ 13548 h 111284"/>
                <a:gd name="connsiteX350" fmla="*/ 679934 w 1433269"/>
                <a:gd name="connsiteY350" fmla="*/ 967 h 111284"/>
                <a:gd name="connsiteX351" fmla="*/ 685728 w 1433269"/>
                <a:gd name="connsiteY351" fmla="*/ 967 h 111284"/>
                <a:gd name="connsiteX352" fmla="*/ 685728 w 1433269"/>
                <a:gd name="connsiteY352" fmla="*/ 13548 h 111284"/>
                <a:gd name="connsiteX353" fmla="*/ 679934 w 1433269"/>
                <a:gd name="connsiteY353" fmla="*/ 13548 h 111284"/>
                <a:gd name="connsiteX354" fmla="*/ 679934 w 1433269"/>
                <a:gd name="connsiteY354" fmla="*/ 86125 h 111284"/>
                <a:gd name="connsiteX355" fmla="*/ 679934 w 1433269"/>
                <a:gd name="connsiteY355" fmla="*/ 24193 h 111284"/>
                <a:gd name="connsiteX356" fmla="*/ 685728 w 1433269"/>
                <a:gd name="connsiteY356" fmla="*/ 24193 h 111284"/>
                <a:gd name="connsiteX357" fmla="*/ 685728 w 1433269"/>
                <a:gd name="connsiteY357" fmla="*/ 86125 h 111284"/>
                <a:gd name="connsiteX358" fmla="*/ 679934 w 1433269"/>
                <a:gd name="connsiteY358" fmla="*/ 86125 h 111284"/>
                <a:gd name="connsiteX359" fmla="*/ 720497 w 1433269"/>
                <a:gd name="connsiteY359" fmla="*/ 63868 h 111284"/>
                <a:gd name="connsiteX360" fmla="*/ 726294 w 1433269"/>
                <a:gd name="connsiteY360" fmla="*/ 64835 h 111284"/>
                <a:gd name="connsiteX361" fmla="*/ 721464 w 1433269"/>
                <a:gd name="connsiteY361" fmla="*/ 81286 h 111284"/>
                <a:gd name="connsiteX362" fmla="*/ 711805 w 1433269"/>
                <a:gd name="connsiteY362" fmla="*/ 87092 h 111284"/>
                <a:gd name="connsiteX363" fmla="*/ 701182 w 1433269"/>
                <a:gd name="connsiteY363" fmla="*/ 79352 h 111284"/>
                <a:gd name="connsiteX364" fmla="*/ 696352 w 1433269"/>
                <a:gd name="connsiteY364" fmla="*/ 55159 h 111284"/>
                <a:gd name="connsiteX365" fmla="*/ 698284 w 1433269"/>
                <a:gd name="connsiteY365" fmla="*/ 37741 h 111284"/>
                <a:gd name="connsiteX366" fmla="*/ 704079 w 1433269"/>
                <a:gd name="connsiteY366" fmla="*/ 27096 h 111284"/>
                <a:gd name="connsiteX367" fmla="*/ 711805 w 1433269"/>
                <a:gd name="connsiteY367" fmla="*/ 23224 h 111284"/>
                <a:gd name="connsiteX368" fmla="*/ 720497 w 1433269"/>
                <a:gd name="connsiteY368" fmla="*/ 28063 h 111284"/>
                <a:gd name="connsiteX369" fmla="*/ 725327 w 1433269"/>
                <a:gd name="connsiteY369" fmla="*/ 42578 h 111284"/>
                <a:gd name="connsiteX370" fmla="*/ 719532 w 1433269"/>
                <a:gd name="connsiteY370" fmla="*/ 44514 h 111284"/>
                <a:gd name="connsiteX371" fmla="*/ 716635 w 1433269"/>
                <a:gd name="connsiteY371" fmla="*/ 34838 h 111284"/>
                <a:gd name="connsiteX372" fmla="*/ 711805 w 1433269"/>
                <a:gd name="connsiteY372" fmla="*/ 31933 h 111284"/>
                <a:gd name="connsiteX373" fmla="*/ 705046 w 1433269"/>
                <a:gd name="connsiteY373" fmla="*/ 37741 h 111284"/>
                <a:gd name="connsiteX374" fmla="*/ 702147 w 1433269"/>
                <a:gd name="connsiteY374" fmla="*/ 55159 h 111284"/>
                <a:gd name="connsiteX375" fmla="*/ 705046 w 1433269"/>
                <a:gd name="connsiteY375" fmla="*/ 73544 h 111284"/>
                <a:gd name="connsiteX376" fmla="*/ 711805 w 1433269"/>
                <a:gd name="connsiteY376" fmla="*/ 78383 h 111284"/>
                <a:gd name="connsiteX377" fmla="*/ 717600 w 1433269"/>
                <a:gd name="connsiteY377" fmla="*/ 75480 h 111284"/>
                <a:gd name="connsiteX378" fmla="*/ 720497 w 1433269"/>
                <a:gd name="connsiteY378" fmla="*/ 63868 h 111284"/>
                <a:gd name="connsiteX379" fmla="*/ 747541 w 1433269"/>
                <a:gd name="connsiteY379" fmla="*/ 59029 h 111284"/>
                <a:gd name="connsiteX380" fmla="*/ 753336 w 1433269"/>
                <a:gd name="connsiteY380" fmla="*/ 58062 h 111284"/>
                <a:gd name="connsiteX381" fmla="*/ 755268 w 1433269"/>
                <a:gd name="connsiteY381" fmla="*/ 68707 h 111284"/>
                <a:gd name="connsiteX382" fmla="*/ 760097 w 1433269"/>
                <a:gd name="connsiteY382" fmla="*/ 74513 h 111284"/>
                <a:gd name="connsiteX383" fmla="*/ 766857 w 1433269"/>
                <a:gd name="connsiteY383" fmla="*/ 77416 h 111284"/>
                <a:gd name="connsiteX384" fmla="*/ 773618 w 1433269"/>
                <a:gd name="connsiteY384" fmla="*/ 75480 h 111284"/>
                <a:gd name="connsiteX385" fmla="*/ 777481 w 1433269"/>
                <a:gd name="connsiteY385" fmla="*/ 70641 h 111284"/>
                <a:gd name="connsiteX386" fmla="*/ 778448 w 1433269"/>
                <a:gd name="connsiteY386" fmla="*/ 62901 h 111284"/>
                <a:gd name="connsiteX387" fmla="*/ 777481 w 1433269"/>
                <a:gd name="connsiteY387" fmla="*/ 56126 h 111284"/>
                <a:gd name="connsiteX388" fmla="*/ 773618 w 1433269"/>
                <a:gd name="connsiteY388" fmla="*/ 51287 h 111284"/>
                <a:gd name="connsiteX389" fmla="*/ 764925 w 1433269"/>
                <a:gd name="connsiteY389" fmla="*/ 46450 h 111284"/>
                <a:gd name="connsiteX390" fmla="*/ 756233 w 1433269"/>
                <a:gd name="connsiteY390" fmla="*/ 41611 h 111284"/>
                <a:gd name="connsiteX391" fmla="*/ 751404 w 1433269"/>
                <a:gd name="connsiteY391" fmla="*/ 33869 h 111284"/>
                <a:gd name="connsiteX392" fmla="*/ 749473 w 1433269"/>
                <a:gd name="connsiteY392" fmla="*/ 23224 h 111284"/>
                <a:gd name="connsiteX393" fmla="*/ 751404 w 1433269"/>
                <a:gd name="connsiteY393" fmla="*/ 10645 h 111284"/>
                <a:gd name="connsiteX394" fmla="*/ 757198 w 1433269"/>
                <a:gd name="connsiteY394" fmla="*/ 2903 h 111284"/>
                <a:gd name="connsiteX395" fmla="*/ 765892 w 1433269"/>
                <a:gd name="connsiteY395" fmla="*/ 0 h 111284"/>
                <a:gd name="connsiteX396" fmla="*/ 774584 w 1433269"/>
                <a:gd name="connsiteY396" fmla="*/ 2903 h 111284"/>
                <a:gd name="connsiteX397" fmla="*/ 781345 w 1433269"/>
                <a:gd name="connsiteY397" fmla="*/ 11612 h 111284"/>
                <a:gd name="connsiteX398" fmla="*/ 783275 w 1433269"/>
                <a:gd name="connsiteY398" fmla="*/ 25160 h 111284"/>
                <a:gd name="connsiteX399" fmla="*/ 777481 w 1433269"/>
                <a:gd name="connsiteY399" fmla="*/ 26127 h 111284"/>
                <a:gd name="connsiteX400" fmla="*/ 774584 w 1433269"/>
                <a:gd name="connsiteY400" fmla="*/ 13548 h 111284"/>
                <a:gd name="connsiteX401" fmla="*/ 765892 w 1433269"/>
                <a:gd name="connsiteY401" fmla="*/ 9676 h 111284"/>
                <a:gd name="connsiteX402" fmla="*/ 758165 w 1433269"/>
                <a:gd name="connsiteY402" fmla="*/ 13548 h 111284"/>
                <a:gd name="connsiteX403" fmla="*/ 755268 w 1433269"/>
                <a:gd name="connsiteY403" fmla="*/ 22257 h 111284"/>
                <a:gd name="connsiteX404" fmla="*/ 757198 w 1433269"/>
                <a:gd name="connsiteY404" fmla="*/ 29999 h 111284"/>
                <a:gd name="connsiteX405" fmla="*/ 766857 w 1433269"/>
                <a:gd name="connsiteY405" fmla="*/ 35805 h 111284"/>
                <a:gd name="connsiteX406" fmla="*/ 776516 w 1433269"/>
                <a:gd name="connsiteY406" fmla="*/ 41611 h 111284"/>
                <a:gd name="connsiteX407" fmla="*/ 782310 w 1433269"/>
                <a:gd name="connsiteY407" fmla="*/ 50320 h 111284"/>
                <a:gd name="connsiteX408" fmla="*/ 784242 w 1433269"/>
                <a:gd name="connsiteY408" fmla="*/ 61932 h 111284"/>
                <a:gd name="connsiteX409" fmla="*/ 782310 w 1433269"/>
                <a:gd name="connsiteY409" fmla="*/ 74513 h 111284"/>
                <a:gd name="connsiteX410" fmla="*/ 776516 w 1433269"/>
                <a:gd name="connsiteY410" fmla="*/ 84189 h 111284"/>
                <a:gd name="connsiteX411" fmla="*/ 767824 w 1433269"/>
                <a:gd name="connsiteY411" fmla="*/ 87092 h 111284"/>
                <a:gd name="connsiteX412" fmla="*/ 757198 w 1433269"/>
                <a:gd name="connsiteY412" fmla="*/ 84189 h 111284"/>
                <a:gd name="connsiteX413" fmla="*/ 750438 w 1433269"/>
                <a:gd name="connsiteY413" fmla="*/ 73544 h 111284"/>
                <a:gd name="connsiteX414" fmla="*/ 747541 w 1433269"/>
                <a:gd name="connsiteY414" fmla="*/ 59029 h 111284"/>
                <a:gd name="connsiteX415" fmla="*/ 818046 w 1433269"/>
                <a:gd name="connsiteY415" fmla="*/ 63868 h 111284"/>
                <a:gd name="connsiteX416" fmla="*/ 823840 w 1433269"/>
                <a:gd name="connsiteY416" fmla="*/ 64835 h 111284"/>
                <a:gd name="connsiteX417" fmla="*/ 819011 w 1433269"/>
                <a:gd name="connsiteY417" fmla="*/ 81286 h 111284"/>
                <a:gd name="connsiteX418" fmla="*/ 809352 w 1433269"/>
                <a:gd name="connsiteY418" fmla="*/ 87092 h 111284"/>
                <a:gd name="connsiteX419" fmla="*/ 798728 w 1433269"/>
                <a:gd name="connsiteY419" fmla="*/ 79352 h 111284"/>
                <a:gd name="connsiteX420" fmla="*/ 793901 w 1433269"/>
                <a:gd name="connsiteY420" fmla="*/ 55159 h 111284"/>
                <a:gd name="connsiteX421" fmla="*/ 795831 w 1433269"/>
                <a:gd name="connsiteY421" fmla="*/ 37741 h 111284"/>
                <a:gd name="connsiteX422" fmla="*/ 801628 w 1433269"/>
                <a:gd name="connsiteY422" fmla="*/ 27096 h 111284"/>
                <a:gd name="connsiteX423" fmla="*/ 809352 w 1433269"/>
                <a:gd name="connsiteY423" fmla="*/ 23224 h 111284"/>
                <a:gd name="connsiteX424" fmla="*/ 819011 w 1433269"/>
                <a:gd name="connsiteY424" fmla="*/ 28063 h 111284"/>
                <a:gd name="connsiteX425" fmla="*/ 822875 w 1433269"/>
                <a:gd name="connsiteY425" fmla="*/ 42578 h 111284"/>
                <a:gd name="connsiteX426" fmla="*/ 818046 w 1433269"/>
                <a:gd name="connsiteY426" fmla="*/ 44514 h 111284"/>
                <a:gd name="connsiteX427" fmla="*/ 815149 w 1433269"/>
                <a:gd name="connsiteY427" fmla="*/ 34838 h 111284"/>
                <a:gd name="connsiteX428" fmla="*/ 810319 w 1433269"/>
                <a:gd name="connsiteY428" fmla="*/ 31933 h 111284"/>
                <a:gd name="connsiteX429" fmla="*/ 802593 w 1433269"/>
                <a:gd name="connsiteY429" fmla="*/ 37741 h 111284"/>
                <a:gd name="connsiteX430" fmla="*/ 799695 w 1433269"/>
                <a:gd name="connsiteY430" fmla="*/ 55159 h 111284"/>
                <a:gd name="connsiteX431" fmla="*/ 802593 w 1433269"/>
                <a:gd name="connsiteY431" fmla="*/ 73544 h 111284"/>
                <a:gd name="connsiteX432" fmla="*/ 809352 w 1433269"/>
                <a:gd name="connsiteY432" fmla="*/ 78383 h 111284"/>
                <a:gd name="connsiteX433" fmla="*/ 815149 w 1433269"/>
                <a:gd name="connsiteY433" fmla="*/ 75480 h 111284"/>
                <a:gd name="connsiteX434" fmla="*/ 818046 w 1433269"/>
                <a:gd name="connsiteY434" fmla="*/ 63868 h 111284"/>
                <a:gd name="connsiteX435" fmla="*/ 832532 w 1433269"/>
                <a:gd name="connsiteY435" fmla="*/ 13548 h 111284"/>
                <a:gd name="connsiteX436" fmla="*/ 832532 w 1433269"/>
                <a:gd name="connsiteY436" fmla="*/ 967 h 111284"/>
                <a:gd name="connsiteX437" fmla="*/ 838328 w 1433269"/>
                <a:gd name="connsiteY437" fmla="*/ 967 h 111284"/>
                <a:gd name="connsiteX438" fmla="*/ 838328 w 1433269"/>
                <a:gd name="connsiteY438" fmla="*/ 13548 h 111284"/>
                <a:gd name="connsiteX439" fmla="*/ 832532 w 1433269"/>
                <a:gd name="connsiteY439" fmla="*/ 13548 h 111284"/>
                <a:gd name="connsiteX440" fmla="*/ 832532 w 1433269"/>
                <a:gd name="connsiteY440" fmla="*/ 86125 h 111284"/>
                <a:gd name="connsiteX441" fmla="*/ 832532 w 1433269"/>
                <a:gd name="connsiteY441" fmla="*/ 24193 h 111284"/>
                <a:gd name="connsiteX442" fmla="*/ 838328 w 1433269"/>
                <a:gd name="connsiteY442" fmla="*/ 24193 h 111284"/>
                <a:gd name="connsiteX443" fmla="*/ 838328 w 1433269"/>
                <a:gd name="connsiteY443" fmla="*/ 86125 h 111284"/>
                <a:gd name="connsiteX444" fmla="*/ 832532 w 1433269"/>
                <a:gd name="connsiteY444" fmla="*/ 86125 h 111284"/>
                <a:gd name="connsiteX445" fmla="*/ 873097 w 1433269"/>
                <a:gd name="connsiteY445" fmla="*/ 65804 h 111284"/>
                <a:gd name="connsiteX446" fmla="*/ 879857 w 1433269"/>
                <a:gd name="connsiteY446" fmla="*/ 67738 h 111284"/>
                <a:gd name="connsiteX447" fmla="*/ 874062 w 1433269"/>
                <a:gd name="connsiteY447" fmla="*/ 82255 h 111284"/>
                <a:gd name="connsiteX448" fmla="*/ 864406 w 1433269"/>
                <a:gd name="connsiteY448" fmla="*/ 87092 h 111284"/>
                <a:gd name="connsiteX449" fmla="*/ 852815 w 1433269"/>
                <a:gd name="connsiteY449" fmla="*/ 79352 h 111284"/>
                <a:gd name="connsiteX450" fmla="*/ 847985 w 1433269"/>
                <a:gd name="connsiteY450" fmla="*/ 56126 h 111284"/>
                <a:gd name="connsiteX451" fmla="*/ 852815 w 1433269"/>
                <a:gd name="connsiteY451" fmla="*/ 31933 h 111284"/>
                <a:gd name="connsiteX452" fmla="*/ 864406 w 1433269"/>
                <a:gd name="connsiteY452" fmla="*/ 23224 h 111284"/>
                <a:gd name="connsiteX453" fmla="*/ 875027 w 1433269"/>
                <a:gd name="connsiteY453" fmla="*/ 31933 h 111284"/>
                <a:gd name="connsiteX454" fmla="*/ 879857 w 1433269"/>
                <a:gd name="connsiteY454" fmla="*/ 55159 h 111284"/>
                <a:gd name="connsiteX455" fmla="*/ 879857 w 1433269"/>
                <a:gd name="connsiteY455" fmla="*/ 58062 h 111284"/>
                <a:gd name="connsiteX456" fmla="*/ 854747 w 1433269"/>
                <a:gd name="connsiteY456" fmla="*/ 58062 h 111284"/>
                <a:gd name="connsiteX457" fmla="*/ 857644 w 1433269"/>
                <a:gd name="connsiteY457" fmla="*/ 73544 h 111284"/>
                <a:gd name="connsiteX458" fmla="*/ 864406 w 1433269"/>
                <a:gd name="connsiteY458" fmla="*/ 78383 h 111284"/>
                <a:gd name="connsiteX459" fmla="*/ 870200 w 1433269"/>
                <a:gd name="connsiteY459" fmla="*/ 75480 h 111284"/>
                <a:gd name="connsiteX460" fmla="*/ 873097 w 1433269"/>
                <a:gd name="connsiteY460" fmla="*/ 65804 h 111284"/>
                <a:gd name="connsiteX461" fmla="*/ 854747 w 1433269"/>
                <a:gd name="connsiteY461" fmla="*/ 49353 h 111284"/>
                <a:gd name="connsiteX462" fmla="*/ 873097 w 1433269"/>
                <a:gd name="connsiteY462" fmla="*/ 49353 h 111284"/>
                <a:gd name="connsiteX463" fmla="*/ 871165 w 1433269"/>
                <a:gd name="connsiteY463" fmla="*/ 37741 h 111284"/>
                <a:gd name="connsiteX464" fmla="*/ 864406 w 1433269"/>
                <a:gd name="connsiteY464" fmla="*/ 31933 h 111284"/>
                <a:gd name="connsiteX465" fmla="*/ 857644 w 1433269"/>
                <a:gd name="connsiteY465" fmla="*/ 36772 h 111284"/>
                <a:gd name="connsiteX466" fmla="*/ 854747 w 1433269"/>
                <a:gd name="connsiteY466" fmla="*/ 49353 h 111284"/>
                <a:gd name="connsiteX467" fmla="*/ 890481 w 1433269"/>
                <a:gd name="connsiteY467" fmla="*/ 86125 h 111284"/>
                <a:gd name="connsiteX468" fmla="*/ 890481 w 1433269"/>
                <a:gd name="connsiteY468" fmla="*/ 24193 h 111284"/>
                <a:gd name="connsiteX469" fmla="*/ 895310 w 1433269"/>
                <a:gd name="connsiteY469" fmla="*/ 24193 h 111284"/>
                <a:gd name="connsiteX470" fmla="*/ 895310 w 1433269"/>
                <a:gd name="connsiteY470" fmla="*/ 32902 h 111284"/>
                <a:gd name="connsiteX471" fmla="*/ 905934 w 1433269"/>
                <a:gd name="connsiteY471" fmla="*/ 23224 h 111284"/>
                <a:gd name="connsiteX472" fmla="*/ 911730 w 1433269"/>
                <a:gd name="connsiteY472" fmla="*/ 25160 h 111284"/>
                <a:gd name="connsiteX473" fmla="*/ 915593 w 1433269"/>
                <a:gd name="connsiteY473" fmla="*/ 29999 h 111284"/>
                <a:gd name="connsiteX474" fmla="*/ 917525 w 1433269"/>
                <a:gd name="connsiteY474" fmla="*/ 37741 h 111284"/>
                <a:gd name="connsiteX475" fmla="*/ 917525 w 1433269"/>
                <a:gd name="connsiteY475" fmla="*/ 48384 h 111284"/>
                <a:gd name="connsiteX476" fmla="*/ 917525 w 1433269"/>
                <a:gd name="connsiteY476" fmla="*/ 86125 h 111284"/>
                <a:gd name="connsiteX477" fmla="*/ 911730 w 1433269"/>
                <a:gd name="connsiteY477" fmla="*/ 86125 h 111284"/>
                <a:gd name="connsiteX478" fmla="*/ 911730 w 1433269"/>
                <a:gd name="connsiteY478" fmla="*/ 48384 h 111284"/>
                <a:gd name="connsiteX479" fmla="*/ 911730 w 1433269"/>
                <a:gd name="connsiteY479" fmla="*/ 38708 h 111284"/>
                <a:gd name="connsiteX480" fmla="*/ 908831 w 1433269"/>
                <a:gd name="connsiteY480" fmla="*/ 33869 h 111284"/>
                <a:gd name="connsiteX481" fmla="*/ 904969 w 1433269"/>
                <a:gd name="connsiteY481" fmla="*/ 31933 h 111284"/>
                <a:gd name="connsiteX482" fmla="*/ 898207 w 1433269"/>
                <a:gd name="connsiteY482" fmla="*/ 36772 h 111284"/>
                <a:gd name="connsiteX483" fmla="*/ 896277 w 1433269"/>
                <a:gd name="connsiteY483" fmla="*/ 52256 h 111284"/>
                <a:gd name="connsiteX484" fmla="*/ 896277 w 1433269"/>
                <a:gd name="connsiteY484" fmla="*/ 86125 h 111284"/>
                <a:gd name="connsiteX485" fmla="*/ 890481 w 1433269"/>
                <a:gd name="connsiteY485" fmla="*/ 86125 h 111284"/>
                <a:gd name="connsiteX486" fmla="*/ 952294 w 1433269"/>
                <a:gd name="connsiteY486" fmla="*/ 63868 h 111284"/>
                <a:gd name="connsiteX487" fmla="*/ 958088 w 1433269"/>
                <a:gd name="connsiteY487" fmla="*/ 64835 h 111284"/>
                <a:gd name="connsiteX488" fmla="*/ 953259 w 1433269"/>
                <a:gd name="connsiteY488" fmla="*/ 81286 h 111284"/>
                <a:gd name="connsiteX489" fmla="*/ 943602 w 1433269"/>
                <a:gd name="connsiteY489" fmla="*/ 87092 h 111284"/>
                <a:gd name="connsiteX490" fmla="*/ 932978 w 1433269"/>
                <a:gd name="connsiteY490" fmla="*/ 79352 h 111284"/>
                <a:gd name="connsiteX491" fmla="*/ 928149 w 1433269"/>
                <a:gd name="connsiteY491" fmla="*/ 55159 h 111284"/>
                <a:gd name="connsiteX492" fmla="*/ 930081 w 1433269"/>
                <a:gd name="connsiteY492" fmla="*/ 37741 h 111284"/>
                <a:gd name="connsiteX493" fmla="*/ 935875 w 1433269"/>
                <a:gd name="connsiteY493" fmla="*/ 27096 h 111284"/>
                <a:gd name="connsiteX494" fmla="*/ 943602 w 1433269"/>
                <a:gd name="connsiteY494" fmla="*/ 23224 h 111284"/>
                <a:gd name="connsiteX495" fmla="*/ 952294 w 1433269"/>
                <a:gd name="connsiteY495" fmla="*/ 28063 h 111284"/>
                <a:gd name="connsiteX496" fmla="*/ 957123 w 1433269"/>
                <a:gd name="connsiteY496" fmla="*/ 42578 h 111284"/>
                <a:gd name="connsiteX497" fmla="*/ 951328 w 1433269"/>
                <a:gd name="connsiteY497" fmla="*/ 44514 h 111284"/>
                <a:gd name="connsiteX498" fmla="*/ 948431 w 1433269"/>
                <a:gd name="connsiteY498" fmla="*/ 34838 h 111284"/>
                <a:gd name="connsiteX499" fmla="*/ 943602 w 1433269"/>
                <a:gd name="connsiteY499" fmla="*/ 31933 h 111284"/>
                <a:gd name="connsiteX500" fmla="*/ 936840 w 1433269"/>
                <a:gd name="connsiteY500" fmla="*/ 37741 h 111284"/>
                <a:gd name="connsiteX501" fmla="*/ 933943 w 1433269"/>
                <a:gd name="connsiteY501" fmla="*/ 55159 h 111284"/>
                <a:gd name="connsiteX502" fmla="*/ 936840 w 1433269"/>
                <a:gd name="connsiteY502" fmla="*/ 73544 h 111284"/>
                <a:gd name="connsiteX503" fmla="*/ 943602 w 1433269"/>
                <a:gd name="connsiteY503" fmla="*/ 78383 h 111284"/>
                <a:gd name="connsiteX504" fmla="*/ 949396 w 1433269"/>
                <a:gd name="connsiteY504" fmla="*/ 75480 h 111284"/>
                <a:gd name="connsiteX505" fmla="*/ 952294 w 1433269"/>
                <a:gd name="connsiteY505" fmla="*/ 63868 h 111284"/>
                <a:gd name="connsiteX506" fmla="*/ 988994 w 1433269"/>
                <a:gd name="connsiteY506" fmla="*/ 65804 h 111284"/>
                <a:gd name="connsiteX507" fmla="*/ 995756 w 1433269"/>
                <a:gd name="connsiteY507" fmla="*/ 67738 h 111284"/>
                <a:gd name="connsiteX508" fmla="*/ 989960 w 1433269"/>
                <a:gd name="connsiteY508" fmla="*/ 82255 h 111284"/>
                <a:gd name="connsiteX509" fmla="*/ 980303 w 1433269"/>
                <a:gd name="connsiteY509" fmla="*/ 87092 h 111284"/>
                <a:gd name="connsiteX510" fmla="*/ 968712 w 1433269"/>
                <a:gd name="connsiteY510" fmla="*/ 79352 h 111284"/>
                <a:gd name="connsiteX511" fmla="*/ 963884 w 1433269"/>
                <a:gd name="connsiteY511" fmla="*/ 56126 h 111284"/>
                <a:gd name="connsiteX512" fmla="*/ 968712 w 1433269"/>
                <a:gd name="connsiteY512" fmla="*/ 31933 h 111284"/>
                <a:gd name="connsiteX513" fmla="*/ 980303 w 1433269"/>
                <a:gd name="connsiteY513" fmla="*/ 23224 h 111284"/>
                <a:gd name="connsiteX514" fmla="*/ 990927 w 1433269"/>
                <a:gd name="connsiteY514" fmla="*/ 31933 h 111284"/>
                <a:gd name="connsiteX515" fmla="*/ 995756 w 1433269"/>
                <a:gd name="connsiteY515" fmla="*/ 55159 h 111284"/>
                <a:gd name="connsiteX516" fmla="*/ 995756 w 1433269"/>
                <a:gd name="connsiteY516" fmla="*/ 58062 h 111284"/>
                <a:gd name="connsiteX517" fmla="*/ 970644 w 1433269"/>
                <a:gd name="connsiteY517" fmla="*/ 58062 h 111284"/>
                <a:gd name="connsiteX518" fmla="*/ 973541 w 1433269"/>
                <a:gd name="connsiteY518" fmla="*/ 73544 h 111284"/>
                <a:gd name="connsiteX519" fmla="*/ 980303 w 1433269"/>
                <a:gd name="connsiteY519" fmla="*/ 78383 h 111284"/>
                <a:gd name="connsiteX520" fmla="*/ 986097 w 1433269"/>
                <a:gd name="connsiteY520" fmla="*/ 75480 h 111284"/>
                <a:gd name="connsiteX521" fmla="*/ 988994 w 1433269"/>
                <a:gd name="connsiteY521" fmla="*/ 65804 h 111284"/>
                <a:gd name="connsiteX522" fmla="*/ 970644 w 1433269"/>
                <a:gd name="connsiteY522" fmla="*/ 49353 h 111284"/>
                <a:gd name="connsiteX523" fmla="*/ 988994 w 1433269"/>
                <a:gd name="connsiteY523" fmla="*/ 49353 h 111284"/>
                <a:gd name="connsiteX524" fmla="*/ 987062 w 1433269"/>
                <a:gd name="connsiteY524" fmla="*/ 37741 h 111284"/>
                <a:gd name="connsiteX525" fmla="*/ 980303 w 1433269"/>
                <a:gd name="connsiteY525" fmla="*/ 31933 h 111284"/>
                <a:gd name="connsiteX526" fmla="*/ 973541 w 1433269"/>
                <a:gd name="connsiteY526" fmla="*/ 36772 h 111284"/>
                <a:gd name="connsiteX527" fmla="*/ 970644 w 1433269"/>
                <a:gd name="connsiteY527" fmla="*/ 49353 h 111284"/>
                <a:gd name="connsiteX528" fmla="*/ 1043081 w 1433269"/>
                <a:gd name="connsiteY528" fmla="*/ 78383 h 111284"/>
                <a:gd name="connsiteX529" fmla="*/ 1036319 w 1433269"/>
                <a:gd name="connsiteY529" fmla="*/ 85158 h 111284"/>
                <a:gd name="connsiteX530" fmla="*/ 1030525 w 1433269"/>
                <a:gd name="connsiteY530" fmla="*/ 87092 h 111284"/>
                <a:gd name="connsiteX531" fmla="*/ 1021833 w 1433269"/>
                <a:gd name="connsiteY531" fmla="*/ 82255 h 111284"/>
                <a:gd name="connsiteX532" fmla="*/ 1018936 w 1433269"/>
                <a:gd name="connsiteY532" fmla="*/ 69674 h 111284"/>
                <a:gd name="connsiteX533" fmla="*/ 1019901 w 1433269"/>
                <a:gd name="connsiteY533" fmla="*/ 61932 h 111284"/>
                <a:gd name="connsiteX534" fmla="*/ 1022798 w 1433269"/>
                <a:gd name="connsiteY534" fmla="*/ 55159 h 111284"/>
                <a:gd name="connsiteX535" fmla="*/ 1026660 w 1433269"/>
                <a:gd name="connsiteY535" fmla="*/ 52256 h 111284"/>
                <a:gd name="connsiteX536" fmla="*/ 1031490 w 1433269"/>
                <a:gd name="connsiteY536" fmla="*/ 50320 h 111284"/>
                <a:gd name="connsiteX537" fmla="*/ 1042114 w 1433269"/>
                <a:gd name="connsiteY537" fmla="*/ 47417 h 111284"/>
                <a:gd name="connsiteX538" fmla="*/ 1042114 w 1433269"/>
                <a:gd name="connsiteY538" fmla="*/ 44514 h 111284"/>
                <a:gd name="connsiteX539" fmla="*/ 1040184 w 1433269"/>
                <a:gd name="connsiteY539" fmla="*/ 34838 h 111284"/>
                <a:gd name="connsiteX540" fmla="*/ 1034387 w 1433269"/>
                <a:gd name="connsiteY540" fmla="*/ 31933 h 111284"/>
                <a:gd name="connsiteX541" fmla="*/ 1027628 w 1433269"/>
                <a:gd name="connsiteY541" fmla="*/ 33869 h 111284"/>
                <a:gd name="connsiteX542" fmla="*/ 1025695 w 1433269"/>
                <a:gd name="connsiteY542" fmla="*/ 43547 h 111284"/>
                <a:gd name="connsiteX543" fmla="*/ 1019901 w 1433269"/>
                <a:gd name="connsiteY543" fmla="*/ 41611 h 111284"/>
                <a:gd name="connsiteX544" fmla="*/ 1021833 w 1433269"/>
                <a:gd name="connsiteY544" fmla="*/ 31933 h 111284"/>
                <a:gd name="connsiteX545" fmla="*/ 1027628 w 1433269"/>
                <a:gd name="connsiteY545" fmla="*/ 25160 h 111284"/>
                <a:gd name="connsiteX546" fmla="*/ 1035354 w 1433269"/>
                <a:gd name="connsiteY546" fmla="*/ 23224 h 111284"/>
                <a:gd name="connsiteX547" fmla="*/ 1042114 w 1433269"/>
                <a:gd name="connsiteY547" fmla="*/ 25160 h 111284"/>
                <a:gd name="connsiteX548" fmla="*/ 1045978 w 1433269"/>
                <a:gd name="connsiteY548" fmla="*/ 29999 h 111284"/>
                <a:gd name="connsiteX549" fmla="*/ 1047910 w 1433269"/>
                <a:gd name="connsiteY549" fmla="*/ 36772 h 111284"/>
                <a:gd name="connsiteX550" fmla="*/ 1047910 w 1433269"/>
                <a:gd name="connsiteY550" fmla="*/ 46450 h 111284"/>
                <a:gd name="connsiteX551" fmla="*/ 1047910 w 1433269"/>
                <a:gd name="connsiteY551" fmla="*/ 59998 h 111284"/>
                <a:gd name="connsiteX552" fmla="*/ 1047910 w 1433269"/>
                <a:gd name="connsiteY552" fmla="*/ 78383 h 111284"/>
                <a:gd name="connsiteX553" fmla="*/ 1049840 w 1433269"/>
                <a:gd name="connsiteY553" fmla="*/ 86125 h 111284"/>
                <a:gd name="connsiteX554" fmla="*/ 1044046 w 1433269"/>
                <a:gd name="connsiteY554" fmla="*/ 86125 h 111284"/>
                <a:gd name="connsiteX555" fmla="*/ 1043081 w 1433269"/>
                <a:gd name="connsiteY555" fmla="*/ 78383 h 111284"/>
                <a:gd name="connsiteX556" fmla="*/ 1042114 w 1433269"/>
                <a:gd name="connsiteY556" fmla="*/ 55159 h 111284"/>
                <a:gd name="connsiteX557" fmla="*/ 1032457 w 1433269"/>
                <a:gd name="connsiteY557" fmla="*/ 59029 h 111284"/>
                <a:gd name="connsiteX558" fmla="*/ 1027628 w 1433269"/>
                <a:gd name="connsiteY558" fmla="*/ 60965 h 111284"/>
                <a:gd name="connsiteX559" fmla="*/ 1025695 w 1433269"/>
                <a:gd name="connsiteY559" fmla="*/ 64835 h 111284"/>
                <a:gd name="connsiteX560" fmla="*/ 1024730 w 1433269"/>
                <a:gd name="connsiteY560" fmla="*/ 69674 h 111284"/>
                <a:gd name="connsiteX561" fmla="*/ 1026660 w 1433269"/>
                <a:gd name="connsiteY561" fmla="*/ 76447 h 111284"/>
                <a:gd name="connsiteX562" fmla="*/ 1031490 w 1433269"/>
                <a:gd name="connsiteY562" fmla="*/ 79352 h 111284"/>
                <a:gd name="connsiteX563" fmla="*/ 1037286 w 1433269"/>
                <a:gd name="connsiteY563" fmla="*/ 76447 h 111284"/>
                <a:gd name="connsiteX564" fmla="*/ 1041149 w 1433269"/>
                <a:gd name="connsiteY564" fmla="*/ 69674 h 111284"/>
                <a:gd name="connsiteX565" fmla="*/ 1042114 w 1433269"/>
                <a:gd name="connsiteY565" fmla="*/ 59029 h 111284"/>
                <a:gd name="connsiteX566" fmla="*/ 1042114 w 1433269"/>
                <a:gd name="connsiteY566" fmla="*/ 55159 h 111284"/>
                <a:gd name="connsiteX567" fmla="*/ 1060464 w 1433269"/>
                <a:gd name="connsiteY567" fmla="*/ 86125 h 111284"/>
                <a:gd name="connsiteX568" fmla="*/ 1060464 w 1433269"/>
                <a:gd name="connsiteY568" fmla="*/ 24193 h 111284"/>
                <a:gd name="connsiteX569" fmla="*/ 1065294 w 1433269"/>
                <a:gd name="connsiteY569" fmla="*/ 24193 h 111284"/>
                <a:gd name="connsiteX570" fmla="*/ 1065294 w 1433269"/>
                <a:gd name="connsiteY570" fmla="*/ 32902 h 111284"/>
                <a:gd name="connsiteX571" fmla="*/ 1075917 w 1433269"/>
                <a:gd name="connsiteY571" fmla="*/ 23224 h 111284"/>
                <a:gd name="connsiteX572" fmla="*/ 1081714 w 1433269"/>
                <a:gd name="connsiteY572" fmla="*/ 25160 h 111284"/>
                <a:gd name="connsiteX573" fmla="*/ 1085576 w 1433269"/>
                <a:gd name="connsiteY573" fmla="*/ 29999 h 111284"/>
                <a:gd name="connsiteX574" fmla="*/ 1087508 w 1433269"/>
                <a:gd name="connsiteY574" fmla="*/ 37741 h 111284"/>
                <a:gd name="connsiteX575" fmla="*/ 1087508 w 1433269"/>
                <a:gd name="connsiteY575" fmla="*/ 48384 h 111284"/>
                <a:gd name="connsiteX576" fmla="*/ 1087508 w 1433269"/>
                <a:gd name="connsiteY576" fmla="*/ 86125 h 111284"/>
                <a:gd name="connsiteX577" fmla="*/ 1082679 w 1433269"/>
                <a:gd name="connsiteY577" fmla="*/ 86125 h 111284"/>
                <a:gd name="connsiteX578" fmla="*/ 1082679 w 1433269"/>
                <a:gd name="connsiteY578" fmla="*/ 48384 h 111284"/>
                <a:gd name="connsiteX579" fmla="*/ 1081714 w 1433269"/>
                <a:gd name="connsiteY579" fmla="*/ 38708 h 111284"/>
                <a:gd name="connsiteX580" fmla="*/ 1078815 w 1433269"/>
                <a:gd name="connsiteY580" fmla="*/ 33869 h 111284"/>
                <a:gd name="connsiteX581" fmla="*/ 1074952 w 1433269"/>
                <a:gd name="connsiteY581" fmla="*/ 31933 h 111284"/>
                <a:gd name="connsiteX582" fmla="*/ 1069158 w 1433269"/>
                <a:gd name="connsiteY582" fmla="*/ 36772 h 111284"/>
                <a:gd name="connsiteX583" fmla="*/ 1066261 w 1433269"/>
                <a:gd name="connsiteY583" fmla="*/ 52256 h 111284"/>
                <a:gd name="connsiteX584" fmla="*/ 1066261 w 1433269"/>
                <a:gd name="connsiteY584" fmla="*/ 86125 h 111284"/>
                <a:gd name="connsiteX585" fmla="*/ 1060464 w 1433269"/>
                <a:gd name="connsiteY585" fmla="*/ 86125 h 111284"/>
                <a:gd name="connsiteX586" fmla="*/ 1122277 w 1433269"/>
                <a:gd name="connsiteY586" fmla="*/ 86125 h 111284"/>
                <a:gd name="connsiteX587" fmla="*/ 1122277 w 1433269"/>
                <a:gd name="connsiteY587" fmla="*/ 78383 h 111284"/>
                <a:gd name="connsiteX588" fmla="*/ 1112618 w 1433269"/>
                <a:gd name="connsiteY588" fmla="*/ 87092 h 111284"/>
                <a:gd name="connsiteX589" fmla="*/ 1105859 w 1433269"/>
                <a:gd name="connsiteY589" fmla="*/ 83222 h 111284"/>
                <a:gd name="connsiteX590" fmla="*/ 1100064 w 1433269"/>
                <a:gd name="connsiteY590" fmla="*/ 71610 h 111284"/>
                <a:gd name="connsiteX591" fmla="*/ 1098132 w 1433269"/>
                <a:gd name="connsiteY591" fmla="*/ 55159 h 111284"/>
                <a:gd name="connsiteX592" fmla="*/ 1100064 w 1433269"/>
                <a:gd name="connsiteY592" fmla="*/ 38708 h 111284"/>
                <a:gd name="connsiteX593" fmla="*/ 1104892 w 1433269"/>
                <a:gd name="connsiteY593" fmla="*/ 27096 h 111284"/>
                <a:gd name="connsiteX594" fmla="*/ 1112618 w 1433269"/>
                <a:gd name="connsiteY594" fmla="*/ 23224 h 111284"/>
                <a:gd name="connsiteX595" fmla="*/ 1118415 w 1433269"/>
                <a:gd name="connsiteY595" fmla="*/ 25160 h 111284"/>
                <a:gd name="connsiteX596" fmla="*/ 1122277 w 1433269"/>
                <a:gd name="connsiteY596" fmla="*/ 31933 h 111284"/>
                <a:gd name="connsiteX597" fmla="*/ 1122277 w 1433269"/>
                <a:gd name="connsiteY597" fmla="*/ 967 h 111284"/>
                <a:gd name="connsiteX598" fmla="*/ 1127106 w 1433269"/>
                <a:gd name="connsiteY598" fmla="*/ 967 h 111284"/>
                <a:gd name="connsiteX599" fmla="*/ 1127106 w 1433269"/>
                <a:gd name="connsiteY599" fmla="*/ 86125 h 111284"/>
                <a:gd name="connsiteX600" fmla="*/ 1122277 w 1433269"/>
                <a:gd name="connsiteY600" fmla="*/ 86125 h 111284"/>
                <a:gd name="connsiteX601" fmla="*/ 1103927 w 1433269"/>
                <a:gd name="connsiteY601" fmla="*/ 55159 h 111284"/>
                <a:gd name="connsiteX602" fmla="*/ 1106824 w 1433269"/>
                <a:gd name="connsiteY602" fmla="*/ 72577 h 111284"/>
                <a:gd name="connsiteX603" fmla="*/ 1113585 w 1433269"/>
                <a:gd name="connsiteY603" fmla="*/ 78383 h 111284"/>
                <a:gd name="connsiteX604" fmla="*/ 1119380 w 1433269"/>
                <a:gd name="connsiteY604" fmla="*/ 73544 h 111284"/>
                <a:gd name="connsiteX605" fmla="*/ 1122277 w 1433269"/>
                <a:gd name="connsiteY605" fmla="*/ 56126 h 111284"/>
                <a:gd name="connsiteX606" fmla="*/ 1119380 w 1433269"/>
                <a:gd name="connsiteY606" fmla="*/ 37741 h 111284"/>
                <a:gd name="connsiteX607" fmla="*/ 1112618 w 1433269"/>
                <a:gd name="connsiteY607" fmla="*/ 31933 h 111284"/>
                <a:gd name="connsiteX608" fmla="*/ 1106824 w 1433269"/>
                <a:gd name="connsiteY608" fmla="*/ 37741 h 111284"/>
                <a:gd name="connsiteX609" fmla="*/ 1103927 w 1433269"/>
                <a:gd name="connsiteY609" fmla="*/ 55159 h 111284"/>
                <a:gd name="connsiteX610" fmla="*/ 1165740 w 1433269"/>
                <a:gd name="connsiteY610" fmla="*/ 86125 h 111284"/>
                <a:gd name="connsiteX611" fmla="*/ 1165740 w 1433269"/>
                <a:gd name="connsiteY611" fmla="*/ 10645 h 111284"/>
                <a:gd name="connsiteX612" fmla="*/ 1150286 w 1433269"/>
                <a:gd name="connsiteY612" fmla="*/ 10645 h 111284"/>
                <a:gd name="connsiteX613" fmla="*/ 1150286 w 1433269"/>
                <a:gd name="connsiteY613" fmla="*/ 967 h 111284"/>
                <a:gd name="connsiteX614" fmla="*/ 1187952 w 1433269"/>
                <a:gd name="connsiteY614" fmla="*/ 967 h 111284"/>
                <a:gd name="connsiteX615" fmla="*/ 1187952 w 1433269"/>
                <a:gd name="connsiteY615" fmla="*/ 10645 h 111284"/>
                <a:gd name="connsiteX616" fmla="*/ 1172499 w 1433269"/>
                <a:gd name="connsiteY616" fmla="*/ 10645 h 111284"/>
                <a:gd name="connsiteX617" fmla="*/ 1172499 w 1433269"/>
                <a:gd name="connsiteY617" fmla="*/ 86125 h 111284"/>
                <a:gd name="connsiteX618" fmla="*/ 1165740 w 1433269"/>
                <a:gd name="connsiteY618" fmla="*/ 86125 h 111284"/>
                <a:gd name="connsiteX619" fmla="*/ 1213064 w 1433269"/>
                <a:gd name="connsiteY619" fmla="*/ 65804 h 111284"/>
                <a:gd name="connsiteX620" fmla="*/ 1218859 w 1433269"/>
                <a:gd name="connsiteY620" fmla="*/ 67738 h 111284"/>
                <a:gd name="connsiteX621" fmla="*/ 1214029 w 1433269"/>
                <a:gd name="connsiteY621" fmla="*/ 82255 h 111284"/>
                <a:gd name="connsiteX622" fmla="*/ 1204371 w 1433269"/>
                <a:gd name="connsiteY622" fmla="*/ 87092 h 111284"/>
                <a:gd name="connsiteX623" fmla="*/ 1191817 w 1433269"/>
                <a:gd name="connsiteY623" fmla="*/ 79352 h 111284"/>
                <a:gd name="connsiteX624" fmla="*/ 1187952 w 1433269"/>
                <a:gd name="connsiteY624" fmla="*/ 56126 h 111284"/>
                <a:gd name="connsiteX625" fmla="*/ 1191817 w 1433269"/>
                <a:gd name="connsiteY625" fmla="*/ 31933 h 111284"/>
                <a:gd name="connsiteX626" fmla="*/ 1203405 w 1433269"/>
                <a:gd name="connsiteY626" fmla="*/ 23224 h 111284"/>
                <a:gd name="connsiteX627" fmla="*/ 1214996 w 1433269"/>
                <a:gd name="connsiteY627" fmla="*/ 31933 h 111284"/>
                <a:gd name="connsiteX628" fmla="*/ 1218859 w 1433269"/>
                <a:gd name="connsiteY628" fmla="*/ 55159 h 111284"/>
                <a:gd name="connsiteX629" fmla="*/ 1218859 w 1433269"/>
                <a:gd name="connsiteY629" fmla="*/ 58062 h 111284"/>
                <a:gd name="connsiteX630" fmla="*/ 1193747 w 1433269"/>
                <a:gd name="connsiteY630" fmla="*/ 58062 h 111284"/>
                <a:gd name="connsiteX631" fmla="*/ 1196644 w 1433269"/>
                <a:gd name="connsiteY631" fmla="*/ 73544 h 111284"/>
                <a:gd name="connsiteX632" fmla="*/ 1204371 w 1433269"/>
                <a:gd name="connsiteY632" fmla="*/ 78383 h 111284"/>
                <a:gd name="connsiteX633" fmla="*/ 1209200 w 1433269"/>
                <a:gd name="connsiteY633" fmla="*/ 75480 h 111284"/>
                <a:gd name="connsiteX634" fmla="*/ 1213064 w 1433269"/>
                <a:gd name="connsiteY634" fmla="*/ 65804 h 111284"/>
                <a:gd name="connsiteX635" fmla="*/ 1193747 w 1433269"/>
                <a:gd name="connsiteY635" fmla="*/ 49353 h 111284"/>
                <a:gd name="connsiteX636" fmla="*/ 1213064 w 1433269"/>
                <a:gd name="connsiteY636" fmla="*/ 49353 h 111284"/>
                <a:gd name="connsiteX637" fmla="*/ 1211132 w 1433269"/>
                <a:gd name="connsiteY637" fmla="*/ 37741 h 111284"/>
                <a:gd name="connsiteX638" fmla="*/ 1203405 w 1433269"/>
                <a:gd name="connsiteY638" fmla="*/ 31933 h 111284"/>
                <a:gd name="connsiteX639" fmla="*/ 1196644 w 1433269"/>
                <a:gd name="connsiteY639" fmla="*/ 36772 h 111284"/>
                <a:gd name="connsiteX640" fmla="*/ 1193747 w 1433269"/>
                <a:gd name="connsiteY640" fmla="*/ 49353 h 111284"/>
                <a:gd name="connsiteX641" fmla="*/ 1251697 w 1433269"/>
                <a:gd name="connsiteY641" fmla="*/ 63868 h 111284"/>
                <a:gd name="connsiteX642" fmla="*/ 1257492 w 1433269"/>
                <a:gd name="connsiteY642" fmla="*/ 64835 h 111284"/>
                <a:gd name="connsiteX643" fmla="*/ 1252662 w 1433269"/>
                <a:gd name="connsiteY643" fmla="*/ 81286 h 111284"/>
                <a:gd name="connsiteX644" fmla="*/ 1243004 w 1433269"/>
                <a:gd name="connsiteY644" fmla="*/ 87092 h 111284"/>
                <a:gd name="connsiteX645" fmla="*/ 1232380 w 1433269"/>
                <a:gd name="connsiteY645" fmla="*/ 79352 h 111284"/>
                <a:gd name="connsiteX646" fmla="*/ 1227550 w 1433269"/>
                <a:gd name="connsiteY646" fmla="*/ 55159 h 111284"/>
                <a:gd name="connsiteX647" fmla="*/ 1229483 w 1433269"/>
                <a:gd name="connsiteY647" fmla="*/ 37741 h 111284"/>
                <a:gd name="connsiteX648" fmla="*/ 1235277 w 1433269"/>
                <a:gd name="connsiteY648" fmla="*/ 27096 h 111284"/>
                <a:gd name="connsiteX649" fmla="*/ 1243004 w 1433269"/>
                <a:gd name="connsiteY649" fmla="*/ 23224 h 111284"/>
                <a:gd name="connsiteX650" fmla="*/ 1252662 w 1433269"/>
                <a:gd name="connsiteY650" fmla="*/ 28063 h 111284"/>
                <a:gd name="connsiteX651" fmla="*/ 1256525 w 1433269"/>
                <a:gd name="connsiteY651" fmla="*/ 42578 h 111284"/>
                <a:gd name="connsiteX652" fmla="*/ 1250730 w 1433269"/>
                <a:gd name="connsiteY652" fmla="*/ 44514 h 111284"/>
                <a:gd name="connsiteX653" fmla="*/ 1248798 w 1433269"/>
                <a:gd name="connsiteY653" fmla="*/ 34838 h 111284"/>
                <a:gd name="connsiteX654" fmla="*/ 1243004 w 1433269"/>
                <a:gd name="connsiteY654" fmla="*/ 31933 h 111284"/>
                <a:gd name="connsiteX655" fmla="*/ 1236244 w 1433269"/>
                <a:gd name="connsiteY655" fmla="*/ 37741 h 111284"/>
                <a:gd name="connsiteX656" fmla="*/ 1233347 w 1433269"/>
                <a:gd name="connsiteY656" fmla="*/ 55159 h 111284"/>
                <a:gd name="connsiteX657" fmla="*/ 1236244 w 1433269"/>
                <a:gd name="connsiteY657" fmla="*/ 73544 h 111284"/>
                <a:gd name="connsiteX658" fmla="*/ 1243004 w 1433269"/>
                <a:gd name="connsiteY658" fmla="*/ 78383 h 111284"/>
                <a:gd name="connsiteX659" fmla="*/ 1248798 w 1433269"/>
                <a:gd name="connsiteY659" fmla="*/ 75480 h 111284"/>
                <a:gd name="connsiteX660" fmla="*/ 1251697 w 1433269"/>
                <a:gd name="connsiteY660" fmla="*/ 63868 h 111284"/>
                <a:gd name="connsiteX661" fmla="*/ 1266189 w 1433269"/>
                <a:gd name="connsiteY661" fmla="*/ 86125 h 111284"/>
                <a:gd name="connsiteX662" fmla="*/ 1266189 w 1433269"/>
                <a:gd name="connsiteY662" fmla="*/ 967 h 111284"/>
                <a:gd name="connsiteX663" fmla="*/ 1271984 w 1433269"/>
                <a:gd name="connsiteY663" fmla="*/ 967 h 111284"/>
                <a:gd name="connsiteX664" fmla="*/ 1271984 w 1433269"/>
                <a:gd name="connsiteY664" fmla="*/ 31933 h 111284"/>
                <a:gd name="connsiteX665" fmla="*/ 1281635 w 1433269"/>
                <a:gd name="connsiteY665" fmla="*/ 23224 h 111284"/>
                <a:gd name="connsiteX666" fmla="*/ 1288389 w 1433269"/>
                <a:gd name="connsiteY666" fmla="*/ 26127 h 111284"/>
                <a:gd name="connsiteX667" fmla="*/ 1292264 w 1433269"/>
                <a:gd name="connsiteY667" fmla="*/ 32902 h 111284"/>
                <a:gd name="connsiteX668" fmla="*/ 1293224 w 1433269"/>
                <a:gd name="connsiteY668" fmla="*/ 47417 h 111284"/>
                <a:gd name="connsiteX669" fmla="*/ 1293224 w 1433269"/>
                <a:gd name="connsiteY669" fmla="*/ 86125 h 111284"/>
                <a:gd name="connsiteX670" fmla="*/ 1287429 w 1433269"/>
                <a:gd name="connsiteY670" fmla="*/ 86125 h 111284"/>
                <a:gd name="connsiteX671" fmla="*/ 1287429 w 1433269"/>
                <a:gd name="connsiteY671" fmla="*/ 47417 h 111284"/>
                <a:gd name="connsiteX672" fmla="*/ 1285491 w 1433269"/>
                <a:gd name="connsiteY672" fmla="*/ 35805 h 111284"/>
                <a:gd name="connsiteX673" fmla="*/ 1280675 w 1433269"/>
                <a:gd name="connsiteY673" fmla="*/ 31933 h 111284"/>
                <a:gd name="connsiteX674" fmla="*/ 1275840 w 1433269"/>
                <a:gd name="connsiteY674" fmla="*/ 34838 h 111284"/>
                <a:gd name="connsiteX675" fmla="*/ 1272943 w 1433269"/>
                <a:gd name="connsiteY675" fmla="*/ 40644 h 111284"/>
                <a:gd name="connsiteX676" fmla="*/ 1271984 w 1433269"/>
                <a:gd name="connsiteY676" fmla="*/ 52256 h 111284"/>
                <a:gd name="connsiteX677" fmla="*/ 1271984 w 1433269"/>
                <a:gd name="connsiteY677" fmla="*/ 86125 h 111284"/>
                <a:gd name="connsiteX678" fmla="*/ 1266189 w 1433269"/>
                <a:gd name="connsiteY678" fmla="*/ 86125 h 111284"/>
                <a:gd name="connsiteX679" fmla="*/ 1305791 w 1433269"/>
                <a:gd name="connsiteY679" fmla="*/ 86125 h 111284"/>
                <a:gd name="connsiteX680" fmla="*/ 1305791 w 1433269"/>
                <a:gd name="connsiteY680" fmla="*/ 24193 h 111284"/>
                <a:gd name="connsiteX681" fmla="*/ 1310607 w 1433269"/>
                <a:gd name="connsiteY681" fmla="*/ 24193 h 111284"/>
                <a:gd name="connsiteX682" fmla="*/ 1310607 w 1433269"/>
                <a:gd name="connsiteY682" fmla="*/ 32902 h 111284"/>
                <a:gd name="connsiteX683" fmla="*/ 1321237 w 1433269"/>
                <a:gd name="connsiteY683" fmla="*/ 23224 h 111284"/>
                <a:gd name="connsiteX684" fmla="*/ 1327031 w 1433269"/>
                <a:gd name="connsiteY684" fmla="*/ 25160 h 111284"/>
                <a:gd name="connsiteX685" fmla="*/ 1330888 w 1433269"/>
                <a:gd name="connsiteY685" fmla="*/ 29999 h 111284"/>
                <a:gd name="connsiteX686" fmla="*/ 1332826 w 1433269"/>
                <a:gd name="connsiteY686" fmla="*/ 37741 h 111284"/>
                <a:gd name="connsiteX687" fmla="*/ 1332826 w 1433269"/>
                <a:gd name="connsiteY687" fmla="*/ 48384 h 111284"/>
                <a:gd name="connsiteX688" fmla="*/ 1332826 w 1433269"/>
                <a:gd name="connsiteY688" fmla="*/ 86125 h 111284"/>
                <a:gd name="connsiteX689" fmla="*/ 1327031 w 1433269"/>
                <a:gd name="connsiteY689" fmla="*/ 86125 h 111284"/>
                <a:gd name="connsiteX690" fmla="*/ 1327031 w 1433269"/>
                <a:gd name="connsiteY690" fmla="*/ 48384 h 111284"/>
                <a:gd name="connsiteX691" fmla="*/ 1327031 w 1433269"/>
                <a:gd name="connsiteY691" fmla="*/ 38708 h 111284"/>
                <a:gd name="connsiteX692" fmla="*/ 1324134 w 1433269"/>
                <a:gd name="connsiteY692" fmla="*/ 33869 h 111284"/>
                <a:gd name="connsiteX693" fmla="*/ 1320277 w 1433269"/>
                <a:gd name="connsiteY693" fmla="*/ 31933 h 111284"/>
                <a:gd name="connsiteX694" fmla="*/ 1314483 w 1433269"/>
                <a:gd name="connsiteY694" fmla="*/ 36772 h 111284"/>
                <a:gd name="connsiteX695" fmla="*/ 1311586 w 1433269"/>
                <a:gd name="connsiteY695" fmla="*/ 52256 h 111284"/>
                <a:gd name="connsiteX696" fmla="*/ 1311586 w 1433269"/>
                <a:gd name="connsiteY696" fmla="*/ 86125 h 111284"/>
                <a:gd name="connsiteX697" fmla="*/ 1305791 w 1433269"/>
                <a:gd name="connsiteY697" fmla="*/ 86125 h 111284"/>
                <a:gd name="connsiteX698" fmla="*/ 1343455 w 1433269"/>
                <a:gd name="connsiteY698" fmla="*/ 55159 h 111284"/>
                <a:gd name="connsiteX699" fmla="*/ 1348271 w 1433269"/>
                <a:gd name="connsiteY699" fmla="*/ 29999 h 111284"/>
                <a:gd name="connsiteX700" fmla="*/ 1358901 w 1433269"/>
                <a:gd name="connsiteY700" fmla="*/ 23224 h 111284"/>
                <a:gd name="connsiteX701" fmla="*/ 1370490 w 1433269"/>
                <a:gd name="connsiteY701" fmla="*/ 30966 h 111284"/>
                <a:gd name="connsiteX702" fmla="*/ 1375325 w 1433269"/>
                <a:gd name="connsiteY702" fmla="*/ 54190 h 111284"/>
                <a:gd name="connsiteX703" fmla="*/ 1373387 w 1433269"/>
                <a:gd name="connsiteY703" fmla="*/ 73544 h 111284"/>
                <a:gd name="connsiteX704" fmla="*/ 1367593 w 1433269"/>
                <a:gd name="connsiteY704" fmla="*/ 83222 h 111284"/>
                <a:gd name="connsiteX705" fmla="*/ 1358901 w 1433269"/>
                <a:gd name="connsiteY705" fmla="*/ 87092 h 111284"/>
                <a:gd name="connsiteX706" fmla="*/ 1347312 w 1433269"/>
                <a:gd name="connsiteY706" fmla="*/ 79352 h 111284"/>
                <a:gd name="connsiteX707" fmla="*/ 1343455 w 1433269"/>
                <a:gd name="connsiteY707" fmla="*/ 55159 h 111284"/>
                <a:gd name="connsiteX708" fmla="*/ 1349250 w 1433269"/>
                <a:gd name="connsiteY708" fmla="*/ 55159 h 111284"/>
                <a:gd name="connsiteX709" fmla="*/ 1352147 w 1433269"/>
                <a:gd name="connsiteY709" fmla="*/ 72577 h 111284"/>
                <a:gd name="connsiteX710" fmla="*/ 1358901 w 1433269"/>
                <a:gd name="connsiteY710" fmla="*/ 78383 h 111284"/>
                <a:gd name="connsiteX711" fmla="*/ 1366633 w 1433269"/>
                <a:gd name="connsiteY711" fmla="*/ 72577 h 111284"/>
                <a:gd name="connsiteX712" fmla="*/ 1369531 w 1433269"/>
                <a:gd name="connsiteY712" fmla="*/ 55159 h 111284"/>
                <a:gd name="connsiteX713" fmla="*/ 1366633 w 1433269"/>
                <a:gd name="connsiteY713" fmla="*/ 37741 h 111284"/>
                <a:gd name="connsiteX714" fmla="*/ 1358901 w 1433269"/>
                <a:gd name="connsiteY714" fmla="*/ 31933 h 111284"/>
                <a:gd name="connsiteX715" fmla="*/ 1352147 w 1433269"/>
                <a:gd name="connsiteY715" fmla="*/ 37741 h 111284"/>
                <a:gd name="connsiteX716" fmla="*/ 1349250 w 1433269"/>
                <a:gd name="connsiteY716" fmla="*/ 55159 h 111284"/>
                <a:gd name="connsiteX717" fmla="*/ 1384976 w 1433269"/>
                <a:gd name="connsiteY717" fmla="*/ 86125 h 111284"/>
                <a:gd name="connsiteX718" fmla="*/ 1384976 w 1433269"/>
                <a:gd name="connsiteY718" fmla="*/ 967 h 111284"/>
                <a:gd name="connsiteX719" fmla="*/ 1390770 w 1433269"/>
                <a:gd name="connsiteY719" fmla="*/ 967 h 111284"/>
                <a:gd name="connsiteX720" fmla="*/ 1390770 w 1433269"/>
                <a:gd name="connsiteY720" fmla="*/ 86125 h 111284"/>
                <a:gd name="connsiteX721" fmla="*/ 1384976 w 1433269"/>
                <a:gd name="connsiteY721" fmla="*/ 86125 h 111284"/>
                <a:gd name="connsiteX722" fmla="*/ 1401400 w 1433269"/>
                <a:gd name="connsiteY722" fmla="*/ 55159 h 111284"/>
                <a:gd name="connsiteX723" fmla="*/ 1406235 w 1433269"/>
                <a:gd name="connsiteY723" fmla="*/ 29999 h 111284"/>
                <a:gd name="connsiteX724" fmla="*/ 1416846 w 1433269"/>
                <a:gd name="connsiteY724" fmla="*/ 23224 h 111284"/>
                <a:gd name="connsiteX725" fmla="*/ 1428435 w 1433269"/>
                <a:gd name="connsiteY725" fmla="*/ 30966 h 111284"/>
                <a:gd name="connsiteX726" fmla="*/ 1433270 w 1433269"/>
                <a:gd name="connsiteY726" fmla="*/ 54190 h 111284"/>
                <a:gd name="connsiteX727" fmla="*/ 1431332 w 1433269"/>
                <a:gd name="connsiteY727" fmla="*/ 73544 h 111284"/>
                <a:gd name="connsiteX728" fmla="*/ 1425537 w 1433269"/>
                <a:gd name="connsiteY728" fmla="*/ 83222 h 111284"/>
                <a:gd name="connsiteX729" fmla="*/ 1416846 w 1433269"/>
                <a:gd name="connsiteY729" fmla="*/ 87092 h 111284"/>
                <a:gd name="connsiteX730" fmla="*/ 1405257 w 1433269"/>
                <a:gd name="connsiteY730" fmla="*/ 79352 h 111284"/>
                <a:gd name="connsiteX731" fmla="*/ 1401400 w 1433269"/>
                <a:gd name="connsiteY731" fmla="*/ 55159 h 111284"/>
                <a:gd name="connsiteX732" fmla="*/ 1407195 w 1433269"/>
                <a:gd name="connsiteY732" fmla="*/ 55159 h 111284"/>
                <a:gd name="connsiteX733" fmla="*/ 1410092 w 1433269"/>
                <a:gd name="connsiteY733" fmla="*/ 72577 h 111284"/>
                <a:gd name="connsiteX734" fmla="*/ 1416846 w 1433269"/>
                <a:gd name="connsiteY734" fmla="*/ 78383 h 111284"/>
                <a:gd name="connsiteX735" fmla="*/ 1424578 w 1433269"/>
                <a:gd name="connsiteY735" fmla="*/ 72577 h 111284"/>
                <a:gd name="connsiteX736" fmla="*/ 1427475 w 1433269"/>
                <a:gd name="connsiteY736" fmla="*/ 55159 h 111284"/>
                <a:gd name="connsiteX737" fmla="*/ 1424578 w 1433269"/>
                <a:gd name="connsiteY737" fmla="*/ 37741 h 111284"/>
                <a:gd name="connsiteX738" fmla="*/ 1416846 w 1433269"/>
                <a:gd name="connsiteY738" fmla="*/ 31933 h 111284"/>
                <a:gd name="connsiteX739" fmla="*/ 1410092 w 1433269"/>
                <a:gd name="connsiteY739" fmla="*/ 37741 h 111284"/>
                <a:gd name="connsiteX740" fmla="*/ 1407195 w 1433269"/>
                <a:gd name="connsiteY740" fmla="*/ 55159 h 11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Lst>
              <a:rect l="l" t="t" r="r" b="b"/>
              <a:pathLst>
                <a:path w="1433269" h="111284">
                  <a:moveTo>
                    <a:pt x="30906" y="967"/>
                  </a:moveTo>
                  <a:cubicBezTo>
                    <a:pt x="36701" y="967"/>
                    <a:pt x="36701" y="967"/>
                    <a:pt x="36701" y="967"/>
                  </a:cubicBezTo>
                  <a:cubicBezTo>
                    <a:pt x="36701" y="50320"/>
                    <a:pt x="36701" y="50320"/>
                    <a:pt x="36701" y="50320"/>
                  </a:cubicBezTo>
                  <a:cubicBezTo>
                    <a:pt x="36701" y="59029"/>
                    <a:pt x="36701" y="65804"/>
                    <a:pt x="34769" y="70641"/>
                  </a:cubicBezTo>
                  <a:cubicBezTo>
                    <a:pt x="33804" y="75480"/>
                    <a:pt x="31872" y="79352"/>
                    <a:pt x="29939" y="83222"/>
                  </a:cubicBezTo>
                  <a:cubicBezTo>
                    <a:pt x="27042" y="86125"/>
                    <a:pt x="23180" y="87092"/>
                    <a:pt x="18350" y="87092"/>
                  </a:cubicBezTo>
                  <a:cubicBezTo>
                    <a:pt x="14488" y="87092"/>
                    <a:pt x="10624" y="86125"/>
                    <a:pt x="7727" y="83222"/>
                  </a:cubicBezTo>
                  <a:cubicBezTo>
                    <a:pt x="4829" y="80319"/>
                    <a:pt x="2897" y="76447"/>
                    <a:pt x="1932" y="71610"/>
                  </a:cubicBezTo>
                  <a:cubicBezTo>
                    <a:pt x="965" y="65804"/>
                    <a:pt x="0" y="59029"/>
                    <a:pt x="0" y="50320"/>
                  </a:cubicBezTo>
                  <a:cubicBezTo>
                    <a:pt x="0" y="967"/>
                    <a:pt x="0" y="967"/>
                    <a:pt x="0" y="967"/>
                  </a:cubicBezTo>
                  <a:cubicBezTo>
                    <a:pt x="6761" y="967"/>
                    <a:pt x="6761" y="967"/>
                    <a:pt x="6761" y="967"/>
                  </a:cubicBezTo>
                  <a:cubicBezTo>
                    <a:pt x="6761" y="50320"/>
                    <a:pt x="6761" y="50320"/>
                    <a:pt x="6761" y="50320"/>
                  </a:cubicBezTo>
                  <a:cubicBezTo>
                    <a:pt x="6761" y="57095"/>
                    <a:pt x="6761" y="62901"/>
                    <a:pt x="7727" y="66771"/>
                  </a:cubicBezTo>
                  <a:cubicBezTo>
                    <a:pt x="7727" y="69674"/>
                    <a:pt x="9659" y="72577"/>
                    <a:pt x="11589" y="74513"/>
                  </a:cubicBezTo>
                  <a:cubicBezTo>
                    <a:pt x="13521" y="76447"/>
                    <a:pt x="15453" y="77416"/>
                    <a:pt x="18350" y="77416"/>
                  </a:cubicBezTo>
                  <a:cubicBezTo>
                    <a:pt x="22213" y="77416"/>
                    <a:pt x="26077" y="75480"/>
                    <a:pt x="28009" y="71610"/>
                  </a:cubicBezTo>
                  <a:cubicBezTo>
                    <a:pt x="29939" y="67738"/>
                    <a:pt x="30906" y="60965"/>
                    <a:pt x="30906" y="50320"/>
                  </a:cubicBezTo>
                  <a:cubicBezTo>
                    <a:pt x="30906" y="967"/>
                    <a:pt x="30906" y="967"/>
                    <a:pt x="30906" y="967"/>
                  </a:cubicBezTo>
                  <a:close/>
                  <a:moveTo>
                    <a:pt x="50222" y="86125"/>
                  </a:moveTo>
                  <a:cubicBezTo>
                    <a:pt x="50222" y="24193"/>
                    <a:pt x="50222" y="24193"/>
                    <a:pt x="50222" y="24193"/>
                  </a:cubicBezTo>
                  <a:cubicBezTo>
                    <a:pt x="55051" y="24193"/>
                    <a:pt x="55051" y="24193"/>
                    <a:pt x="55051" y="24193"/>
                  </a:cubicBezTo>
                  <a:cubicBezTo>
                    <a:pt x="55051" y="32902"/>
                    <a:pt x="55051" y="32902"/>
                    <a:pt x="55051" y="32902"/>
                  </a:cubicBezTo>
                  <a:cubicBezTo>
                    <a:pt x="57949" y="26127"/>
                    <a:pt x="60846" y="23224"/>
                    <a:pt x="65675" y="23224"/>
                  </a:cubicBezTo>
                  <a:cubicBezTo>
                    <a:pt x="67607" y="23224"/>
                    <a:pt x="69540" y="24193"/>
                    <a:pt x="71470" y="25160"/>
                  </a:cubicBezTo>
                  <a:cubicBezTo>
                    <a:pt x="73402" y="26127"/>
                    <a:pt x="74367" y="28063"/>
                    <a:pt x="75334" y="29999"/>
                  </a:cubicBezTo>
                  <a:cubicBezTo>
                    <a:pt x="76299" y="32902"/>
                    <a:pt x="76299" y="34838"/>
                    <a:pt x="77266" y="37741"/>
                  </a:cubicBezTo>
                  <a:cubicBezTo>
                    <a:pt x="77266" y="39675"/>
                    <a:pt x="77266" y="43547"/>
                    <a:pt x="77266" y="48384"/>
                  </a:cubicBezTo>
                  <a:cubicBezTo>
                    <a:pt x="77266" y="86125"/>
                    <a:pt x="77266" y="86125"/>
                    <a:pt x="77266" y="86125"/>
                  </a:cubicBezTo>
                  <a:cubicBezTo>
                    <a:pt x="71470" y="86125"/>
                    <a:pt x="71470" y="86125"/>
                    <a:pt x="71470" y="86125"/>
                  </a:cubicBezTo>
                  <a:cubicBezTo>
                    <a:pt x="71470" y="48384"/>
                    <a:pt x="71470" y="48384"/>
                    <a:pt x="71470" y="48384"/>
                  </a:cubicBezTo>
                  <a:cubicBezTo>
                    <a:pt x="71470" y="44514"/>
                    <a:pt x="71470" y="41611"/>
                    <a:pt x="71470" y="38708"/>
                  </a:cubicBezTo>
                  <a:cubicBezTo>
                    <a:pt x="70505" y="36772"/>
                    <a:pt x="69540" y="34838"/>
                    <a:pt x="68572" y="33869"/>
                  </a:cubicBezTo>
                  <a:cubicBezTo>
                    <a:pt x="67607" y="32902"/>
                    <a:pt x="66640" y="31933"/>
                    <a:pt x="64710" y="31933"/>
                  </a:cubicBezTo>
                  <a:cubicBezTo>
                    <a:pt x="61813" y="31933"/>
                    <a:pt x="59881" y="33869"/>
                    <a:pt x="57949" y="36772"/>
                  </a:cubicBezTo>
                  <a:cubicBezTo>
                    <a:pt x="56984" y="38708"/>
                    <a:pt x="56016" y="44514"/>
                    <a:pt x="56016" y="52256"/>
                  </a:cubicBezTo>
                  <a:cubicBezTo>
                    <a:pt x="56016" y="86125"/>
                    <a:pt x="56016" y="86125"/>
                    <a:pt x="56016" y="86125"/>
                  </a:cubicBezTo>
                  <a:cubicBezTo>
                    <a:pt x="50222" y="86125"/>
                    <a:pt x="50222" y="86125"/>
                    <a:pt x="50222" y="86125"/>
                  </a:cubicBezTo>
                  <a:close/>
                  <a:moveTo>
                    <a:pt x="89820" y="13548"/>
                  </a:moveTo>
                  <a:cubicBezTo>
                    <a:pt x="89820" y="967"/>
                    <a:pt x="89820" y="967"/>
                    <a:pt x="89820" y="967"/>
                  </a:cubicBezTo>
                  <a:cubicBezTo>
                    <a:pt x="95617" y="967"/>
                    <a:pt x="95617" y="967"/>
                    <a:pt x="95617" y="967"/>
                  </a:cubicBezTo>
                  <a:cubicBezTo>
                    <a:pt x="95617" y="13548"/>
                    <a:pt x="95617" y="13548"/>
                    <a:pt x="95617" y="13548"/>
                  </a:cubicBezTo>
                  <a:cubicBezTo>
                    <a:pt x="89820" y="13548"/>
                    <a:pt x="89820" y="13548"/>
                    <a:pt x="89820" y="13548"/>
                  </a:cubicBezTo>
                  <a:close/>
                  <a:moveTo>
                    <a:pt x="89820" y="86125"/>
                  </a:moveTo>
                  <a:cubicBezTo>
                    <a:pt x="89820" y="24193"/>
                    <a:pt x="89820" y="24193"/>
                    <a:pt x="89820" y="24193"/>
                  </a:cubicBezTo>
                  <a:cubicBezTo>
                    <a:pt x="95617" y="24193"/>
                    <a:pt x="95617" y="24193"/>
                    <a:pt x="95617" y="24193"/>
                  </a:cubicBezTo>
                  <a:cubicBezTo>
                    <a:pt x="95617" y="86125"/>
                    <a:pt x="95617" y="86125"/>
                    <a:pt x="95617" y="86125"/>
                  </a:cubicBezTo>
                  <a:cubicBezTo>
                    <a:pt x="89820" y="86125"/>
                    <a:pt x="89820" y="86125"/>
                    <a:pt x="89820" y="86125"/>
                  </a:cubicBezTo>
                  <a:close/>
                  <a:moveTo>
                    <a:pt x="116864" y="86125"/>
                  </a:moveTo>
                  <a:cubicBezTo>
                    <a:pt x="104308" y="24193"/>
                    <a:pt x="104308" y="24193"/>
                    <a:pt x="104308" y="24193"/>
                  </a:cubicBezTo>
                  <a:cubicBezTo>
                    <a:pt x="110103" y="24193"/>
                    <a:pt x="110103" y="24193"/>
                    <a:pt x="110103" y="24193"/>
                  </a:cubicBezTo>
                  <a:cubicBezTo>
                    <a:pt x="117829" y="60965"/>
                    <a:pt x="117829" y="60965"/>
                    <a:pt x="117829" y="60965"/>
                  </a:cubicBezTo>
                  <a:cubicBezTo>
                    <a:pt x="118794" y="65804"/>
                    <a:pt x="118794" y="69674"/>
                    <a:pt x="119761" y="73544"/>
                  </a:cubicBezTo>
                  <a:cubicBezTo>
                    <a:pt x="120727" y="70641"/>
                    <a:pt x="120727" y="66771"/>
                    <a:pt x="121694" y="61932"/>
                  </a:cubicBezTo>
                  <a:cubicBezTo>
                    <a:pt x="129418" y="24193"/>
                    <a:pt x="129418" y="24193"/>
                    <a:pt x="129418" y="24193"/>
                  </a:cubicBezTo>
                  <a:cubicBezTo>
                    <a:pt x="135215" y="24193"/>
                    <a:pt x="135215" y="24193"/>
                    <a:pt x="135215" y="24193"/>
                  </a:cubicBezTo>
                  <a:cubicBezTo>
                    <a:pt x="122659" y="86125"/>
                    <a:pt x="122659" y="86125"/>
                    <a:pt x="122659" y="86125"/>
                  </a:cubicBezTo>
                  <a:cubicBezTo>
                    <a:pt x="116864" y="86125"/>
                    <a:pt x="116864" y="86125"/>
                    <a:pt x="116864" y="86125"/>
                  </a:cubicBezTo>
                  <a:close/>
                  <a:moveTo>
                    <a:pt x="167086" y="65804"/>
                  </a:moveTo>
                  <a:cubicBezTo>
                    <a:pt x="172881" y="67738"/>
                    <a:pt x="172881" y="67738"/>
                    <a:pt x="172881" y="67738"/>
                  </a:cubicBezTo>
                  <a:cubicBezTo>
                    <a:pt x="171916" y="73544"/>
                    <a:pt x="170949" y="78383"/>
                    <a:pt x="168051" y="82255"/>
                  </a:cubicBezTo>
                  <a:cubicBezTo>
                    <a:pt x="165154" y="86125"/>
                    <a:pt x="162257" y="87092"/>
                    <a:pt x="158395" y="87092"/>
                  </a:cubicBezTo>
                  <a:cubicBezTo>
                    <a:pt x="153565" y="87092"/>
                    <a:pt x="149701" y="84189"/>
                    <a:pt x="146804" y="79352"/>
                  </a:cubicBezTo>
                  <a:cubicBezTo>
                    <a:pt x="143906" y="73544"/>
                    <a:pt x="141974" y="65804"/>
                    <a:pt x="141974" y="56126"/>
                  </a:cubicBezTo>
                  <a:cubicBezTo>
                    <a:pt x="141974" y="45481"/>
                    <a:pt x="143906" y="37741"/>
                    <a:pt x="146804" y="31933"/>
                  </a:cubicBezTo>
                  <a:cubicBezTo>
                    <a:pt x="149701" y="26127"/>
                    <a:pt x="153565" y="23224"/>
                    <a:pt x="158395" y="23224"/>
                  </a:cubicBezTo>
                  <a:cubicBezTo>
                    <a:pt x="162257" y="23224"/>
                    <a:pt x="166121" y="26127"/>
                    <a:pt x="169018" y="31933"/>
                  </a:cubicBezTo>
                  <a:cubicBezTo>
                    <a:pt x="171916" y="36772"/>
                    <a:pt x="173846" y="44514"/>
                    <a:pt x="173846" y="55159"/>
                  </a:cubicBezTo>
                  <a:cubicBezTo>
                    <a:pt x="173846" y="56126"/>
                    <a:pt x="173846" y="57095"/>
                    <a:pt x="172881" y="58062"/>
                  </a:cubicBezTo>
                  <a:cubicBezTo>
                    <a:pt x="147771" y="58062"/>
                    <a:pt x="147771" y="58062"/>
                    <a:pt x="147771" y="58062"/>
                  </a:cubicBezTo>
                  <a:cubicBezTo>
                    <a:pt x="148736" y="64835"/>
                    <a:pt x="149701" y="69674"/>
                    <a:pt x="151633" y="73544"/>
                  </a:cubicBezTo>
                  <a:cubicBezTo>
                    <a:pt x="153565" y="77416"/>
                    <a:pt x="155495" y="78383"/>
                    <a:pt x="158395" y="78383"/>
                  </a:cubicBezTo>
                  <a:cubicBezTo>
                    <a:pt x="160325" y="78383"/>
                    <a:pt x="162257" y="77416"/>
                    <a:pt x="164189" y="75480"/>
                  </a:cubicBezTo>
                  <a:cubicBezTo>
                    <a:pt x="165154" y="73544"/>
                    <a:pt x="166121" y="70641"/>
                    <a:pt x="167086" y="65804"/>
                  </a:cubicBezTo>
                  <a:close/>
                  <a:moveTo>
                    <a:pt x="148736" y="49353"/>
                  </a:moveTo>
                  <a:cubicBezTo>
                    <a:pt x="167086" y="49353"/>
                    <a:pt x="167086" y="49353"/>
                    <a:pt x="167086" y="49353"/>
                  </a:cubicBezTo>
                  <a:cubicBezTo>
                    <a:pt x="167086" y="44514"/>
                    <a:pt x="166121" y="40644"/>
                    <a:pt x="165154" y="37741"/>
                  </a:cubicBezTo>
                  <a:cubicBezTo>
                    <a:pt x="163222" y="33869"/>
                    <a:pt x="161292" y="31933"/>
                    <a:pt x="158395" y="31933"/>
                  </a:cubicBezTo>
                  <a:cubicBezTo>
                    <a:pt x="155495" y="31933"/>
                    <a:pt x="153565" y="32902"/>
                    <a:pt x="151633" y="36772"/>
                  </a:cubicBezTo>
                  <a:cubicBezTo>
                    <a:pt x="149701" y="39675"/>
                    <a:pt x="148736" y="43547"/>
                    <a:pt x="148736" y="49353"/>
                  </a:cubicBezTo>
                  <a:close/>
                  <a:moveTo>
                    <a:pt x="183505" y="86125"/>
                  </a:moveTo>
                  <a:cubicBezTo>
                    <a:pt x="183505" y="24193"/>
                    <a:pt x="183505" y="24193"/>
                    <a:pt x="183505" y="24193"/>
                  </a:cubicBezTo>
                  <a:cubicBezTo>
                    <a:pt x="189299" y="24193"/>
                    <a:pt x="189299" y="24193"/>
                    <a:pt x="189299" y="24193"/>
                  </a:cubicBezTo>
                  <a:cubicBezTo>
                    <a:pt x="189299" y="33869"/>
                    <a:pt x="189299" y="33869"/>
                    <a:pt x="189299" y="33869"/>
                  </a:cubicBezTo>
                  <a:cubicBezTo>
                    <a:pt x="190266" y="29030"/>
                    <a:pt x="191231" y="26127"/>
                    <a:pt x="193163" y="25160"/>
                  </a:cubicBezTo>
                  <a:cubicBezTo>
                    <a:pt x="194128" y="24193"/>
                    <a:pt x="195095" y="23224"/>
                    <a:pt x="196061" y="23224"/>
                  </a:cubicBezTo>
                  <a:cubicBezTo>
                    <a:pt x="197993" y="23224"/>
                    <a:pt x="199923" y="24193"/>
                    <a:pt x="201855" y="26127"/>
                  </a:cubicBezTo>
                  <a:cubicBezTo>
                    <a:pt x="199923" y="35805"/>
                    <a:pt x="199923" y="35805"/>
                    <a:pt x="199923" y="35805"/>
                  </a:cubicBezTo>
                  <a:cubicBezTo>
                    <a:pt x="198958" y="34838"/>
                    <a:pt x="197993" y="33869"/>
                    <a:pt x="196061" y="33869"/>
                  </a:cubicBezTo>
                  <a:cubicBezTo>
                    <a:pt x="195095" y="33869"/>
                    <a:pt x="194128" y="34838"/>
                    <a:pt x="193163" y="35805"/>
                  </a:cubicBezTo>
                  <a:cubicBezTo>
                    <a:pt x="192196" y="37741"/>
                    <a:pt x="191231" y="39675"/>
                    <a:pt x="190266" y="41611"/>
                  </a:cubicBezTo>
                  <a:cubicBezTo>
                    <a:pt x="190266" y="45481"/>
                    <a:pt x="189299" y="49353"/>
                    <a:pt x="189299" y="54190"/>
                  </a:cubicBezTo>
                  <a:cubicBezTo>
                    <a:pt x="189299" y="86125"/>
                    <a:pt x="189299" y="86125"/>
                    <a:pt x="189299" y="86125"/>
                  </a:cubicBezTo>
                  <a:cubicBezTo>
                    <a:pt x="183505" y="86125"/>
                    <a:pt x="183505" y="86125"/>
                    <a:pt x="183505" y="86125"/>
                  </a:cubicBezTo>
                  <a:close/>
                  <a:moveTo>
                    <a:pt x="206684" y="67738"/>
                  </a:moveTo>
                  <a:cubicBezTo>
                    <a:pt x="212479" y="65804"/>
                    <a:pt x="212479" y="65804"/>
                    <a:pt x="212479" y="65804"/>
                  </a:cubicBezTo>
                  <a:cubicBezTo>
                    <a:pt x="213446" y="70641"/>
                    <a:pt x="213446" y="73544"/>
                    <a:pt x="215376" y="75480"/>
                  </a:cubicBezTo>
                  <a:cubicBezTo>
                    <a:pt x="216343" y="77416"/>
                    <a:pt x="219240" y="78383"/>
                    <a:pt x="221173" y="78383"/>
                  </a:cubicBezTo>
                  <a:cubicBezTo>
                    <a:pt x="224070" y="78383"/>
                    <a:pt x="226000" y="77416"/>
                    <a:pt x="226967" y="75480"/>
                  </a:cubicBezTo>
                  <a:cubicBezTo>
                    <a:pt x="228899" y="73544"/>
                    <a:pt x="228899" y="71610"/>
                    <a:pt x="228899" y="68707"/>
                  </a:cubicBezTo>
                  <a:cubicBezTo>
                    <a:pt x="228899" y="66771"/>
                    <a:pt x="228899" y="64835"/>
                    <a:pt x="227932" y="63868"/>
                  </a:cubicBezTo>
                  <a:cubicBezTo>
                    <a:pt x="226967" y="62901"/>
                    <a:pt x="225035" y="60965"/>
                    <a:pt x="222138" y="59998"/>
                  </a:cubicBezTo>
                  <a:cubicBezTo>
                    <a:pt x="217308" y="58062"/>
                    <a:pt x="214411" y="56126"/>
                    <a:pt x="212479" y="55159"/>
                  </a:cubicBezTo>
                  <a:cubicBezTo>
                    <a:pt x="211514" y="53223"/>
                    <a:pt x="210547" y="51287"/>
                    <a:pt x="209582" y="49353"/>
                  </a:cubicBezTo>
                  <a:cubicBezTo>
                    <a:pt x="208617" y="46450"/>
                    <a:pt x="207650" y="43547"/>
                    <a:pt x="207650" y="40644"/>
                  </a:cubicBezTo>
                  <a:cubicBezTo>
                    <a:pt x="207650" y="37741"/>
                    <a:pt x="208617" y="35805"/>
                    <a:pt x="208617" y="32902"/>
                  </a:cubicBezTo>
                  <a:cubicBezTo>
                    <a:pt x="209582" y="30966"/>
                    <a:pt x="210547" y="29030"/>
                    <a:pt x="211514" y="27096"/>
                  </a:cubicBezTo>
                  <a:cubicBezTo>
                    <a:pt x="212479" y="26127"/>
                    <a:pt x="214411" y="25160"/>
                    <a:pt x="215376" y="24193"/>
                  </a:cubicBezTo>
                  <a:cubicBezTo>
                    <a:pt x="217308" y="23224"/>
                    <a:pt x="218273" y="23224"/>
                    <a:pt x="220205" y="23224"/>
                  </a:cubicBezTo>
                  <a:cubicBezTo>
                    <a:pt x="223103" y="23224"/>
                    <a:pt x="225035" y="24193"/>
                    <a:pt x="226967" y="25160"/>
                  </a:cubicBezTo>
                  <a:cubicBezTo>
                    <a:pt x="229864" y="26127"/>
                    <a:pt x="230829" y="28063"/>
                    <a:pt x="231796" y="30966"/>
                  </a:cubicBezTo>
                  <a:cubicBezTo>
                    <a:pt x="232761" y="32902"/>
                    <a:pt x="233727" y="36772"/>
                    <a:pt x="233727" y="40644"/>
                  </a:cubicBezTo>
                  <a:cubicBezTo>
                    <a:pt x="227932" y="41611"/>
                    <a:pt x="227932" y="41611"/>
                    <a:pt x="227932" y="41611"/>
                  </a:cubicBezTo>
                  <a:cubicBezTo>
                    <a:pt x="227932" y="38708"/>
                    <a:pt x="226967" y="35805"/>
                    <a:pt x="226000" y="33869"/>
                  </a:cubicBezTo>
                  <a:cubicBezTo>
                    <a:pt x="225035" y="32902"/>
                    <a:pt x="223103" y="31933"/>
                    <a:pt x="221173" y="31933"/>
                  </a:cubicBezTo>
                  <a:cubicBezTo>
                    <a:pt x="218273" y="31933"/>
                    <a:pt x="216343" y="32902"/>
                    <a:pt x="215376" y="33869"/>
                  </a:cubicBezTo>
                  <a:cubicBezTo>
                    <a:pt x="214411" y="35805"/>
                    <a:pt x="213446" y="37741"/>
                    <a:pt x="213446" y="39675"/>
                  </a:cubicBezTo>
                  <a:cubicBezTo>
                    <a:pt x="213446" y="40644"/>
                    <a:pt x="213446" y="42578"/>
                    <a:pt x="214411" y="43547"/>
                  </a:cubicBezTo>
                  <a:cubicBezTo>
                    <a:pt x="214411" y="44514"/>
                    <a:pt x="215376" y="45481"/>
                    <a:pt x="216343" y="46450"/>
                  </a:cubicBezTo>
                  <a:cubicBezTo>
                    <a:pt x="217308" y="46450"/>
                    <a:pt x="218273" y="47417"/>
                    <a:pt x="221173" y="48384"/>
                  </a:cubicBezTo>
                  <a:cubicBezTo>
                    <a:pt x="226000" y="50320"/>
                    <a:pt x="227932" y="52256"/>
                    <a:pt x="229864" y="53223"/>
                  </a:cubicBezTo>
                  <a:cubicBezTo>
                    <a:pt x="231796" y="55159"/>
                    <a:pt x="232761" y="57095"/>
                    <a:pt x="233727" y="59029"/>
                  </a:cubicBezTo>
                  <a:cubicBezTo>
                    <a:pt x="234694" y="60965"/>
                    <a:pt x="234694" y="64835"/>
                    <a:pt x="234694" y="67738"/>
                  </a:cubicBezTo>
                  <a:cubicBezTo>
                    <a:pt x="234694" y="71610"/>
                    <a:pt x="234694" y="74513"/>
                    <a:pt x="233727" y="77416"/>
                  </a:cubicBezTo>
                  <a:cubicBezTo>
                    <a:pt x="232761" y="81286"/>
                    <a:pt x="230829" y="83222"/>
                    <a:pt x="228899" y="85158"/>
                  </a:cubicBezTo>
                  <a:cubicBezTo>
                    <a:pt x="226967" y="86125"/>
                    <a:pt x="224070" y="87092"/>
                    <a:pt x="221173" y="87092"/>
                  </a:cubicBezTo>
                  <a:cubicBezTo>
                    <a:pt x="217308" y="87092"/>
                    <a:pt x="213446" y="86125"/>
                    <a:pt x="211514" y="82255"/>
                  </a:cubicBezTo>
                  <a:cubicBezTo>
                    <a:pt x="209582" y="79352"/>
                    <a:pt x="207650" y="74513"/>
                    <a:pt x="206684" y="67738"/>
                  </a:cubicBezTo>
                  <a:close/>
                  <a:moveTo>
                    <a:pt x="245317" y="13548"/>
                  </a:moveTo>
                  <a:cubicBezTo>
                    <a:pt x="245317" y="967"/>
                    <a:pt x="245317" y="967"/>
                    <a:pt x="245317" y="967"/>
                  </a:cubicBezTo>
                  <a:cubicBezTo>
                    <a:pt x="251112" y="967"/>
                    <a:pt x="251112" y="967"/>
                    <a:pt x="251112" y="967"/>
                  </a:cubicBezTo>
                  <a:cubicBezTo>
                    <a:pt x="251112" y="13548"/>
                    <a:pt x="251112" y="13548"/>
                    <a:pt x="251112" y="13548"/>
                  </a:cubicBezTo>
                  <a:cubicBezTo>
                    <a:pt x="245317" y="13548"/>
                    <a:pt x="245317" y="13548"/>
                    <a:pt x="245317" y="13548"/>
                  </a:cubicBezTo>
                  <a:close/>
                  <a:moveTo>
                    <a:pt x="245317" y="86125"/>
                  </a:moveTo>
                  <a:cubicBezTo>
                    <a:pt x="245317" y="24193"/>
                    <a:pt x="245317" y="24193"/>
                    <a:pt x="245317" y="24193"/>
                  </a:cubicBezTo>
                  <a:cubicBezTo>
                    <a:pt x="251112" y="24193"/>
                    <a:pt x="251112" y="24193"/>
                    <a:pt x="251112" y="24193"/>
                  </a:cubicBezTo>
                  <a:cubicBezTo>
                    <a:pt x="251112" y="86125"/>
                    <a:pt x="251112" y="86125"/>
                    <a:pt x="251112" y="86125"/>
                  </a:cubicBezTo>
                  <a:cubicBezTo>
                    <a:pt x="245317" y="86125"/>
                    <a:pt x="245317" y="86125"/>
                    <a:pt x="245317" y="86125"/>
                  </a:cubicBezTo>
                  <a:close/>
                  <a:moveTo>
                    <a:pt x="276224" y="76447"/>
                  </a:moveTo>
                  <a:cubicBezTo>
                    <a:pt x="277189" y="86125"/>
                    <a:pt x="277189" y="86125"/>
                    <a:pt x="277189" y="86125"/>
                  </a:cubicBezTo>
                  <a:cubicBezTo>
                    <a:pt x="275257" y="86125"/>
                    <a:pt x="274292" y="87092"/>
                    <a:pt x="272360" y="87092"/>
                  </a:cubicBezTo>
                  <a:cubicBezTo>
                    <a:pt x="270427" y="87092"/>
                    <a:pt x="268497" y="86125"/>
                    <a:pt x="267530" y="85158"/>
                  </a:cubicBezTo>
                  <a:cubicBezTo>
                    <a:pt x="266565" y="84189"/>
                    <a:pt x="265600" y="82255"/>
                    <a:pt x="265600" y="80319"/>
                  </a:cubicBezTo>
                  <a:cubicBezTo>
                    <a:pt x="264633" y="78383"/>
                    <a:pt x="264633" y="74513"/>
                    <a:pt x="264633" y="67738"/>
                  </a:cubicBezTo>
                  <a:cubicBezTo>
                    <a:pt x="264633" y="32902"/>
                    <a:pt x="264633" y="32902"/>
                    <a:pt x="264633" y="32902"/>
                  </a:cubicBezTo>
                  <a:cubicBezTo>
                    <a:pt x="260771" y="32902"/>
                    <a:pt x="260771" y="32902"/>
                    <a:pt x="260771" y="32902"/>
                  </a:cubicBezTo>
                  <a:cubicBezTo>
                    <a:pt x="260771" y="24193"/>
                    <a:pt x="260771" y="24193"/>
                    <a:pt x="260771" y="24193"/>
                  </a:cubicBezTo>
                  <a:cubicBezTo>
                    <a:pt x="264633" y="24193"/>
                    <a:pt x="264633" y="24193"/>
                    <a:pt x="264633" y="24193"/>
                  </a:cubicBezTo>
                  <a:cubicBezTo>
                    <a:pt x="264633" y="9676"/>
                    <a:pt x="264633" y="9676"/>
                    <a:pt x="264633" y="9676"/>
                  </a:cubicBezTo>
                  <a:cubicBezTo>
                    <a:pt x="270427" y="2903"/>
                    <a:pt x="270427" y="2903"/>
                    <a:pt x="270427" y="2903"/>
                  </a:cubicBezTo>
                  <a:cubicBezTo>
                    <a:pt x="270427" y="24193"/>
                    <a:pt x="270427" y="24193"/>
                    <a:pt x="270427" y="24193"/>
                  </a:cubicBezTo>
                  <a:cubicBezTo>
                    <a:pt x="276224" y="24193"/>
                    <a:pt x="276224" y="24193"/>
                    <a:pt x="276224" y="24193"/>
                  </a:cubicBezTo>
                  <a:cubicBezTo>
                    <a:pt x="276224" y="32902"/>
                    <a:pt x="276224" y="32902"/>
                    <a:pt x="276224" y="32902"/>
                  </a:cubicBezTo>
                  <a:cubicBezTo>
                    <a:pt x="270427" y="32902"/>
                    <a:pt x="270427" y="32902"/>
                    <a:pt x="270427" y="32902"/>
                  </a:cubicBezTo>
                  <a:cubicBezTo>
                    <a:pt x="270427" y="68707"/>
                    <a:pt x="270427" y="68707"/>
                    <a:pt x="270427" y="68707"/>
                  </a:cubicBezTo>
                  <a:cubicBezTo>
                    <a:pt x="270427" y="71610"/>
                    <a:pt x="270427" y="73544"/>
                    <a:pt x="270427" y="74513"/>
                  </a:cubicBezTo>
                  <a:cubicBezTo>
                    <a:pt x="270427" y="75480"/>
                    <a:pt x="271395" y="75480"/>
                    <a:pt x="271395" y="76447"/>
                  </a:cubicBezTo>
                  <a:cubicBezTo>
                    <a:pt x="272360" y="76447"/>
                    <a:pt x="272360" y="77416"/>
                    <a:pt x="273325" y="77416"/>
                  </a:cubicBezTo>
                  <a:cubicBezTo>
                    <a:pt x="274292" y="77416"/>
                    <a:pt x="275257" y="77416"/>
                    <a:pt x="276224" y="76447"/>
                  </a:cubicBezTo>
                  <a:close/>
                  <a:moveTo>
                    <a:pt x="284916" y="109349"/>
                  </a:moveTo>
                  <a:cubicBezTo>
                    <a:pt x="284916" y="99673"/>
                    <a:pt x="284916" y="99673"/>
                    <a:pt x="284916" y="99673"/>
                  </a:cubicBezTo>
                  <a:cubicBezTo>
                    <a:pt x="285881" y="100640"/>
                    <a:pt x="286848" y="100640"/>
                    <a:pt x="287813" y="100640"/>
                  </a:cubicBezTo>
                  <a:cubicBezTo>
                    <a:pt x="288778" y="100640"/>
                    <a:pt x="289745" y="100640"/>
                    <a:pt x="290710" y="99673"/>
                  </a:cubicBezTo>
                  <a:cubicBezTo>
                    <a:pt x="291677" y="98704"/>
                    <a:pt x="292642" y="97737"/>
                    <a:pt x="292642" y="96770"/>
                  </a:cubicBezTo>
                  <a:cubicBezTo>
                    <a:pt x="292642" y="95801"/>
                    <a:pt x="293607" y="92898"/>
                    <a:pt x="294574" y="89028"/>
                  </a:cubicBezTo>
                  <a:cubicBezTo>
                    <a:pt x="294574" y="88061"/>
                    <a:pt x="294574" y="87092"/>
                    <a:pt x="294574" y="86125"/>
                  </a:cubicBezTo>
                  <a:cubicBezTo>
                    <a:pt x="282018" y="24193"/>
                    <a:pt x="282018" y="24193"/>
                    <a:pt x="282018" y="24193"/>
                  </a:cubicBezTo>
                  <a:cubicBezTo>
                    <a:pt x="287813" y="24193"/>
                    <a:pt x="287813" y="24193"/>
                    <a:pt x="287813" y="24193"/>
                  </a:cubicBezTo>
                  <a:cubicBezTo>
                    <a:pt x="295539" y="59998"/>
                    <a:pt x="295539" y="59998"/>
                    <a:pt x="295539" y="59998"/>
                  </a:cubicBezTo>
                  <a:cubicBezTo>
                    <a:pt x="296505" y="64835"/>
                    <a:pt x="297472" y="69674"/>
                    <a:pt x="297472" y="74513"/>
                  </a:cubicBezTo>
                  <a:cubicBezTo>
                    <a:pt x="298437" y="69674"/>
                    <a:pt x="299402" y="64835"/>
                    <a:pt x="300369" y="59998"/>
                  </a:cubicBezTo>
                  <a:cubicBezTo>
                    <a:pt x="307128" y="24193"/>
                    <a:pt x="307128" y="24193"/>
                    <a:pt x="307128" y="24193"/>
                  </a:cubicBezTo>
                  <a:cubicBezTo>
                    <a:pt x="312925" y="24193"/>
                    <a:pt x="312925" y="24193"/>
                    <a:pt x="312925" y="24193"/>
                  </a:cubicBezTo>
                  <a:cubicBezTo>
                    <a:pt x="300369" y="87092"/>
                    <a:pt x="300369" y="87092"/>
                    <a:pt x="300369" y="87092"/>
                  </a:cubicBezTo>
                  <a:cubicBezTo>
                    <a:pt x="298437" y="93867"/>
                    <a:pt x="297472" y="98704"/>
                    <a:pt x="297472" y="100640"/>
                  </a:cubicBezTo>
                  <a:cubicBezTo>
                    <a:pt x="295539" y="104512"/>
                    <a:pt x="294574" y="107415"/>
                    <a:pt x="293607" y="108382"/>
                  </a:cubicBezTo>
                  <a:cubicBezTo>
                    <a:pt x="292642" y="110318"/>
                    <a:pt x="290710" y="111285"/>
                    <a:pt x="288778" y="111285"/>
                  </a:cubicBezTo>
                  <a:cubicBezTo>
                    <a:pt x="287813" y="111285"/>
                    <a:pt x="286848" y="110318"/>
                    <a:pt x="284916" y="109349"/>
                  </a:cubicBezTo>
                  <a:close/>
                  <a:moveTo>
                    <a:pt x="334173" y="55159"/>
                  </a:moveTo>
                  <a:cubicBezTo>
                    <a:pt x="334173" y="43547"/>
                    <a:pt x="336103" y="35805"/>
                    <a:pt x="339002" y="29999"/>
                  </a:cubicBezTo>
                  <a:cubicBezTo>
                    <a:pt x="341899" y="25160"/>
                    <a:pt x="345761" y="23224"/>
                    <a:pt x="349626" y="23224"/>
                  </a:cubicBezTo>
                  <a:cubicBezTo>
                    <a:pt x="354455" y="23224"/>
                    <a:pt x="358317" y="26127"/>
                    <a:pt x="361215" y="30966"/>
                  </a:cubicBezTo>
                  <a:cubicBezTo>
                    <a:pt x="364112" y="36772"/>
                    <a:pt x="366044" y="44514"/>
                    <a:pt x="366044" y="54190"/>
                  </a:cubicBezTo>
                  <a:cubicBezTo>
                    <a:pt x="366044" y="61932"/>
                    <a:pt x="365079" y="68707"/>
                    <a:pt x="363147" y="73544"/>
                  </a:cubicBezTo>
                  <a:cubicBezTo>
                    <a:pt x="362180" y="77416"/>
                    <a:pt x="360250" y="81286"/>
                    <a:pt x="358317" y="83222"/>
                  </a:cubicBezTo>
                  <a:cubicBezTo>
                    <a:pt x="355420" y="86125"/>
                    <a:pt x="352523" y="87092"/>
                    <a:pt x="349626" y="87092"/>
                  </a:cubicBezTo>
                  <a:cubicBezTo>
                    <a:pt x="344796" y="87092"/>
                    <a:pt x="340932" y="84189"/>
                    <a:pt x="338035" y="79352"/>
                  </a:cubicBezTo>
                  <a:cubicBezTo>
                    <a:pt x="335138" y="73544"/>
                    <a:pt x="334173" y="65804"/>
                    <a:pt x="334173" y="55159"/>
                  </a:cubicBezTo>
                  <a:close/>
                  <a:moveTo>
                    <a:pt x="339967" y="55159"/>
                  </a:moveTo>
                  <a:cubicBezTo>
                    <a:pt x="339967" y="62901"/>
                    <a:pt x="340932" y="68707"/>
                    <a:pt x="342864" y="72577"/>
                  </a:cubicBezTo>
                  <a:cubicBezTo>
                    <a:pt x="344796" y="76447"/>
                    <a:pt x="346729" y="78383"/>
                    <a:pt x="349626" y="78383"/>
                  </a:cubicBezTo>
                  <a:cubicBezTo>
                    <a:pt x="352523" y="78383"/>
                    <a:pt x="355420" y="76447"/>
                    <a:pt x="356385" y="72577"/>
                  </a:cubicBezTo>
                  <a:cubicBezTo>
                    <a:pt x="358317" y="68707"/>
                    <a:pt x="359283" y="62901"/>
                    <a:pt x="359283" y="55159"/>
                  </a:cubicBezTo>
                  <a:cubicBezTo>
                    <a:pt x="359283" y="47417"/>
                    <a:pt x="358317" y="41611"/>
                    <a:pt x="356385" y="37741"/>
                  </a:cubicBezTo>
                  <a:cubicBezTo>
                    <a:pt x="355420" y="33869"/>
                    <a:pt x="352523" y="31933"/>
                    <a:pt x="349626" y="31933"/>
                  </a:cubicBezTo>
                  <a:cubicBezTo>
                    <a:pt x="346729" y="31933"/>
                    <a:pt x="344796" y="33869"/>
                    <a:pt x="342864" y="37741"/>
                  </a:cubicBezTo>
                  <a:cubicBezTo>
                    <a:pt x="340932" y="41611"/>
                    <a:pt x="339967" y="47417"/>
                    <a:pt x="339967" y="55159"/>
                  </a:cubicBezTo>
                  <a:close/>
                  <a:moveTo>
                    <a:pt x="377633" y="86125"/>
                  </a:moveTo>
                  <a:cubicBezTo>
                    <a:pt x="377633" y="32902"/>
                    <a:pt x="377633" y="32902"/>
                    <a:pt x="377633" y="32902"/>
                  </a:cubicBezTo>
                  <a:cubicBezTo>
                    <a:pt x="371839" y="32902"/>
                    <a:pt x="371839" y="32902"/>
                    <a:pt x="371839" y="32902"/>
                  </a:cubicBezTo>
                  <a:cubicBezTo>
                    <a:pt x="371839" y="24193"/>
                    <a:pt x="371839" y="24193"/>
                    <a:pt x="371839" y="24193"/>
                  </a:cubicBezTo>
                  <a:cubicBezTo>
                    <a:pt x="377633" y="24193"/>
                    <a:pt x="377633" y="24193"/>
                    <a:pt x="377633" y="24193"/>
                  </a:cubicBezTo>
                  <a:cubicBezTo>
                    <a:pt x="377633" y="18387"/>
                    <a:pt x="377633" y="18387"/>
                    <a:pt x="377633" y="18387"/>
                  </a:cubicBezTo>
                  <a:cubicBezTo>
                    <a:pt x="377633" y="13548"/>
                    <a:pt x="377633" y="10645"/>
                    <a:pt x="377633" y="8709"/>
                  </a:cubicBezTo>
                  <a:cubicBezTo>
                    <a:pt x="378600" y="5806"/>
                    <a:pt x="379565" y="3870"/>
                    <a:pt x="380532" y="1936"/>
                  </a:cubicBezTo>
                  <a:cubicBezTo>
                    <a:pt x="382462" y="0"/>
                    <a:pt x="384395" y="0"/>
                    <a:pt x="386327" y="0"/>
                  </a:cubicBezTo>
                  <a:cubicBezTo>
                    <a:pt x="388257" y="0"/>
                    <a:pt x="390189" y="0"/>
                    <a:pt x="392121" y="967"/>
                  </a:cubicBezTo>
                  <a:cubicBezTo>
                    <a:pt x="391156" y="9676"/>
                    <a:pt x="391156" y="9676"/>
                    <a:pt x="391156" y="9676"/>
                  </a:cubicBezTo>
                  <a:cubicBezTo>
                    <a:pt x="390189" y="9676"/>
                    <a:pt x="389224" y="8709"/>
                    <a:pt x="387292" y="8709"/>
                  </a:cubicBezTo>
                  <a:cubicBezTo>
                    <a:pt x="386327" y="8709"/>
                    <a:pt x="384395" y="9676"/>
                    <a:pt x="384395" y="11612"/>
                  </a:cubicBezTo>
                  <a:cubicBezTo>
                    <a:pt x="383429" y="12581"/>
                    <a:pt x="383429" y="15484"/>
                    <a:pt x="383429" y="18387"/>
                  </a:cubicBezTo>
                  <a:cubicBezTo>
                    <a:pt x="383429" y="24193"/>
                    <a:pt x="383429" y="24193"/>
                    <a:pt x="383429" y="24193"/>
                  </a:cubicBezTo>
                  <a:cubicBezTo>
                    <a:pt x="389224" y="24193"/>
                    <a:pt x="389224" y="24193"/>
                    <a:pt x="389224" y="24193"/>
                  </a:cubicBezTo>
                  <a:cubicBezTo>
                    <a:pt x="389224" y="32902"/>
                    <a:pt x="389224" y="32902"/>
                    <a:pt x="389224" y="32902"/>
                  </a:cubicBezTo>
                  <a:cubicBezTo>
                    <a:pt x="383429" y="32902"/>
                    <a:pt x="383429" y="32902"/>
                    <a:pt x="383429" y="32902"/>
                  </a:cubicBezTo>
                  <a:cubicBezTo>
                    <a:pt x="383429" y="86125"/>
                    <a:pt x="383429" y="86125"/>
                    <a:pt x="383429" y="86125"/>
                  </a:cubicBezTo>
                  <a:cubicBezTo>
                    <a:pt x="377633" y="86125"/>
                    <a:pt x="377633" y="86125"/>
                    <a:pt x="377633" y="86125"/>
                  </a:cubicBezTo>
                  <a:close/>
                  <a:moveTo>
                    <a:pt x="413369" y="86125"/>
                  </a:moveTo>
                  <a:cubicBezTo>
                    <a:pt x="413369" y="967"/>
                    <a:pt x="413369" y="967"/>
                    <a:pt x="413369" y="967"/>
                  </a:cubicBezTo>
                  <a:cubicBezTo>
                    <a:pt x="447172" y="967"/>
                    <a:pt x="447172" y="967"/>
                    <a:pt x="447172" y="967"/>
                  </a:cubicBezTo>
                  <a:cubicBezTo>
                    <a:pt x="447172" y="10645"/>
                    <a:pt x="447172" y="10645"/>
                    <a:pt x="447172" y="10645"/>
                  </a:cubicBezTo>
                  <a:cubicBezTo>
                    <a:pt x="419163" y="10645"/>
                    <a:pt x="419163" y="10645"/>
                    <a:pt x="419163" y="10645"/>
                  </a:cubicBezTo>
                  <a:cubicBezTo>
                    <a:pt x="419163" y="36772"/>
                    <a:pt x="419163" y="36772"/>
                    <a:pt x="419163" y="36772"/>
                  </a:cubicBezTo>
                  <a:cubicBezTo>
                    <a:pt x="445240" y="36772"/>
                    <a:pt x="445240" y="36772"/>
                    <a:pt x="445240" y="36772"/>
                  </a:cubicBezTo>
                  <a:cubicBezTo>
                    <a:pt x="445240" y="47417"/>
                    <a:pt x="445240" y="47417"/>
                    <a:pt x="445240" y="47417"/>
                  </a:cubicBezTo>
                  <a:cubicBezTo>
                    <a:pt x="419163" y="47417"/>
                    <a:pt x="419163" y="47417"/>
                    <a:pt x="419163" y="47417"/>
                  </a:cubicBezTo>
                  <a:cubicBezTo>
                    <a:pt x="419163" y="76447"/>
                    <a:pt x="419163" y="76447"/>
                    <a:pt x="419163" y="76447"/>
                  </a:cubicBezTo>
                  <a:cubicBezTo>
                    <a:pt x="448138" y="76447"/>
                    <a:pt x="448138" y="76447"/>
                    <a:pt x="448138" y="76447"/>
                  </a:cubicBezTo>
                  <a:cubicBezTo>
                    <a:pt x="448138" y="86125"/>
                    <a:pt x="448138" y="86125"/>
                    <a:pt x="448138" y="86125"/>
                  </a:cubicBezTo>
                  <a:cubicBezTo>
                    <a:pt x="413369" y="86125"/>
                    <a:pt x="413369" y="86125"/>
                    <a:pt x="413369" y="86125"/>
                  </a:cubicBezTo>
                  <a:close/>
                  <a:moveTo>
                    <a:pt x="458761" y="86125"/>
                  </a:moveTo>
                  <a:cubicBezTo>
                    <a:pt x="458761" y="967"/>
                    <a:pt x="458761" y="967"/>
                    <a:pt x="458761" y="967"/>
                  </a:cubicBezTo>
                  <a:cubicBezTo>
                    <a:pt x="464558" y="967"/>
                    <a:pt x="464558" y="967"/>
                    <a:pt x="464558" y="967"/>
                  </a:cubicBezTo>
                  <a:cubicBezTo>
                    <a:pt x="464558" y="86125"/>
                    <a:pt x="464558" y="86125"/>
                    <a:pt x="464558" y="86125"/>
                  </a:cubicBezTo>
                  <a:cubicBezTo>
                    <a:pt x="458761" y="86125"/>
                    <a:pt x="458761" y="86125"/>
                    <a:pt x="458761" y="86125"/>
                  </a:cubicBezTo>
                  <a:close/>
                  <a:moveTo>
                    <a:pt x="500292" y="65804"/>
                  </a:moveTo>
                  <a:cubicBezTo>
                    <a:pt x="506088" y="67738"/>
                    <a:pt x="506088" y="67738"/>
                    <a:pt x="506088" y="67738"/>
                  </a:cubicBezTo>
                  <a:cubicBezTo>
                    <a:pt x="505121" y="73544"/>
                    <a:pt x="504156" y="78383"/>
                    <a:pt x="501259" y="82255"/>
                  </a:cubicBezTo>
                  <a:cubicBezTo>
                    <a:pt x="498362" y="86125"/>
                    <a:pt x="495462" y="87092"/>
                    <a:pt x="491600" y="87092"/>
                  </a:cubicBezTo>
                  <a:cubicBezTo>
                    <a:pt x="486771" y="87092"/>
                    <a:pt x="482908" y="84189"/>
                    <a:pt x="480011" y="79352"/>
                  </a:cubicBezTo>
                  <a:cubicBezTo>
                    <a:pt x="477112" y="73544"/>
                    <a:pt x="475182" y="65804"/>
                    <a:pt x="475182" y="56126"/>
                  </a:cubicBezTo>
                  <a:cubicBezTo>
                    <a:pt x="475182" y="45481"/>
                    <a:pt x="477112" y="37741"/>
                    <a:pt x="480011" y="31933"/>
                  </a:cubicBezTo>
                  <a:cubicBezTo>
                    <a:pt x="482908" y="26127"/>
                    <a:pt x="486771" y="23224"/>
                    <a:pt x="491600" y="23224"/>
                  </a:cubicBezTo>
                  <a:cubicBezTo>
                    <a:pt x="495462" y="23224"/>
                    <a:pt x="499327" y="26127"/>
                    <a:pt x="502224" y="31933"/>
                  </a:cubicBezTo>
                  <a:cubicBezTo>
                    <a:pt x="505121" y="36772"/>
                    <a:pt x="506088" y="44514"/>
                    <a:pt x="506088" y="55159"/>
                  </a:cubicBezTo>
                  <a:cubicBezTo>
                    <a:pt x="506088" y="56126"/>
                    <a:pt x="506088" y="57095"/>
                    <a:pt x="506088" y="58062"/>
                  </a:cubicBezTo>
                  <a:cubicBezTo>
                    <a:pt x="480976" y="58062"/>
                    <a:pt x="480976" y="58062"/>
                    <a:pt x="480976" y="58062"/>
                  </a:cubicBezTo>
                  <a:cubicBezTo>
                    <a:pt x="481941" y="64835"/>
                    <a:pt x="482908" y="69674"/>
                    <a:pt x="484838" y="73544"/>
                  </a:cubicBezTo>
                  <a:cubicBezTo>
                    <a:pt x="486771" y="77416"/>
                    <a:pt x="488703" y="78383"/>
                    <a:pt x="491600" y="78383"/>
                  </a:cubicBezTo>
                  <a:cubicBezTo>
                    <a:pt x="493532" y="78383"/>
                    <a:pt x="495462" y="77416"/>
                    <a:pt x="496429" y="75480"/>
                  </a:cubicBezTo>
                  <a:cubicBezTo>
                    <a:pt x="498362" y="73544"/>
                    <a:pt x="499327" y="70641"/>
                    <a:pt x="500292" y="65804"/>
                  </a:cubicBezTo>
                  <a:close/>
                  <a:moveTo>
                    <a:pt x="481941" y="49353"/>
                  </a:moveTo>
                  <a:cubicBezTo>
                    <a:pt x="500292" y="49353"/>
                    <a:pt x="500292" y="49353"/>
                    <a:pt x="500292" y="49353"/>
                  </a:cubicBezTo>
                  <a:cubicBezTo>
                    <a:pt x="500292" y="44514"/>
                    <a:pt x="499327" y="40644"/>
                    <a:pt x="498362" y="37741"/>
                  </a:cubicBezTo>
                  <a:cubicBezTo>
                    <a:pt x="496429" y="33869"/>
                    <a:pt x="494497" y="31933"/>
                    <a:pt x="491600" y="31933"/>
                  </a:cubicBezTo>
                  <a:cubicBezTo>
                    <a:pt x="488703" y="31933"/>
                    <a:pt x="486771" y="32902"/>
                    <a:pt x="484838" y="36772"/>
                  </a:cubicBezTo>
                  <a:cubicBezTo>
                    <a:pt x="482908" y="39675"/>
                    <a:pt x="481941" y="43547"/>
                    <a:pt x="481941" y="49353"/>
                  </a:cubicBezTo>
                  <a:close/>
                  <a:moveTo>
                    <a:pt x="538925" y="63868"/>
                  </a:moveTo>
                  <a:cubicBezTo>
                    <a:pt x="544719" y="64835"/>
                    <a:pt x="544719" y="64835"/>
                    <a:pt x="544719" y="64835"/>
                  </a:cubicBezTo>
                  <a:cubicBezTo>
                    <a:pt x="544719" y="71610"/>
                    <a:pt x="542789" y="77416"/>
                    <a:pt x="539890" y="81286"/>
                  </a:cubicBezTo>
                  <a:cubicBezTo>
                    <a:pt x="537960" y="85158"/>
                    <a:pt x="534095" y="87092"/>
                    <a:pt x="531198" y="87092"/>
                  </a:cubicBezTo>
                  <a:cubicBezTo>
                    <a:pt x="526369" y="87092"/>
                    <a:pt x="522506" y="84189"/>
                    <a:pt x="519609" y="79352"/>
                  </a:cubicBezTo>
                  <a:cubicBezTo>
                    <a:pt x="516712" y="73544"/>
                    <a:pt x="515745" y="65804"/>
                    <a:pt x="515745" y="55159"/>
                  </a:cubicBezTo>
                  <a:cubicBezTo>
                    <a:pt x="515745" y="48384"/>
                    <a:pt x="515745" y="42578"/>
                    <a:pt x="517677" y="37741"/>
                  </a:cubicBezTo>
                  <a:cubicBezTo>
                    <a:pt x="518642" y="32902"/>
                    <a:pt x="520574" y="29030"/>
                    <a:pt x="522506" y="27096"/>
                  </a:cubicBezTo>
                  <a:cubicBezTo>
                    <a:pt x="525404" y="24193"/>
                    <a:pt x="528301" y="23224"/>
                    <a:pt x="531198" y="23224"/>
                  </a:cubicBezTo>
                  <a:cubicBezTo>
                    <a:pt x="534095" y="23224"/>
                    <a:pt x="537960" y="25160"/>
                    <a:pt x="539890" y="28063"/>
                  </a:cubicBezTo>
                  <a:cubicBezTo>
                    <a:pt x="541822" y="31933"/>
                    <a:pt x="543754" y="36772"/>
                    <a:pt x="544719" y="42578"/>
                  </a:cubicBezTo>
                  <a:cubicBezTo>
                    <a:pt x="538925" y="44514"/>
                    <a:pt x="538925" y="44514"/>
                    <a:pt x="538925" y="44514"/>
                  </a:cubicBezTo>
                  <a:cubicBezTo>
                    <a:pt x="537960" y="39675"/>
                    <a:pt x="536993" y="36772"/>
                    <a:pt x="536028" y="34838"/>
                  </a:cubicBezTo>
                  <a:cubicBezTo>
                    <a:pt x="535062" y="32902"/>
                    <a:pt x="533130" y="31933"/>
                    <a:pt x="531198" y="31933"/>
                  </a:cubicBezTo>
                  <a:cubicBezTo>
                    <a:pt x="528301" y="31933"/>
                    <a:pt x="525404" y="33869"/>
                    <a:pt x="524439" y="37741"/>
                  </a:cubicBezTo>
                  <a:cubicBezTo>
                    <a:pt x="522506" y="40644"/>
                    <a:pt x="521539" y="47417"/>
                    <a:pt x="521539" y="55159"/>
                  </a:cubicBezTo>
                  <a:cubicBezTo>
                    <a:pt x="521539" y="63868"/>
                    <a:pt x="522506" y="69674"/>
                    <a:pt x="523472" y="73544"/>
                  </a:cubicBezTo>
                  <a:cubicBezTo>
                    <a:pt x="525404" y="77416"/>
                    <a:pt x="528301" y="78383"/>
                    <a:pt x="531198" y="78383"/>
                  </a:cubicBezTo>
                  <a:cubicBezTo>
                    <a:pt x="533130" y="78383"/>
                    <a:pt x="535062" y="77416"/>
                    <a:pt x="536028" y="75480"/>
                  </a:cubicBezTo>
                  <a:cubicBezTo>
                    <a:pt x="537960" y="72577"/>
                    <a:pt x="538925" y="68707"/>
                    <a:pt x="538925" y="63868"/>
                  </a:cubicBezTo>
                  <a:close/>
                  <a:moveTo>
                    <a:pt x="565967" y="76447"/>
                  </a:moveTo>
                  <a:cubicBezTo>
                    <a:pt x="566934" y="86125"/>
                    <a:pt x="566934" y="86125"/>
                    <a:pt x="566934" y="86125"/>
                  </a:cubicBezTo>
                  <a:cubicBezTo>
                    <a:pt x="565002" y="86125"/>
                    <a:pt x="564037" y="87092"/>
                    <a:pt x="562105" y="87092"/>
                  </a:cubicBezTo>
                  <a:cubicBezTo>
                    <a:pt x="560172" y="87092"/>
                    <a:pt x="558240" y="86125"/>
                    <a:pt x="557275" y="85158"/>
                  </a:cubicBezTo>
                  <a:cubicBezTo>
                    <a:pt x="556310" y="84189"/>
                    <a:pt x="555343" y="82255"/>
                    <a:pt x="555343" y="80319"/>
                  </a:cubicBezTo>
                  <a:cubicBezTo>
                    <a:pt x="554378" y="78383"/>
                    <a:pt x="554378" y="74513"/>
                    <a:pt x="554378" y="67738"/>
                  </a:cubicBezTo>
                  <a:cubicBezTo>
                    <a:pt x="554378" y="32902"/>
                    <a:pt x="554378" y="32902"/>
                    <a:pt x="554378" y="32902"/>
                  </a:cubicBezTo>
                  <a:cubicBezTo>
                    <a:pt x="550514" y="32902"/>
                    <a:pt x="550514" y="32902"/>
                    <a:pt x="550514" y="32902"/>
                  </a:cubicBezTo>
                  <a:cubicBezTo>
                    <a:pt x="550514" y="24193"/>
                    <a:pt x="550514" y="24193"/>
                    <a:pt x="550514" y="24193"/>
                  </a:cubicBezTo>
                  <a:cubicBezTo>
                    <a:pt x="554378" y="24193"/>
                    <a:pt x="554378" y="24193"/>
                    <a:pt x="554378" y="24193"/>
                  </a:cubicBezTo>
                  <a:cubicBezTo>
                    <a:pt x="554378" y="9676"/>
                    <a:pt x="554378" y="9676"/>
                    <a:pt x="554378" y="9676"/>
                  </a:cubicBezTo>
                  <a:cubicBezTo>
                    <a:pt x="560172" y="2903"/>
                    <a:pt x="560172" y="2903"/>
                    <a:pt x="560172" y="2903"/>
                  </a:cubicBezTo>
                  <a:cubicBezTo>
                    <a:pt x="560172" y="24193"/>
                    <a:pt x="560172" y="24193"/>
                    <a:pt x="560172" y="24193"/>
                  </a:cubicBezTo>
                  <a:cubicBezTo>
                    <a:pt x="565967" y="24193"/>
                    <a:pt x="565967" y="24193"/>
                    <a:pt x="565967" y="24193"/>
                  </a:cubicBezTo>
                  <a:cubicBezTo>
                    <a:pt x="565967" y="32902"/>
                    <a:pt x="565967" y="32902"/>
                    <a:pt x="565967" y="32902"/>
                  </a:cubicBezTo>
                  <a:cubicBezTo>
                    <a:pt x="560172" y="32902"/>
                    <a:pt x="560172" y="32902"/>
                    <a:pt x="560172" y="32902"/>
                  </a:cubicBezTo>
                  <a:cubicBezTo>
                    <a:pt x="560172" y="68707"/>
                    <a:pt x="560172" y="68707"/>
                    <a:pt x="560172" y="68707"/>
                  </a:cubicBezTo>
                  <a:cubicBezTo>
                    <a:pt x="560172" y="71610"/>
                    <a:pt x="560172" y="73544"/>
                    <a:pt x="560172" y="74513"/>
                  </a:cubicBezTo>
                  <a:cubicBezTo>
                    <a:pt x="560172" y="75480"/>
                    <a:pt x="561140" y="75480"/>
                    <a:pt x="561140" y="76447"/>
                  </a:cubicBezTo>
                  <a:cubicBezTo>
                    <a:pt x="562105" y="76447"/>
                    <a:pt x="562105" y="77416"/>
                    <a:pt x="563070" y="77416"/>
                  </a:cubicBezTo>
                  <a:cubicBezTo>
                    <a:pt x="564037" y="77416"/>
                    <a:pt x="565002" y="77416"/>
                    <a:pt x="565967" y="76447"/>
                  </a:cubicBezTo>
                  <a:close/>
                  <a:moveTo>
                    <a:pt x="574661" y="86125"/>
                  </a:moveTo>
                  <a:cubicBezTo>
                    <a:pt x="574661" y="24193"/>
                    <a:pt x="574661" y="24193"/>
                    <a:pt x="574661" y="24193"/>
                  </a:cubicBezTo>
                  <a:cubicBezTo>
                    <a:pt x="580455" y="24193"/>
                    <a:pt x="580455" y="24193"/>
                    <a:pt x="580455" y="24193"/>
                  </a:cubicBezTo>
                  <a:cubicBezTo>
                    <a:pt x="580455" y="33869"/>
                    <a:pt x="580455" y="33869"/>
                    <a:pt x="580455" y="33869"/>
                  </a:cubicBezTo>
                  <a:cubicBezTo>
                    <a:pt x="581420" y="29030"/>
                    <a:pt x="582387" y="26127"/>
                    <a:pt x="584317" y="25160"/>
                  </a:cubicBezTo>
                  <a:cubicBezTo>
                    <a:pt x="585284" y="24193"/>
                    <a:pt x="586250" y="23224"/>
                    <a:pt x="587217" y="23224"/>
                  </a:cubicBezTo>
                  <a:cubicBezTo>
                    <a:pt x="589147" y="23224"/>
                    <a:pt x="591079" y="24193"/>
                    <a:pt x="593011" y="26127"/>
                  </a:cubicBezTo>
                  <a:cubicBezTo>
                    <a:pt x="591079" y="35805"/>
                    <a:pt x="591079" y="35805"/>
                    <a:pt x="591079" y="35805"/>
                  </a:cubicBezTo>
                  <a:cubicBezTo>
                    <a:pt x="590114" y="34838"/>
                    <a:pt x="588182" y="33869"/>
                    <a:pt x="587217" y="33869"/>
                  </a:cubicBezTo>
                  <a:cubicBezTo>
                    <a:pt x="586250" y="33869"/>
                    <a:pt x="585284" y="34838"/>
                    <a:pt x="584317" y="35805"/>
                  </a:cubicBezTo>
                  <a:cubicBezTo>
                    <a:pt x="582387" y="37741"/>
                    <a:pt x="582387" y="39675"/>
                    <a:pt x="581420" y="41611"/>
                  </a:cubicBezTo>
                  <a:cubicBezTo>
                    <a:pt x="581420" y="45481"/>
                    <a:pt x="580455" y="49353"/>
                    <a:pt x="580455" y="54190"/>
                  </a:cubicBezTo>
                  <a:cubicBezTo>
                    <a:pt x="580455" y="86125"/>
                    <a:pt x="580455" y="86125"/>
                    <a:pt x="580455" y="86125"/>
                  </a:cubicBezTo>
                  <a:cubicBezTo>
                    <a:pt x="574661" y="86125"/>
                    <a:pt x="574661" y="86125"/>
                    <a:pt x="574661" y="86125"/>
                  </a:cubicBezTo>
                  <a:close/>
                  <a:moveTo>
                    <a:pt x="597840" y="55159"/>
                  </a:moveTo>
                  <a:cubicBezTo>
                    <a:pt x="597840" y="43547"/>
                    <a:pt x="599771" y="35805"/>
                    <a:pt x="603635" y="29999"/>
                  </a:cubicBezTo>
                  <a:cubicBezTo>
                    <a:pt x="606532" y="25160"/>
                    <a:pt x="610395" y="23224"/>
                    <a:pt x="614259" y="23224"/>
                  </a:cubicBezTo>
                  <a:cubicBezTo>
                    <a:pt x="619088" y="23224"/>
                    <a:pt x="622950" y="26127"/>
                    <a:pt x="625848" y="30966"/>
                  </a:cubicBezTo>
                  <a:cubicBezTo>
                    <a:pt x="628745" y="36772"/>
                    <a:pt x="629712" y="44514"/>
                    <a:pt x="629712" y="54190"/>
                  </a:cubicBezTo>
                  <a:cubicBezTo>
                    <a:pt x="629712" y="61932"/>
                    <a:pt x="629712" y="68707"/>
                    <a:pt x="627780" y="73544"/>
                  </a:cubicBezTo>
                  <a:cubicBezTo>
                    <a:pt x="626815" y="77416"/>
                    <a:pt x="624883" y="81286"/>
                    <a:pt x="621985" y="83222"/>
                  </a:cubicBezTo>
                  <a:cubicBezTo>
                    <a:pt x="620053" y="86125"/>
                    <a:pt x="617156" y="87092"/>
                    <a:pt x="614259" y="87092"/>
                  </a:cubicBezTo>
                  <a:cubicBezTo>
                    <a:pt x="609429" y="87092"/>
                    <a:pt x="605567" y="84189"/>
                    <a:pt x="602668" y="79352"/>
                  </a:cubicBezTo>
                  <a:cubicBezTo>
                    <a:pt x="599771" y="73544"/>
                    <a:pt x="597840" y="65804"/>
                    <a:pt x="597840" y="55159"/>
                  </a:cubicBezTo>
                  <a:close/>
                  <a:moveTo>
                    <a:pt x="604600" y="55159"/>
                  </a:moveTo>
                  <a:cubicBezTo>
                    <a:pt x="604600" y="62901"/>
                    <a:pt x="605567" y="68707"/>
                    <a:pt x="606532" y="72577"/>
                  </a:cubicBezTo>
                  <a:cubicBezTo>
                    <a:pt x="608464" y="76447"/>
                    <a:pt x="611361" y="78383"/>
                    <a:pt x="614259" y="78383"/>
                  </a:cubicBezTo>
                  <a:cubicBezTo>
                    <a:pt x="617156" y="78383"/>
                    <a:pt x="619088" y="76447"/>
                    <a:pt x="621018" y="72577"/>
                  </a:cubicBezTo>
                  <a:cubicBezTo>
                    <a:pt x="622950" y="68707"/>
                    <a:pt x="623917" y="62901"/>
                    <a:pt x="623917" y="55159"/>
                  </a:cubicBezTo>
                  <a:cubicBezTo>
                    <a:pt x="623917" y="47417"/>
                    <a:pt x="622950" y="41611"/>
                    <a:pt x="621018" y="37741"/>
                  </a:cubicBezTo>
                  <a:cubicBezTo>
                    <a:pt x="619088" y="33869"/>
                    <a:pt x="617156" y="31933"/>
                    <a:pt x="614259" y="31933"/>
                  </a:cubicBezTo>
                  <a:cubicBezTo>
                    <a:pt x="611361" y="31933"/>
                    <a:pt x="608464" y="33869"/>
                    <a:pt x="606532" y="37741"/>
                  </a:cubicBezTo>
                  <a:cubicBezTo>
                    <a:pt x="605567" y="41611"/>
                    <a:pt x="604600" y="47417"/>
                    <a:pt x="604600" y="55159"/>
                  </a:cubicBezTo>
                  <a:close/>
                  <a:moveTo>
                    <a:pt x="640336" y="86125"/>
                  </a:moveTo>
                  <a:cubicBezTo>
                    <a:pt x="640336" y="24193"/>
                    <a:pt x="640336" y="24193"/>
                    <a:pt x="640336" y="24193"/>
                  </a:cubicBezTo>
                  <a:cubicBezTo>
                    <a:pt x="645165" y="24193"/>
                    <a:pt x="645165" y="24193"/>
                    <a:pt x="645165" y="24193"/>
                  </a:cubicBezTo>
                  <a:cubicBezTo>
                    <a:pt x="645165" y="32902"/>
                    <a:pt x="645165" y="32902"/>
                    <a:pt x="645165" y="32902"/>
                  </a:cubicBezTo>
                  <a:cubicBezTo>
                    <a:pt x="648062" y="26127"/>
                    <a:pt x="651925" y="23224"/>
                    <a:pt x="655789" y="23224"/>
                  </a:cubicBezTo>
                  <a:cubicBezTo>
                    <a:pt x="658686" y="23224"/>
                    <a:pt x="659651" y="24193"/>
                    <a:pt x="661583" y="25160"/>
                  </a:cubicBezTo>
                  <a:cubicBezTo>
                    <a:pt x="663516" y="26127"/>
                    <a:pt x="664481" y="28063"/>
                    <a:pt x="665446" y="29999"/>
                  </a:cubicBezTo>
                  <a:cubicBezTo>
                    <a:pt x="666413" y="32902"/>
                    <a:pt x="667378" y="34838"/>
                    <a:pt x="667378" y="37741"/>
                  </a:cubicBezTo>
                  <a:cubicBezTo>
                    <a:pt x="667378" y="39675"/>
                    <a:pt x="667378" y="43547"/>
                    <a:pt x="667378" y="48384"/>
                  </a:cubicBezTo>
                  <a:cubicBezTo>
                    <a:pt x="667378" y="86125"/>
                    <a:pt x="667378" y="86125"/>
                    <a:pt x="667378" y="86125"/>
                  </a:cubicBezTo>
                  <a:cubicBezTo>
                    <a:pt x="661583" y="86125"/>
                    <a:pt x="661583" y="86125"/>
                    <a:pt x="661583" y="86125"/>
                  </a:cubicBezTo>
                  <a:cubicBezTo>
                    <a:pt x="661583" y="48384"/>
                    <a:pt x="661583" y="48384"/>
                    <a:pt x="661583" y="48384"/>
                  </a:cubicBezTo>
                  <a:cubicBezTo>
                    <a:pt x="661583" y="44514"/>
                    <a:pt x="661583" y="41611"/>
                    <a:pt x="661583" y="38708"/>
                  </a:cubicBezTo>
                  <a:cubicBezTo>
                    <a:pt x="660618" y="36772"/>
                    <a:pt x="659651" y="34838"/>
                    <a:pt x="658686" y="33869"/>
                  </a:cubicBezTo>
                  <a:cubicBezTo>
                    <a:pt x="657719" y="32902"/>
                    <a:pt x="656754" y="31933"/>
                    <a:pt x="654822" y="31933"/>
                  </a:cubicBezTo>
                  <a:cubicBezTo>
                    <a:pt x="652892" y="31933"/>
                    <a:pt x="649995" y="33869"/>
                    <a:pt x="649027" y="36772"/>
                  </a:cubicBezTo>
                  <a:cubicBezTo>
                    <a:pt x="647095" y="38708"/>
                    <a:pt x="646130" y="44514"/>
                    <a:pt x="646130" y="52256"/>
                  </a:cubicBezTo>
                  <a:cubicBezTo>
                    <a:pt x="646130" y="86125"/>
                    <a:pt x="646130" y="86125"/>
                    <a:pt x="646130" y="86125"/>
                  </a:cubicBezTo>
                  <a:cubicBezTo>
                    <a:pt x="640336" y="86125"/>
                    <a:pt x="640336" y="86125"/>
                    <a:pt x="640336" y="86125"/>
                  </a:cubicBezTo>
                  <a:close/>
                  <a:moveTo>
                    <a:pt x="679934" y="13548"/>
                  </a:moveTo>
                  <a:cubicBezTo>
                    <a:pt x="679934" y="967"/>
                    <a:pt x="679934" y="967"/>
                    <a:pt x="679934" y="967"/>
                  </a:cubicBezTo>
                  <a:cubicBezTo>
                    <a:pt x="685728" y="967"/>
                    <a:pt x="685728" y="967"/>
                    <a:pt x="685728" y="967"/>
                  </a:cubicBezTo>
                  <a:cubicBezTo>
                    <a:pt x="685728" y="13548"/>
                    <a:pt x="685728" y="13548"/>
                    <a:pt x="685728" y="13548"/>
                  </a:cubicBezTo>
                  <a:cubicBezTo>
                    <a:pt x="679934" y="13548"/>
                    <a:pt x="679934" y="13548"/>
                    <a:pt x="679934" y="13548"/>
                  </a:cubicBezTo>
                  <a:close/>
                  <a:moveTo>
                    <a:pt x="679934" y="86125"/>
                  </a:moveTo>
                  <a:cubicBezTo>
                    <a:pt x="679934" y="24193"/>
                    <a:pt x="679934" y="24193"/>
                    <a:pt x="679934" y="24193"/>
                  </a:cubicBezTo>
                  <a:cubicBezTo>
                    <a:pt x="685728" y="24193"/>
                    <a:pt x="685728" y="24193"/>
                    <a:pt x="685728" y="24193"/>
                  </a:cubicBezTo>
                  <a:cubicBezTo>
                    <a:pt x="685728" y="86125"/>
                    <a:pt x="685728" y="86125"/>
                    <a:pt x="685728" y="86125"/>
                  </a:cubicBezTo>
                  <a:cubicBezTo>
                    <a:pt x="679934" y="86125"/>
                    <a:pt x="679934" y="86125"/>
                    <a:pt x="679934" y="86125"/>
                  </a:cubicBezTo>
                  <a:close/>
                  <a:moveTo>
                    <a:pt x="720497" y="63868"/>
                  </a:moveTo>
                  <a:cubicBezTo>
                    <a:pt x="726294" y="64835"/>
                    <a:pt x="726294" y="64835"/>
                    <a:pt x="726294" y="64835"/>
                  </a:cubicBezTo>
                  <a:cubicBezTo>
                    <a:pt x="725327" y="71610"/>
                    <a:pt x="723396" y="77416"/>
                    <a:pt x="721464" y="81286"/>
                  </a:cubicBezTo>
                  <a:cubicBezTo>
                    <a:pt x="718567" y="85158"/>
                    <a:pt x="715670" y="87092"/>
                    <a:pt x="711805" y="87092"/>
                  </a:cubicBezTo>
                  <a:cubicBezTo>
                    <a:pt x="706976" y="87092"/>
                    <a:pt x="703114" y="84189"/>
                    <a:pt x="701182" y="79352"/>
                  </a:cubicBezTo>
                  <a:cubicBezTo>
                    <a:pt x="698284" y="73544"/>
                    <a:pt x="696352" y="65804"/>
                    <a:pt x="696352" y="55159"/>
                  </a:cubicBezTo>
                  <a:cubicBezTo>
                    <a:pt x="696352" y="48384"/>
                    <a:pt x="697319" y="42578"/>
                    <a:pt x="698284" y="37741"/>
                  </a:cubicBezTo>
                  <a:cubicBezTo>
                    <a:pt x="699250" y="32902"/>
                    <a:pt x="701182" y="29030"/>
                    <a:pt x="704079" y="27096"/>
                  </a:cubicBezTo>
                  <a:cubicBezTo>
                    <a:pt x="706011" y="24193"/>
                    <a:pt x="708908" y="23224"/>
                    <a:pt x="711805" y="23224"/>
                  </a:cubicBezTo>
                  <a:cubicBezTo>
                    <a:pt x="715670" y="23224"/>
                    <a:pt x="718567" y="25160"/>
                    <a:pt x="720497" y="28063"/>
                  </a:cubicBezTo>
                  <a:cubicBezTo>
                    <a:pt x="723396" y="31933"/>
                    <a:pt x="724361" y="36772"/>
                    <a:pt x="725327" y="42578"/>
                  </a:cubicBezTo>
                  <a:cubicBezTo>
                    <a:pt x="719532" y="44514"/>
                    <a:pt x="719532" y="44514"/>
                    <a:pt x="719532" y="44514"/>
                  </a:cubicBezTo>
                  <a:cubicBezTo>
                    <a:pt x="719532" y="39675"/>
                    <a:pt x="718567" y="36772"/>
                    <a:pt x="716635" y="34838"/>
                  </a:cubicBezTo>
                  <a:cubicBezTo>
                    <a:pt x="715670" y="32902"/>
                    <a:pt x="713738" y="31933"/>
                    <a:pt x="711805" y="31933"/>
                  </a:cubicBezTo>
                  <a:cubicBezTo>
                    <a:pt x="708908" y="31933"/>
                    <a:pt x="706976" y="33869"/>
                    <a:pt x="705046" y="37741"/>
                  </a:cubicBezTo>
                  <a:cubicBezTo>
                    <a:pt x="703114" y="40644"/>
                    <a:pt x="702147" y="47417"/>
                    <a:pt x="702147" y="55159"/>
                  </a:cubicBezTo>
                  <a:cubicBezTo>
                    <a:pt x="702147" y="63868"/>
                    <a:pt x="703114" y="69674"/>
                    <a:pt x="705046" y="73544"/>
                  </a:cubicBezTo>
                  <a:cubicBezTo>
                    <a:pt x="706976" y="77416"/>
                    <a:pt x="708908" y="78383"/>
                    <a:pt x="711805" y="78383"/>
                  </a:cubicBezTo>
                  <a:cubicBezTo>
                    <a:pt x="713738" y="78383"/>
                    <a:pt x="715670" y="77416"/>
                    <a:pt x="717600" y="75480"/>
                  </a:cubicBezTo>
                  <a:cubicBezTo>
                    <a:pt x="718567" y="72577"/>
                    <a:pt x="719532" y="68707"/>
                    <a:pt x="720497" y="63868"/>
                  </a:cubicBezTo>
                  <a:close/>
                  <a:moveTo>
                    <a:pt x="747541" y="59029"/>
                  </a:moveTo>
                  <a:cubicBezTo>
                    <a:pt x="753336" y="58062"/>
                    <a:pt x="753336" y="58062"/>
                    <a:pt x="753336" y="58062"/>
                  </a:cubicBezTo>
                  <a:cubicBezTo>
                    <a:pt x="753336" y="61932"/>
                    <a:pt x="754301" y="65804"/>
                    <a:pt x="755268" y="68707"/>
                  </a:cubicBezTo>
                  <a:cubicBezTo>
                    <a:pt x="756233" y="70641"/>
                    <a:pt x="758165" y="73544"/>
                    <a:pt x="760097" y="74513"/>
                  </a:cubicBezTo>
                  <a:cubicBezTo>
                    <a:pt x="762028" y="76447"/>
                    <a:pt x="764925" y="77416"/>
                    <a:pt x="766857" y="77416"/>
                  </a:cubicBezTo>
                  <a:cubicBezTo>
                    <a:pt x="769754" y="77416"/>
                    <a:pt x="771686" y="76447"/>
                    <a:pt x="773618" y="75480"/>
                  </a:cubicBezTo>
                  <a:cubicBezTo>
                    <a:pt x="775550" y="74513"/>
                    <a:pt x="776516" y="72577"/>
                    <a:pt x="777481" y="70641"/>
                  </a:cubicBezTo>
                  <a:cubicBezTo>
                    <a:pt x="778448" y="67738"/>
                    <a:pt x="778448" y="65804"/>
                    <a:pt x="778448" y="62901"/>
                  </a:cubicBezTo>
                  <a:cubicBezTo>
                    <a:pt x="778448" y="59998"/>
                    <a:pt x="778448" y="58062"/>
                    <a:pt x="777481" y="56126"/>
                  </a:cubicBezTo>
                  <a:cubicBezTo>
                    <a:pt x="776516" y="54190"/>
                    <a:pt x="775550" y="52256"/>
                    <a:pt x="773618" y="51287"/>
                  </a:cubicBezTo>
                  <a:cubicBezTo>
                    <a:pt x="771686" y="50320"/>
                    <a:pt x="768789" y="48384"/>
                    <a:pt x="764925" y="46450"/>
                  </a:cubicBezTo>
                  <a:cubicBezTo>
                    <a:pt x="761062" y="44514"/>
                    <a:pt x="758165" y="43547"/>
                    <a:pt x="756233" y="41611"/>
                  </a:cubicBezTo>
                  <a:cubicBezTo>
                    <a:pt x="753336" y="39675"/>
                    <a:pt x="752371" y="36772"/>
                    <a:pt x="751404" y="33869"/>
                  </a:cubicBezTo>
                  <a:cubicBezTo>
                    <a:pt x="749473" y="29999"/>
                    <a:pt x="749473" y="27096"/>
                    <a:pt x="749473" y="23224"/>
                  </a:cubicBezTo>
                  <a:cubicBezTo>
                    <a:pt x="749473" y="18387"/>
                    <a:pt x="750438" y="14515"/>
                    <a:pt x="751404" y="10645"/>
                  </a:cubicBezTo>
                  <a:cubicBezTo>
                    <a:pt x="752371" y="7742"/>
                    <a:pt x="754301" y="4839"/>
                    <a:pt x="757198" y="2903"/>
                  </a:cubicBezTo>
                  <a:cubicBezTo>
                    <a:pt x="760097" y="967"/>
                    <a:pt x="762994" y="0"/>
                    <a:pt x="765892" y="0"/>
                  </a:cubicBezTo>
                  <a:cubicBezTo>
                    <a:pt x="768789" y="0"/>
                    <a:pt x="772651" y="967"/>
                    <a:pt x="774584" y="2903"/>
                  </a:cubicBezTo>
                  <a:cubicBezTo>
                    <a:pt x="777481" y="4839"/>
                    <a:pt x="779413" y="7742"/>
                    <a:pt x="781345" y="11612"/>
                  </a:cubicBezTo>
                  <a:cubicBezTo>
                    <a:pt x="782310" y="15484"/>
                    <a:pt x="783275" y="20321"/>
                    <a:pt x="783275" y="25160"/>
                  </a:cubicBezTo>
                  <a:cubicBezTo>
                    <a:pt x="777481" y="26127"/>
                    <a:pt x="777481" y="26127"/>
                    <a:pt x="777481" y="26127"/>
                  </a:cubicBezTo>
                  <a:cubicBezTo>
                    <a:pt x="777481" y="20321"/>
                    <a:pt x="775550" y="16451"/>
                    <a:pt x="774584" y="13548"/>
                  </a:cubicBezTo>
                  <a:cubicBezTo>
                    <a:pt x="772651" y="10645"/>
                    <a:pt x="769754" y="9676"/>
                    <a:pt x="765892" y="9676"/>
                  </a:cubicBezTo>
                  <a:cubicBezTo>
                    <a:pt x="762028" y="9676"/>
                    <a:pt x="759130" y="10645"/>
                    <a:pt x="758165" y="13548"/>
                  </a:cubicBezTo>
                  <a:cubicBezTo>
                    <a:pt x="756233" y="15484"/>
                    <a:pt x="755268" y="18387"/>
                    <a:pt x="755268" y="22257"/>
                  </a:cubicBezTo>
                  <a:cubicBezTo>
                    <a:pt x="755268" y="25160"/>
                    <a:pt x="756233" y="28063"/>
                    <a:pt x="757198" y="29999"/>
                  </a:cubicBezTo>
                  <a:cubicBezTo>
                    <a:pt x="758165" y="31933"/>
                    <a:pt x="761062" y="33869"/>
                    <a:pt x="766857" y="35805"/>
                  </a:cubicBezTo>
                  <a:cubicBezTo>
                    <a:pt x="771686" y="37741"/>
                    <a:pt x="774584" y="39675"/>
                    <a:pt x="776516" y="41611"/>
                  </a:cubicBezTo>
                  <a:cubicBezTo>
                    <a:pt x="779413" y="43547"/>
                    <a:pt x="781345" y="46450"/>
                    <a:pt x="782310" y="50320"/>
                  </a:cubicBezTo>
                  <a:cubicBezTo>
                    <a:pt x="784242" y="53223"/>
                    <a:pt x="784242" y="57095"/>
                    <a:pt x="784242" y="61932"/>
                  </a:cubicBezTo>
                  <a:cubicBezTo>
                    <a:pt x="784242" y="66771"/>
                    <a:pt x="784242" y="70641"/>
                    <a:pt x="782310" y="74513"/>
                  </a:cubicBezTo>
                  <a:cubicBezTo>
                    <a:pt x="781345" y="78383"/>
                    <a:pt x="779413" y="82255"/>
                    <a:pt x="776516" y="84189"/>
                  </a:cubicBezTo>
                  <a:cubicBezTo>
                    <a:pt x="773618" y="86125"/>
                    <a:pt x="770721" y="87092"/>
                    <a:pt x="767824" y="87092"/>
                  </a:cubicBezTo>
                  <a:cubicBezTo>
                    <a:pt x="762994" y="87092"/>
                    <a:pt x="760097" y="86125"/>
                    <a:pt x="757198" y="84189"/>
                  </a:cubicBezTo>
                  <a:cubicBezTo>
                    <a:pt x="754301" y="82255"/>
                    <a:pt x="751404" y="78383"/>
                    <a:pt x="750438" y="73544"/>
                  </a:cubicBezTo>
                  <a:cubicBezTo>
                    <a:pt x="748506" y="69674"/>
                    <a:pt x="747541" y="64835"/>
                    <a:pt x="747541" y="59029"/>
                  </a:cubicBezTo>
                  <a:close/>
                  <a:moveTo>
                    <a:pt x="818046" y="63868"/>
                  </a:moveTo>
                  <a:cubicBezTo>
                    <a:pt x="823840" y="64835"/>
                    <a:pt x="823840" y="64835"/>
                    <a:pt x="823840" y="64835"/>
                  </a:cubicBezTo>
                  <a:cubicBezTo>
                    <a:pt x="822875" y="71610"/>
                    <a:pt x="821908" y="77416"/>
                    <a:pt x="819011" y="81286"/>
                  </a:cubicBezTo>
                  <a:cubicBezTo>
                    <a:pt x="816114" y="85158"/>
                    <a:pt x="813216" y="87092"/>
                    <a:pt x="809352" y="87092"/>
                  </a:cubicBezTo>
                  <a:cubicBezTo>
                    <a:pt x="805490" y="87092"/>
                    <a:pt x="801628" y="84189"/>
                    <a:pt x="798728" y="79352"/>
                  </a:cubicBezTo>
                  <a:cubicBezTo>
                    <a:pt x="795831" y="73544"/>
                    <a:pt x="793901" y="65804"/>
                    <a:pt x="793901" y="55159"/>
                  </a:cubicBezTo>
                  <a:cubicBezTo>
                    <a:pt x="793901" y="48384"/>
                    <a:pt x="794866" y="42578"/>
                    <a:pt x="795831" y="37741"/>
                  </a:cubicBezTo>
                  <a:cubicBezTo>
                    <a:pt x="797763" y="32902"/>
                    <a:pt x="798728" y="29030"/>
                    <a:pt x="801628" y="27096"/>
                  </a:cubicBezTo>
                  <a:cubicBezTo>
                    <a:pt x="804525" y="24193"/>
                    <a:pt x="806455" y="23224"/>
                    <a:pt x="809352" y="23224"/>
                  </a:cubicBezTo>
                  <a:cubicBezTo>
                    <a:pt x="813216" y="23224"/>
                    <a:pt x="816114" y="25160"/>
                    <a:pt x="819011" y="28063"/>
                  </a:cubicBezTo>
                  <a:cubicBezTo>
                    <a:pt x="820943" y="31933"/>
                    <a:pt x="822875" y="36772"/>
                    <a:pt x="822875" y="42578"/>
                  </a:cubicBezTo>
                  <a:cubicBezTo>
                    <a:pt x="818046" y="44514"/>
                    <a:pt x="818046" y="44514"/>
                    <a:pt x="818046" y="44514"/>
                  </a:cubicBezTo>
                  <a:cubicBezTo>
                    <a:pt x="817079" y="39675"/>
                    <a:pt x="816114" y="36772"/>
                    <a:pt x="815149" y="34838"/>
                  </a:cubicBezTo>
                  <a:cubicBezTo>
                    <a:pt x="813216" y="32902"/>
                    <a:pt x="812251" y="31933"/>
                    <a:pt x="810319" y="31933"/>
                  </a:cubicBezTo>
                  <a:cubicBezTo>
                    <a:pt x="807422" y="31933"/>
                    <a:pt x="804525" y="33869"/>
                    <a:pt x="802593" y="37741"/>
                  </a:cubicBezTo>
                  <a:cubicBezTo>
                    <a:pt x="800661" y="40644"/>
                    <a:pt x="799695" y="47417"/>
                    <a:pt x="799695" y="55159"/>
                  </a:cubicBezTo>
                  <a:cubicBezTo>
                    <a:pt x="799695" y="63868"/>
                    <a:pt x="800661" y="69674"/>
                    <a:pt x="802593" y="73544"/>
                  </a:cubicBezTo>
                  <a:cubicBezTo>
                    <a:pt x="804525" y="77416"/>
                    <a:pt x="806455" y="78383"/>
                    <a:pt x="809352" y="78383"/>
                  </a:cubicBezTo>
                  <a:cubicBezTo>
                    <a:pt x="812251" y="78383"/>
                    <a:pt x="814182" y="77416"/>
                    <a:pt x="815149" y="75480"/>
                  </a:cubicBezTo>
                  <a:cubicBezTo>
                    <a:pt x="817079" y="72577"/>
                    <a:pt x="818046" y="68707"/>
                    <a:pt x="818046" y="63868"/>
                  </a:cubicBezTo>
                  <a:close/>
                  <a:moveTo>
                    <a:pt x="832532" y="13548"/>
                  </a:moveTo>
                  <a:cubicBezTo>
                    <a:pt x="832532" y="967"/>
                    <a:pt x="832532" y="967"/>
                    <a:pt x="832532" y="967"/>
                  </a:cubicBezTo>
                  <a:cubicBezTo>
                    <a:pt x="838328" y="967"/>
                    <a:pt x="838328" y="967"/>
                    <a:pt x="838328" y="967"/>
                  </a:cubicBezTo>
                  <a:cubicBezTo>
                    <a:pt x="838328" y="13548"/>
                    <a:pt x="838328" y="13548"/>
                    <a:pt x="838328" y="13548"/>
                  </a:cubicBezTo>
                  <a:cubicBezTo>
                    <a:pt x="832532" y="13548"/>
                    <a:pt x="832532" y="13548"/>
                    <a:pt x="832532" y="13548"/>
                  </a:cubicBezTo>
                  <a:close/>
                  <a:moveTo>
                    <a:pt x="832532" y="86125"/>
                  </a:moveTo>
                  <a:cubicBezTo>
                    <a:pt x="832532" y="24193"/>
                    <a:pt x="832532" y="24193"/>
                    <a:pt x="832532" y="24193"/>
                  </a:cubicBezTo>
                  <a:cubicBezTo>
                    <a:pt x="838328" y="24193"/>
                    <a:pt x="838328" y="24193"/>
                    <a:pt x="838328" y="24193"/>
                  </a:cubicBezTo>
                  <a:cubicBezTo>
                    <a:pt x="838328" y="86125"/>
                    <a:pt x="838328" y="86125"/>
                    <a:pt x="838328" y="86125"/>
                  </a:cubicBezTo>
                  <a:cubicBezTo>
                    <a:pt x="832532" y="86125"/>
                    <a:pt x="832532" y="86125"/>
                    <a:pt x="832532" y="86125"/>
                  </a:cubicBezTo>
                  <a:close/>
                  <a:moveTo>
                    <a:pt x="873097" y="65804"/>
                  </a:moveTo>
                  <a:cubicBezTo>
                    <a:pt x="879857" y="67738"/>
                    <a:pt x="879857" y="67738"/>
                    <a:pt x="879857" y="67738"/>
                  </a:cubicBezTo>
                  <a:cubicBezTo>
                    <a:pt x="878892" y="73544"/>
                    <a:pt x="876960" y="78383"/>
                    <a:pt x="874062" y="82255"/>
                  </a:cubicBezTo>
                  <a:cubicBezTo>
                    <a:pt x="872130" y="86125"/>
                    <a:pt x="868268" y="87092"/>
                    <a:pt x="864406" y="87092"/>
                  </a:cubicBezTo>
                  <a:cubicBezTo>
                    <a:pt x="859576" y="87092"/>
                    <a:pt x="855712" y="84189"/>
                    <a:pt x="852815" y="79352"/>
                  </a:cubicBezTo>
                  <a:cubicBezTo>
                    <a:pt x="849917" y="73544"/>
                    <a:pt x="847985" y="65804"/>
                    <a:pt x="847985" y="56126"/>
                  </a:cubicBezTo>
                  <a:cubicBezTo>
                    <a:pt x="847985" y="45481"/>
                    <a:pt x="849917" y="37741"/>
                    <a:pt x="852815" y="31933"/>
                  </a:cubicBezTo>
                  <a:cubicBezTo>
                    <a:pt x="855712" y="26127"/>
                    <a:pt x="859576" y="23224"/>
                    <a:pt x="864406" y="23224"/>
                  </a:cubicBezTo>
                  <a:cubicBezTo>
                    <a:pt x="868268" y="23224"/>
                    <a:pt x="872130" y="26127"/>
                    <a:pt x="875027" y="31933"/>
                  </a:cubicBezTo>
                  <a:cubicBezTo>
                    <a:pt x="877927" y="36772"/>
                    <a:pt x="879857" y="44514"/>
                    <a:pt x="879857" y="55159"/>
                  </a:cubicBezTo>
                  <a:cubicBezTo>
                    <a:pt x="879857" y="56126"/>
                    <a:pt x="879857" y="57095"/>
                    <a:pt x="879857" y="58062"/>
                  </a:cubicBezTo>
                  <a:cubicBezTo>
                    <a:pt x="854747" y="58062"/>
                    <a:pt x="854747" y="58062"/>
                    <a:pt x="854747" y="58062"/>
                  </a:cubicBezTo>
                  <a:cubicBezTo>
                    <a:pt x="854747" y="64835"/>
                    <a:pt x="855712" y="69674"/>
                    <a:pt x="857644" y="73544"/>
                  </a:cubicBezTo>
                  <a:cubicBezTo>
                    <a:pt x="859576" y="77416"/>
                    <a:pt x="861506" y="78383"/>
                    <a:pt x="864406" y="78383"/>
                  </a:cubicBezTo>
                  <a:cubicBezTo>
                    <a:pt x="866336" y="78383"/>
                    <a:pt x="868268" y="77416"/>
                    <a:pt x="870200" y="75480"/>
                  </a:cubicBezTo>
                  <a:cubicBezTo>
                    <a:pt x="871165" y="73544"/>
                    <a:pt x="872130" y="70641"/>
                    <a:pt x="873097" y="65804"/>
                  </a:cubicBezTo>
                  <a:close/>
                  <a:moveTo>
                    <a:pt x="854747" y="49353"/>
                  </a:moveTo>
                  <a:cubicBezTo>
                    <a:pt x="873097" y="49353"/>
                    <a:pt x="873097" y="49353"/>
                    <a:pt x="873097" y="49353"/>
                  </a:cubicBezTo>
                  <a:cubicBezTo>
                    <a:pt x="873097" y="44514"/>
                    <a:pt x="872130" y="40644"/>
                    <a:pt x="871165" y="37741"/>
                  </a:cubicBezTo>
                  <a:cubicBezTo>
                    <a:pt x="869233" y="33869"/>
                    <a:pt x="867303" y="31933"/>
                    <a:pt x="864406" y="31933"/>
                  </a:cubicBezTo>
                  <a:cubicBezTo>
                    <a:pt x="861506" y="31933"/>
                    <a:pt x="859576" y="32902"/>
                    <a:pt x="857644" y="36772"/>
                  </a:cubicBezTo>
                  <a:cubicBezTo>
                    <a:pt x="855712" y="39675"/>
                    <a:pt x="854747" y="43547"/>
                    <a:pt x="854747" y="49353"/>
                  </a:cubicBezTo>
                  <a:close/>
                  <a:moveTo>
                    <a:pt x="890481" y="86125"/>
                  </a:moveTo>
                  <a:cubicBezTo>
                    <a:pt x="890481" y="24193"/>
                    <a:pt x="890481" y="24193"/>
                    <a:pt x="890481" y="24193"/>
                  </a:cubicBezTo>
                  <a:cubicBezTo>
                    <a:pt x="895310" y="24193"/>
                    <a:pt x="895310" y="24193"/>
                    <a:pt x="895310" y="24193"/>
                  </a:cubicBezTo>
                  <a:cubicBezTo>
                    <a:pt x="895310" y="32902"/>
                    <a:pt x="895310" y="32902"/>
                    <a:pt x="895310" y="32902"/>
                  </a:cubicBezTo>
                  <a:cubicBezTo>
                    <a:pt x="898207" y="26127"/>
                    <a:pt x="901105" y="23224"/>
                    <a:pt x="905934" y="23224"/>
                  </a:cubicBezTo>
                  <a:cubicBezTo>
                    <a:pt x="907866" y="23224"/>
                    <a:pt x="909798" y="24193"/>
                    <a:pt x="911730" y="25160"/>
                  </a:cubicBezTo>
                  <a:cubicBezTo>
                    <a:pt x="913661" y="26127"/>
                    <a:pt x="914627" y="28063"/>
                    <a:pt x="915593" y="29999"/>
                  </a:cubicBezTo>
                  <a:cubicBezTo>
                    <a:pt x="916558" y="32902"/>
                    <a:pt x="916558" y="34838"/>
                    <a:pt x="917525" y="37741"/>
                  </a:cubicBezTo>
                  <a:cubicBezTo>
                    <a:pt x="917525" y="39675"/>
                    <a:pt x="917525" y="43547"/>
                    <a:pt x="917525" y="48384"/>
                  </a:cubicBezTo>
                  <a:cubicBezTo>
                    <a:pt x="917525" y="86125"/>
                    <a:pt x="917525" y="86125"/>
                    <a:pt x="917525" y="86125"/>
                  </a:cubicBezTo>
                  <a:cubicBezTo>
                    <a:pt x="911730" y="86125"/>
                    <a:pt x="911730" y="86125"/>
                    <a:pt x="911730" y="86125"/>
                  </a:cubicBezTo>
                  <a:cubicBezTo>
                    <a:pt x="911730" y="48384"/>
                    <a:pt x="911730" y="48384"/>
                    <a:pt x="911730" y="48384"/>
                  </a:cubicBezTo>
                  <a:cubicBezTo>
                    <a:pt x="911730" y="44514"/>
                    <a:pt x="911730" y="41611"/>
                    <a:pt x="911730" y="38708"/>
                  </a:cubicBezTo>
                  <a:cubicBezTo>
                    <a:pt x="910763" y="36772"/>
                    <a:pt x="909798" y="34838"/>
                    <a:pt x="908831" y="33869"/>
                  </a:cubicBezTo>
                  <a:cubicBezTo>
                    <a:pt x="907866" y="32902"/>
                    <a:pt x="906901" y="31933"/>
                    <a:pt x="904969" y="31933"/>
                  </a:cubicBezTo>
                  <a:cubicBezTo>
                    <a:pt x="902072" y="31933"/>
                    <a:pt x="900139" y="33869"/>
                    <a:pt x="898207" y="36772"/>
                  </a:cubicBezTo>
                  <a:cubicBezTo>
                    <a:pt x="897242" y="38708"/>
                    <a:pt x="896277" y="44514"/>
                    <a:pt x="896277" y="52256"/>
                  </a:cubicBezTo>
                  <a:cubicBezTo>
                    <a:pt x="896277" y="86125"/>
                    <a:pt x="896277" y="86125"/>
                    <a:pt x="896277" y="86125"/>
                  </a:cubicBezTo>
                  <a:cubicBezTo>
                    <a:pt x="890481" y="86125"/>
                    <a:pt x="890481" y="86125"/>
                    <a:pt x="890481" y="86125"/>
                  </a:cubicBezTo>
                  <a:close/>
                  <a:moveTo>
                    <a:pt x="952294" y="63868"/>
                  </a:moveTo>
                  <a:cubicBezTo>
                    <a:pt x="958088" y="64835"/>
                    <a:pt x="958088" y="64835"/>
                    <a:pt x="958088" y="64835"/>
                  </a:cubicBezTo>
                  <a:cubicBezTo>
                    <a:pt x="957123" y="71610"/>
                    <a:pt x="955191" y="77416"/>
                    <a:pt x="953259" y="81286"/>
                  </a:cubicBezTo>
                  <a:cubicBezTo>
                    <a:pt x="950361" y="85158"/>
                    <a:pt x="947464" y="87092"/>
                    <a:pt x="943602" y="87092"/>
                  </a:cubicBezTo>
                  <a:cubicBezTo>
                    <a:pt x="938773" y="87092"/>
                    <a:pt x="934908" y="84189"/>
                    <a:pt x="932978" y="79352"/>
                  </a:cubicBezTo>
                  <a:cubicBezTo>
                    <a:pt x="930081" y="73544"/>
                    <a:pt x="928149" y="65804"/>
                    <a:pt x="928149" y="55159"/>
                  </a:cubicBezTo>
                  <a:cubicBezTo>
                    <a:pt x="928149" y="48384"/>
                    <a:pt x="929114" y="42578"/>
                    <a:pt x="930081" y="37741"/>
                  </a:cubicBezTo>
                  <a:cubicBezTo>
                    <a:pt x="931046" y="32902"/>
                    <a:pt x="932978" y="29030"/>
                    <a:pt x="935875" y="27096"/>
                  </a:cubicBezTo>
                  <a:cubicBezTo>
                    <a:pt x="937807" y="24193"/>
                    <a:pt x="940705" y="23224"/>
                    <a:pt x="943602" y="23224"/>
                  </a:cubicBezTo>
                  <a:cubicBezTo>
                    <a:pt x="947464" y="23224"/>
                    <a:pt x="950361" y="25160"/>
                    <a:pt x="952294" y="28063"/>
                  </a:cubicBezTo>
                  <a:cubicBezTo>
                    <a:pt x="955191" y="31933"/>
                    <a:pt x="956158" y="36772"/>
                    <a:pt x="957123" y="42578"/>
                  </a:cubicBezTo>
                  <a:cubicBezTo>
                    <a:pt x="951328" y="44514"/>
                    <a:pt x="951328" y="44514"/>
                    <a:pt x="951328" y="44514"/>
                  </a:cubicBezTo>
                  <a:cubicBezTo>
                    <a:pt x="951328" y="39675"/>
                    <a:pt x="950361" y="36772"/>
                    <a:pt x="948431" y="34838"/>
                  </a:cubicBezTo>
                  <a:cubicBezTo>
                    <a:pt x="947464" y="32902"/>
                    <a:pt x="945534" y="31933"/>
                    <a:pt x="943602" y="31933"/>
                  </a:cubicBezTo>
                  <a:cubicBezTo>
                    <a:pt x="940705" y="31933"/>
                    <a:pt x="938773" y="33869"/>
                    <a:pt x="936840" y="37741"/>
                  </a:cubicBezTo>
                  <a:cubicBezTo>
                    <a:pt x="934908" y="40644"/>
                    <a:pt x="933943" y="47417"/>
                    <a:pt x="933943" y="55159"/>
                  </a:cubicBezTo>
                  <a:cubicBezTo>
                    <a:pt x="933943" y="63868"/>
                    <a:pt x="934908" y="69674"/>
                    <a:pt x="936840" y="73544"/>
                  </a:cubicBezTo>
                  <a:cubicBezTo>
                    <a:pt x="938773" y="77416"/>
                    <a:pt x="940705" y="78383"/>
                    <a:pt x="943602" y="78383"/>
                  </a:cubicBezTo>
                  <a:cubicBezTo>
                    <a:pt x="945534" y="78383"/>
                    <a:pt x="947464" y="77416"/>
                    <a:pt x="949396" y="75480"/>
                  </a:cubicBezTo>
                  <a:cubicBezTo>
                    <a:pt x="950361" y="72577"/>
                    <a:pt x="951328" y="68707"/>
                    <a:pt x="952294" y="63868"/>
                  </a:cubicBezTo>
                  <a:close/>
                  <a:moveTo>
                    <a:pt x="988994" y="65804"/>
                  </a:moveTo>
                  <a:cubicBezTo>
                    <a:pt x="995756" y="67738"/>
                    <a:pt x="995756" y="67738"/>
                    <a:pt x="995756" y="67738"/>
                  </a:cubicBezTo>
                  <a:cubicBezTo>
                    <a:pt x="994789" y="73544"/>
                    <a:pt x="992859" y="78383"/>
                    <a:pt x="989960" y="82255"/>
                  </a:cubicBezTo>
                  <a:cubicBezTo>
                    <a:pt x="988029" y="86125"/>
                    <a:pt x="984165" y="87092"/>
                    <a:pt x="980303" y="87092"/>
                  </a:cubicBezTo>
                  <a:cubicBezTo>
                    <a:pt x="975473" y="87092"/>
                    <a:pt x="971611" y="84189"/>
                    <a:pt x="968712" y="79352"/>
                  </a:cubicBezTo>
                  <a:cubicBezTo>
                    <a:pt x="965815" y="73544"/>
                    <a:pt x="963884" y="65804"/>
                    <a:pt x="963884" y="56126"/>
                  </a:cubicBezTo>
                  <a:cubicBezTo>
                    <a:pt x="963884" y="45481"/>
                    <a:pt x="965815" y="37741"/>
                    <a:pt x="968712" y="31933"/>
                  </a:cubicBezTo>
                  <a:cubicBezTo>
                    <a:pt x="971611" y="26127"/>
                    <a:pt x="975473" y="23224"/>
                    <a:pt x="980303" y="23224"/>
                  </a:cubicBezTo>
                  <a:cubicBezTo>
                    <a:pt x="985132" y="23224"/>
                    <a:pt x="988029" y="26127"/>
                    <a:pt x="990927" y="31933"/>
                  </a:cubicBezTo>
                  <a:cubicBezTo>
                    <a:pt x="993824" y="36772"/>
                    <a:pt x="995756" y="44514"/>
                    <a:pt x="995756" y="55159"/>
                  </a:cubicBezTo>
                  <a:cubicBezTo>
                    <a:pt x="995756" y="56126"/>
                    <a:pt x="995756" y="57095"/>
                    <a:pt x="995756" y="58062"/>
                  </a:cubicBezTo>
                  <a:cubicBezTo>
                    <a:pt x="970644" y="58062"/>
                    <a:pt x="970644" y="58062"/>
                    <a:pt x="970644" y="58062"/>
                  </a:cubicBezTo>
                  <a:cubicBezTo>
                    <a:pt x="970644" y="64835"/>
                    <a:pt x="971611" y="69674"/>
                    <a:pt x="973541" y="73544"/>
                  </a:cubicBezTo>
                  <a:cubicBezTo>
                    <a:pt x="975473" y="77416"/>
                    <a:pt x="977405" y="78383"/>
                    <a:pt x="980303" y="78383"/>
                  </a:cubicBezTo>
                  <a:cubicBezTo>
                    <a:pt x="982235" y="78383"/>
                    <a:pt x="984165" y="77416"/>
                    <a:pt x="986097" y="75480"/>
                  </a:cubicBezTo>
                  <a:cubicBezTo>
                    <a:pt x="987062" y="73544"/>
                    <a:pt x="988994" y="70641"/>
                    <a:pt x="988994" y="65804"/>
                  </a:cubicBezTo>
                  <a:close/>
                  <a:moveTo>
                    <a:pt x="970644" y="49353"/>
                  </a:moveTo>
                  <a:cubicBezTo>
                    <a:pt x="988994" y="49353"/>
                    <a:pt x="988994" y="49353"/>
                    <a:pt x="988994" y="49353"/>
                  </a:cubicBezTo>
                  <a:cubicBezTo>
                    <a:pt x="988994" y="44514"/>
                    <a:pt x="988029" y="40644"/>
                    <a:pt x="987062" y="37741"/>
                  </a:cubicBezTo>
                  <a:cubicBezTo>
                    <a:pt x="985132" y="33869"/>
                    <a:pt x="983200" y="31933"/>
                    <a:pt x="980303" y="31933"/>
                  </a:cubicBezTo>
                  <a:cubicBezTo>
                    <a:pt x="977405" y="31933"/>
                    <a:pt x="975473" y="32902"/>
                    <a:pt x="973541" y="36772"/>
                  </a:cubicBezTo>
                  <a:cubicBezTo>
                    <a:pt x="971611" y="39675"/>
                    <a:pt x="970644" y="43547"/>
                    <a:pt x="970644" y="49353"/>
                  </a:cubicBezTo>
                  <a:close/>
                  <a:moveTo>
                    <a:pt x="1043081" y="78383"/>
                  </a:moveTo>
                  <a:cubicBezTo>
                    <a:pt x="1040184" y="81286"/>
                    <a:pt x="1038251" y="84189"/>
                    <a:pt x="1036319" y="85158"/>
                  </a:cubicBezTo>
                  <a:cubicBezTo>
                    <a:pt x="1034387" y="87092"/>
                    <a:pt x="1032457" y="87092"/>
                    <a:pt x="1030525" y="87092"/>
                  </a:cubicBezTo>
                  <a:cubicBezTo>
                    <a:pt x="1026660" y="87092"/>
                    <a:pt x="1023763" y="86125"/>
                    <a:pt x="1021833" y="82255"/>
                  </a:cubicBezTo>
                  <a:cubicBezTo>
                    <a:pt x="1019901" y="79352"/>
                    <a:pt x="1018936" y="74513"/>
                    <a:pt x="1018936" y="69674"/>
                  </a:cubicBezTo>
                  <a:cubicBezTo>
                    <a:pt x="1018936" y="66771"/>
                    <a:pt x="1018936" y="63868"/>
                    <a:pt x="1019901" y="61932"/>
                  </a:cubicBezTo>
                  <a:cubicBezTo>
                    <a:pt x="1020866" y="59029"/>
                    <a:pt x="1021833" y="57095"/>
                    <a:pt x="1022798" y="55159"/>
                  </a:cubicBezTo>
                  <a:cubicBezTo>
                    <a:pt x="1023763" y="54190"/>
                    <a:pt x="1025695" y="53223"/>
                    <a:pt x="1026660" y="52256"/>
                  </a:cubicBezTo>
                  <a:cubicBezTo>
                    <a:pt x="1027628" y="51287"/>
                    <a:pt x="1029560" y="51287"/>
                    <a:pt x="1031490" y="50320"/>
                  </a:cubicBezTo>
                  <a:cubicBezTo>
                    <a:pt x="1036319" y="49353"/>
                    <a:pt x="1040184" y="48384"/>
                    <a:pt x="1042114" y="47417"/>
                  </a:cubicBezTo>
                  <a:cubicBezTo>
                    <a:pt x="1042114" y="45481"/>
                    <a:pt x="1042114" y="44514"/>
                    <a:pt x="1042114" y="44514"/>
                  </a:cubicBezTo>
                  <a:cubicBezTo>
                    <a:pt x="1042114" y="39675"/>
                    <a:pt x="1042114" y="36772"/>
                    <a:pt x="1040184" y="34838"/>
                  </a:cubicBezTo>
                  <a:cubicBezTo>
                    <a:pt x="1039216" y="32902"/>
                    <a:pt x="1037286" y="31933"/>
                    <a:pt x="1034387" y="31933"/>
                  </a:cubicBezTo>
                  <a:cubicBezTo>
                    <a:pt x="1031490" y="31933"/>
                    <a:pt x="1029560" y="32902"/>
                    <a:pt x="1027628" y="33869"/>
                  </a:cubicBezTo>
                  <a:cubicBezTo>
                    <a:pt x="1026660" y="35805"/>
                    <a:pt x="1025695" y="38708"/>
                    <a:pt x="1025695" y="43547"/>
                  </a:cubicBezTo>
                  <a:cubicBezTo>
                    <a:pt x="1019901" y="41611"/>
                    <a:pt x="1019901" y="41611"/>
                    <a:pt x="1019901" y="41611"/>
                  </a:cubicBezTo>
                  <a:cubicBezTo>
                    <a:pt x="1019901" y="37741"/>
                    <a:pt x="1020866" y="33869"/>
                    <a:pt x="1021833" y="31933"/>
                  </a:cubicBezTo>
                  <a:cubicBezTo>
                    <a:pt x="1023763" y="29030"/>
                    <a:pt x="1024730" y="27096"/>
                    <a:pt x="1027628" y="25160"/>
                  </a:cubicBezTo>
                  <a:cubicBezTo>
                    <a:pt x="1029560" y="24193"/>
                    <a:pt x="1032457" y="23224"/>
                    <a:pt x="1035354" y="23224"/>
                  </a:cubicBezTo>
                  <a:cubicBezTo>
                    <a:pt x="1038251" y="23224"/>
                    <a:pt x="1040184" y="24193"/>
                    <a:pt x="1042114" y="25160"/>
                  </a:cubicBezTo>
                  <a:cubicBezTo>
                    <a:pt x="1044046" y="26127"/>
                    <a:pt x="1045013" y="28063"/>
                    <a:pt x="1045978" y="29999"/>
                  </a:cubicBezTo>
                  <a:cubicBezTo>
                    <a:pt x="1046943" y="31933"/>
                    <a:pt x="1046943" y="33869"/>
                    <a:pt x="1047910" y="36772"/>
                  </a:cubicBezTo>
                  <a:cubicBezTo>
                    <a:pt x="1047910" y="38708"/>
                    <a:pt x="1047910" y="41611"/>
                    <a:pt x="1047910" y="46450"/>
                  </a:cubicBezTo>
                  <a:cubicBezTo>
                    <a:pt x="1047910" y="59998"/>
                    <a:pt x="1047910" y="59998"/>
                    <a:pt x="1047910" y="59998"/>
                  </a:cubicBezTo>
                  <a:cubicBezTo>
                    <a:pt x="1047910" y="69674"/>
                    <a:pt x="1047910" y="76447"/>
                    <a:pt x="1047910" y="78383"/>
                  </a:cubicBezTo>
                  <a:cubicBezTo>
                    <a:pt x="1048875" y="81286"/>
                    <a:pt x="1048875" y="83222"/>
                    <a:pt x="1049840" y="86125"/>
                  </a:cubicBezTo>
                  <a:cubicBezTo>
                    <a:pt x="1044046" y="86125"/>
                    <a:pt x="1044046" y="86125"/>
                    <a:pt x="1044046" y="86125"/>
                  </a:cubicBezTo>
                  <a:cubicBezTo>
                    <a:pt x="1043081" y="84189"/>
                    <a:pt x="1043081" y="81286"/>
                    <a:pt x="1043081" y="78383"/>
                  </a:cubicBezTo>
                  <a:close/>
                  <a:moveTo>
                    <a:pt x="1042114" y="55159"/>
                  </a:moveTo>
                  <a:cubicBezTo>
                    <a:pt x="1040184" y="57095"/>
                    <a:pt x="1037286" y="58062"/>
                    <a:pt x="1032457" y="59029"/>
                  </a:cubicBezTo>
                  <a:cubicBezTo>
                    <a:pt x="1030525" y="59998"/>
                    <a:pt x="1028593" y="59998"/>
                    <a:pt x="1027628" y="60965"/>
                  </a:cubicBezTo>
                  <a:cubicBezTo>
                    <a:pt x="1026660" y="61932"/>
                    <a:pt x="1025695" y="62901"/>
                    <a:pt x="1025695" y="64835"/>
                  </a:cubicBezTo>
                  <a:cubicBezTo>
                    <a:pt x="1024730" y="65804"/>
                    <a:pt x="1024730" y="67738"/>
                    <a:pt x="1024730" y="69674"/>
                  </a:cubicBezTo>
                  <a:cubicBezTo>
                    <a:pt x="1024730" y="72577"/>
                    <a:pt x="1025695" y="74513"/>
                    <a:pt x="1026660" y="76447"/>
                  </a:cubicBezTo>
                  <a:cubicBezTo>
                    <a:pt x="1027628" y="78383"/>
                    <a:pt x="1029560" y="79352"/>
                    <a:pt x="1031490" y="79352"/>
                  </a:cubicBezTo>
                  <a:cubicBezTo>
                    <a:pt x="1033422" y="79352"/>
                    <a:pt x="1035354" y="78383"/>
                    <a:pt x="1037286" y="76447"/>
                  </a:cubicBezTo>
                  <a:cubicBezTo>
                    <a:pt x="1039216" y="74513"/>
                    <a:pt x="1040184" y="72577"/>
                    <a:pt x="1041149" y="69674"/>
                  </a:cubicBezTo>
                  <a:cubicBezTo>
                    <a:pt x="1042114" y="66771"/>
                    <a:pt x="1042114" y="63868"/>
                    <a:pt x="1042114" y="59029"/>
                  </a:cubicBezTo>
                  <a:cubicBezTo>
                    <a:pt x="1042114" y="55159"/>
                    <a:pt x="1042114" y="55159"/>
                    <a:pt x="1042114" y="55159"/>
                  </a:cubicBezTo>
                  <a:close/>
                  <a:moveTo>
                    <a:pt x="1060464" y="86125"/>
                  </a:moveTo>
                  <a:cubicBezTo>
                    <a:pt x="1060464" y="24193"/>
                    <a:pt x="1060464" y="24193"/>
                    <a:pt x="1060464" y="24193"/>
                  </a:cubicBezTo>
                  <a:cubicBezTo>
                    <a:pt x="1065294" y="24193"/>
                    <a:pt x="1065294" y="24193"/>
                    <a:pt x="1065294" y="24193"/>
                  </a:cubicBezTo>
                  <a:cubicBezTo>
                    <a:pt x="1065294" y="32902"/>
                    <a:pt x="1065294" y="32902"/>
                    <a:pt x="1065294" y="32902"/>
                  </a:cubicBezTo>
                  <a:cubicBezTo>
                    <a:pt x="1068191" y="26127"/>
                    <a:pt x="1072055" y="23224"/>
                    <a:pt x="1075917" y="23224"/>
                  </a:cubicBezTo>
                  <a:cubicBezTo>
                    <a:pt x="1078815" y="23224"/>
                    <a:pt x="1080747" y="24193"/>
                    <a:pt x="1081714" y="25160"/>
                  </a:cubicBezTo>
                  <a:cubicBezTo>
                    <a:pt x="1083644" y="26127"/>
                    <a:pt x="1084611" y="28063"/>
                    <a:pt x="1085576" y="29999"/>
                  </a:cubicBezTo>
                  <a:cubicBezTo>
                    <a:pt x="1086541" y="32902"/>
                    <a:pt x="1087508" y="34838"/>
                    <a:pt x="1087508" y="37741"/>
                  </a:cubicBezTo>
                  <a:cubicBezTo>
                    <a:pt x="1087508" y="39675"/>
                    <a:pt x="1087508" y="43547"/>
                    <a:pt x="1087508" y="48384"/>
                  </a:cubicBezTo>
                  <a:cubicBezTo>
                    <a:pt x="1087508" y="86125"/>
                    <a:pt x="1087508" y="86125"/>
                    <a:pt x="1087508" y="86125"/>
                  </a:cubicBezTo>
                  <a:cubicBezTo>
                    <a:pt x="1082679" y="86125"/>
                    <a:pt x="1082679" y="86125"/>
                    <a:pt x="1082679" y="86125"/>
                  </a:cubicBezTo>
                  <a:cubicBezTo>
                    <a:pt x="1082679" y="48384"/>
                    <a:pt x="1082679" y="48384"/>
                    <a:pt x="1082679" y="48384"/>
                  </a:cubicBezTo>
                  <a:cubicBezTo>
                    <a:pt x="1082679" y="44514"/>
                    <a:pt x="1081714" y="41611"/>
                    <a:pt x="1081714" y="38708"/>
                  </a:cubicBezTo>
                  <a:cubicBezTo>
                    <a:pt x="1080747" y="36772"/>
                    <a:pt x="1080747" y="34838"/>
                    <a:pt x="1078815" y="33869"/>
                  </a:cubicBezTo>
                  <a:cubicBezTo>
                    <a:pt x="1077850" y="32902"/>
                    <a:pt x="1076884" y="31933"/>
                    <a:pt x="1074952" y="31933"/>
                  </a:cubicBezTo>
                  <a:cubicBezTo>
                    <a:pt x="1073020" y="31933"/>
                    <a:pt x="1071090" y="33869"/>
                    <a:pt x="1069158" y="36772"/>
                  </a:cubicBezTo>
                  <a:cubicBezTo>
                    <a:pt x="1067226" y="38708"/>
                    <a:pt x="1066261" y="44514"/>
                    <a:pt x="1066261" y="52256"/>
                  </a:cubicBezTo>
                  <a:cubicBezTo>
                    <a:pt x="1066261" y="86125"/>
                    <a:pt x="1066261" y="86125"/>
                    <a:pt x="1066261" y="86125"/>
                  </a:cubicBezTo>
                  <a:cubicBezTo>
                    <a:pt x="1060464" y="86125"/>
                    <a:pt x="1060464" y="86125"/>
                    <a:pt x="1060464" y="86125"/>
                  </a:cubicBezTo>
                  <a:close/>
                  <a:moveTo>
                    <a:pt x="1122277" y="86125"/>
                  </a:moveTo>
                  <a:cubicBezTo>
                    <a:pt x="1122277" y="78383"/>
                    <a:pt x="1122277" y="78383"/>
                    <a:pt x="1122277" y="78383"/>
                  </a:cubicBezTo>
                  <a:cubicBezTo>
                    <a:pt x="1120345" y="84189"/>
                    <a:pt x="1117448" y="87092"/>
                    <a:pt x="1112618" y="87092"/>
                  </a:cubicBezTo>
                  <a:cubicBezTo>
                    <a:pt x="1109721" y="87092"/>
                    <a:pt x="1107791" y="86125"/>
                    <a:pt x="1105859" y="83222"/>
                  </a:cubicBezTo>
                  <a:cubicBezTo>
                    <a:pt x="1102962" y="80319"/>
                    <a:pt x="1101029" y="76447"/>
                    <a:pt x="1100064" y="71610"/>
                  </a:cubicBezTo>
                  <a:cubicBezTo>
                    <a:pt x="1099097" y="66771"/>
                    <a:pt x="1098132" y="61932"/>
                    <a:pt x="1098132" y="55159"/>
                  </a:cubicBezTo>
                  <a:cubicBezTo>
                    <a:pt x="1098132" y="49353"/>
                    <a:pt x="1099097" y="43547"/>
                    <a:pt x="1100064" y="38708"/>
                  </a:cubicBezTo>
                  <a:cubicBezTo>
                    <a:pt x="1101029" y="33869"/>
                    <a:pt x="1102962" y="29999"/>
                    <a:pt x="1104892" y="27096"/>
                  </a:cubicBezTo>
                  <a:cubicBezTo>
                    <a:pt x="1106824" y="24193"/>
                    <a:pt x="1109721" y="23224"/>
                    <a:pt x="1112618" y="23224"/>
                  </a:cubicBezTo>
                  <a:cubicBezTo>
                    <a:pt x="1114550" y="23224"/>
                    <a:pt x="1116483" y="24193"/>
                    <a:pt x="1118415" y="25160"/>
                  </a:cubicBezTo>
                  <a:cubicBezTo>
                    <a:pt x="1119380" y="27096"/>
                    <a:pt x="1121312" y="29030"/>
                    <a:pt x="1122277" y="31933"/>
                  </a:cubicBezTo>
                  <a:cubicBezTo>
                    <a:pt x="1122277" y="967"/>
                    <a:pt x="1122277" y="967"/>
                    <a:pt x="1122277" y="967"/>
                  </a:cubicBezTo>
                  <a:cubicBezTo>
                    <a:pt x="1127106" y="967"/>
                    <a:pt x="1127106" y="967"/>
                    <a:pt x="1127106" y="967"/>
                  </a:cubicBezTo>
                  <a:cubicBezTo>
                    <a:pt x="1127106" y="86125"/>
                    <a:pt x="1127106" y="86125"/>
                    <a:pt x="1127106" y="86125"/>
                  </a:cubicBezTo>
                  <a:cubicBezTo>
                    <a:pt x="1122277" y="86125"/>
                    <a:pt x="1122277" y="86125"/>
                    <a:pt x="1122277" y="86125"/>
                  </a:cubicBezTo>
                  <a:close/>
                  <a:moveTo>
                    <a:pt x="1103927" y="55159"/>
                  </a:moveTo>
                  <a:cubicBezTo>
                    <a:pt x="1103927" y="62901"/>
                    <a:pt x="1104892" y="68707"/>
                    <a:pt x="1106824" y="72577"/>
                  </a:cubicBezTo>
                  <a:cubicBezTo>
                    <a:pt x="1108756" y="76447"/>
                    <a:pt x="1110688" y="78383"/>
                    <a:pt x="1113585" y="78383"/>
                  </a:cubicBezTo>
                  <a:cubicBezTo>
                    <a:pt x="1115516" y="78383"/>
                    <a:pt x="1118415" y="77416"/>
                    <a:pt x="1119380" y="73544"/>
                  </a:cubicBezTo>
                  <a:cubicBezTo>
                    <a:pt x="1121312" y="69674"/>
                    <a:pt x="1122277" y="63868"/>
                    <a:pt x="1122277" y="56126"/>
                  </a:cubicBezTo>
                  <a:cubicBezTo>
                    <a:pt x="1122277" y="47417"/>
                    <a:pt x="1121312" y="41611"/>
                    <a:pt x="1119380" y="37741"/>
                  </a:cubicBezTo>
                  <a:cubicBezTo>
                    <a:pt x="1117448" y="33869"/>
                    <a:pt x="1115516" y="31933"/>
                    <a:pt x="1112618" y="31933"/>
                  </a:cubicBezTo>
                  <a:cubicBezTo>
                    <a:pt x="1110688" y="31933"/>
                    <a:pt x="1108756" y="33869"/>
                    <a:pt x="1106824" y="37741"/>
                  </a:cubicBezTo>
                  <a:cubicBezTo>
                    <a:pt x="1104892" y="41611"/>
                    <a:pt x="1103927" y="47417"/>
                    <a:pt x="1103927" y="55159"/>
                  </a:cubicBezTo>
                  <a:close/>
                  <a:moveTo>
                    <a:pt x="1165740" y="86125"/>
                  </a:moveTo>
                  <a:cubicBezTo>
                    <a:pt x="1165740" y="10645"/>
                    <a:pt x="1165740" y="10645"/>
                    <a:pt x="1165740" y="10645"/>
                  </a:cubicBezTo>
                  <a:cubicBezTo>
                    <a:pt x="1150286" y="10645"/>
                    <a:pt x="1150286" y="10645"/>
                    <a:pt x="1150286" y="10645"/>
                  </a:cubicBezTo>
                  <a:cubicBezTo>
                    <a:pt x="1150286" y="967"/>
                    <a:pt x="1150286" y="967"/>
                    <a:pt x="1150286" y="967"/>
                  </a:cubicBezTo>
                  <a:cubicBezTo>
                    <a:pt x="1187952" y="967"/>
                    <a:pt x="1187952" y="967"/>
                    <a:pt x="1187952" y="967"/>
                  </a:cubicBezTo>
                  <a:cubicBezTo>
                    <a:pt x="1187952" y="10645"/>
                    <a:pt x="1187952" y="10645"/>
                    <a:pt x="1187952" y="10645"/>
                  </a:cubicBezTo>
                  <a:cubicBezTo>
                    <a:pt x="1172499" y="10645"/>
                    <a:pt x="1172499" y="10645"/>
                    <a:pt x="1172499" y="10645"/>
                  </a:cubicBezTo>
                  <a:cubicBezTo>
                    <a:pt x="1172499" y="86125"/>
                    <a:pt x="1172499" y="86125"/>
                    <a:pt x="1172499" y="86125"/>
                  </a:cubicBezTo>
                  <a:cubicBezTo>
                    <a:pt x="1165740" y="86125"/>
                    <a:pt x="1165740" y="86125"/>
                    <a:pt x="1165740" y="86125"/>
                  </a:cubicBezTo>
                  <a:close/>
                  <a:moveTo>
                    <a:pt x="1213064" y="65804"/>
                  </a:moveTo>
                  <a:cubicBezTo>
                    <a:pt x="1218859" y="67738"/>
                    <a:pt x="1218859" y="67738"/>
                    <a:pt x="1218859" y="67738"/>
                  </a:cubicBezTo>
                  <a:cubicBezTo>
                    <a:pt x="1217894" y="73544"/>
                    <a:pt x="1215961" y="78383"/>
                    <a:pt x="1214029" y="82255"/>
                  </a:cubicBezTo>
                  <a:cubicBezTo>
                    <a:pt x="1211132" y="86125"/>
                    <a:pt x="1208235" y="87092"/>
                    <a:pt x="1204371" y="87092"/>
                  </a:cubicBezTo>
                  <a:cubicBezTo>
                    <a:pt x="1198576" y="87092"/>
                    <a:pt x="1194714" y="84189"/>
                    <a:pt x="1191817" y="79352"/>
                  </a:cubicBezTo>
                  <a:cubicBezTo>
                    <a:pt x="1188919" y="73544"/>
                    <a:pt x="1187952" y="65804"/>
                    <a:pt x="1187952" y="56126"/>
                  </a:cubicBezTo>
                  <a:cubicBezTo>
                    <a:pt x="1187952" y="45481"/>
                    <a:pt x="1188919" y="37741"/>
                    <a:pt x="1191817" y="31933"/>
                  </a:cubicBezTo>
                  <a:cubicBezTo>
                    <a:pt x="1194714" y="26127"/>
                    <a:pt x="1198576" y="23224"/>
                    <a:pt x="1203405" y="23224"/>
                  </a:cubicBezTo>
                  <a:cubicBezTo>
                    <a:pt x="1208235" y="23224"/>
                    <a:pt x="1212097" y="26127"/>
                    <a:pt x="1214996" y="31933"/>
                  </a:cubicBezTo>
                  <a:cubicBezTo>
                    <a:pt x="1217894" y="36772"/>
                    <a:pt x="1218859" y="44514"/>
                    <a:pt x="1218859" y="55159"/>
                  </a:cubicBezTo>
                  <a:cubicBezTo>
                    <a:pt x="1218859" y="56126"/>
                    <a:pt x="1218859" y="57095"/>
                    <a:pt x="1218859" y="58062"/>
                  </a:cubicBezTo>
                  <a:cubicBezTo>
                    <a:pt x="1193747" y="58062"/>
                    <a:pt x="1193747" y="58062"/>
                    <a:pt x="1193747" y="58062"/>
                  </a:cubicBezTo>
                  <a:cubicBezTo>
                    <a:pt x="1193747" y="64835"/>
                    <a:pt x="1194714" y="69674"/>
                    <a:pt x="1196644" y="73544"/>
                  </a:cubicBezTo>
                  <a:cubicBezTo>
                    <a:pt x="1198576" y="77416"/>
                    <a:pt x="1201473" y="78383"/>
                    <a:pt x="1204371" y="78383"/>
                  </a:cubicBezTo>
                  <a:cubicBezTo>
                    <a:pt x="1206303" y="78383"/>
                    <a:pt x="1208235" y="77416"/>
                    <a:pt x="1209200" y="75480"/>
                  </a:cubicBezTo>
                  <a:cubicBezTo>
                    <a:pt x="1211132" y="73544"/>
                    <a:pt x="1212097" y="70641"/>
                    <a:pt x="1213064" y="65804"/>
                  </a:cubicBezTo>
                  <a:close/>
                  <a:moveTo>
                    <a:pt x="1193747" y="49353"/>
                  </a:moveTo>
                  <a:cubicBezTo>
                    <a:pt x="1213064" y="49353"/>
                    <a:pt x="1213064" y="49353"/>
                    <a:pt x="1213064" y="49353"/>
                  </a:cubicBezTo>
                  <a:cubicBezTo>
                    <a:pt x="1213064" y="44514"/>
                    <a:pt x="1212097" y="40644"/>
                    <a:pt x="1211132" y="37741"/>
                  </a:cubicBezTo>
                  <a:cubicBezTo>
                    <a:pt x="1209200" y="33869"/>
                    <a:pt x="1206303" y="31933"/>
                    <a:pt x="1203405" y="31933"/>
                  </a:cubicBezTo>
                  <a:cubicBezTo>
                    <a:pt x="1201473" y="31933"/>
                    <a:pt x="1198576" y="32902"/>
                    <a:pt x="1196644" y="36772"/>
                  </a:cubicBezTo>
                  <a:cubicBezTo>
                    <a:pt x="1195679" y="39675"/>
                    <a:pt x="1194714" y="43547"/>
                    <a:pt x="1193747" y="49353"/>
                  </a:cubicBezTo>
                  <a:close/>
                  <a:moveTo>
                    <a:pt x="1251697" y="63868"/>
                  </a:moveTo>
                  <a:cubicBezTo>
                    <a:pt x="1257492" y="64835"/>
                    <a:pt x="1257492" y="64835"/>
                    <a:pt x="1257492" y="64835"/>
                  </a:cubicBezTo>
                  <a:cubicBezTo>
                    <a:pt x="1256525" y="71610"/>
                    <a:pt x="1255560" y="77416"/>
                    <a:pt x="1252662" y="81286"/>
                  </a:cubicBezTo>
                  <a:cubicBezTo>
                    <a:pt x="1249765" y="85158"/>
                    <a:pt x="1246868" y="87092"/>
                    <a:pt x="1243004" y="87092"/>
                  </a:cubicBezTo>
                  <a:cubicBezTo>
                    <a:pt x="1238174" y="87092"/>
                    <a:pt x="1235277" y="84189"/>
                    <a:pt x="1232380" y="79352"/>
                  </a:cubicBezTo>
                  <a:cubicBezTo>
                    <a:pt x="1229483" y="73544"/>
                    <a:pt x="1227550" y="65804"/>
                    <a:pt x="1227550" y="55159"/>
                  </a:cubicBezTo>
                  <a:cubicBezTo>
                    <a:pt x="1227550" y="48384"/>
                    <a:pt x="1228517" y="42578"/>
                    <a:pt x="1229483" y="37741"/>
                  </a:cubicBezTo>
                  <a:cubicBezTo>
                    <a:pt x="1230448" y="32902"/>
                    <a:pt x="1232380" y="29030"/>
                    <a:pt x="1235277" y="27096"/>
                  </a:cubicBezTo>
                  <a:cubicBezTo>
                    <a:pt x="1237209" y="24193"/>
                    <a:pt x="1240106" y="23224"/>
                    <a:pt x="1243004" y="23224"/>
                  </a:cubicBezTo>
                  <a:cubicBezTo>
                    <a:pt x="1246868" y="23224"/>
                    <a:pt x="1249765" y="25160"/>
                    <a:pt x="1252662" y="28063"/>
                  </a:cubicBezTo>
                  <a:cubicBezTo>
                    <a:pt x="1254595" y="31933"/>
                    <a:pt x="1256525" y="36772"/>
                    <a:pt x="1256525" y="42578"/>
                  </a:cubicBezTo>
                  <a:cubicBezTo>
                    <a:pt x="1250730" y="44514"/>
                    <a:pt x="1250730" y="44514"/>
                    <a:pt x="1250730" y="44514"/>
                  </a:cubicBezTo>
                  <a:cubicBezTo>
                    <a:pt x="1250730" y="39675"/>
                    <a:pt x="1249765" y="36772"/>
                    <a:pt x="1248798" y="34838"/>
                  </a:cubicBezTo>
                  <a:cubicBezTo>
                    <a:pt x="1246868" y="32902"/>
                    <a:pt x="1244936" y="31933"/>
                    <a:pt x="1243004" y="31933"/>
                  </a:cubicBezTo>
                  <a:cubicBezTo>
                    <a:pt x="1240106" y="31933"/>
                    <a:pt x="1238174" y="33869"/>
                    <a:pt x="1236244" y="37741"/>
                  </a:cubicBezTo>
                  <a:cubicBezTo>
                    <a:pt x="1234312" y="40644"/>
                    <a:pt x="1233347" y="47417"/>
                    <a:pt x="1233347" y="55159"/>
                  </a:cubicBezTo>
                  <a:cubicBezTo>
                    <a:pt x="1233347" y="63868"/>
                    <a:pt x="1234312" y="69674"/>
                    <a:pt x="1236244" y="73544"/>
                  </a:cubicBezTo>
                  <a:cubicBezTo>
                    <a:pt x="1238174" y="77416"/>
                    <a:pt x="1240106" y="78383"/>
                    <a:pt x="1243004" y="78383"/>
                  </a:cubicBezTo>
                  <a:cubicBezTo>
                    <a:pt x="1244936" y="78383"/>
                    <a:pt x="1246868" y="77416"/>
                    <a:pt x="1248798" y="75480"/>
                  </a:cubicBezTo>
                  <a:cubicBezTo>
                    <a:pt x="1250730" y="72577"/>
                    <a:pt x="1251697" y="68707"/>
                    <a:pt x="1251697" y="63868"/>
                  </a:cubicBezTo>
                  <a:close/>
                  <a:moveTo>
                    <a:pt x="1266189" y="86125"/>
                  </a:moveTo>
                  <a:cubicBezTo>
                    <a:pt x="1266189" y="967"/>
                    <a:pt x="1266189" y="967"/>
                    <a:pt x="1266189" y="967"/>
                  </a:cubicBezTo>
                  <a:cubicBezTo>
                    <a:pt x="1271984" y="967"/>
                    <a:pt x="1271984" y="967"/>
                    <a:pt x="1271984" y="967"/>
                  </a:cubicBezTo>
                  <a:cubicBezTo>
                    <a:pt x="1271984" y="31933"/>
                    <a:pt x="1271984" y="31933"/>
                    <a:pt x="1271984" y="31933"/>
                  </a:cubicBezTo>
                  <a:cubicBezTo>
                    <a:pt x="1273902" y="26127"/>
                    <a:pt x="1277778" y="23224"/>
                    <a:pt x="1281635" y="23224"/>
                  </a:cubicBezTo>
                  <a:cubicBezTo>
                    <a:pt x="1284532" y="23224"/>
                    <a:pt x="1286470" y="24193"/>
                    <a:pt x="1288389" y="26127"/>
                  </a:cubicBezTo>
                  <a:cubicBezTo>
                    <a:pt x="1290326" y="27096"/>
                    <a:pt x="1291286" y="29999"/>
                    <a:pt x="1292264" y="32902"/>
                  </a:cubicBezTo>
                  <a:cubicBezTo>
                    <a:pt x="1293224" y="36772"/>
                    <a:pt x="1293224" y="40644"/>
                    <a:pt x="1293224" y="47417"/>
                  </a:cubicBezTo>
                  <a:cubicBezTo>
                    <a:pt x="1293224" y="86125"/>
                    <a:pt x="1293224" y="86125"/>
                    <a:pt x="1293224" y="86125"/>
                  </a:cubicBezTo>
                  <a:cubicBezTo>
                    <a:pt x="1287429" y="86125"/>
                    <a:pt x="1287429" y="86125"/>
                    <a:pt x="1287429" y="86125"/>
                  </a:cubicBezTo>
                  <a:cubicBezTo>
                    <a:pt x="1287429" y="47417"/>
                    <a:pt x="1287429" y="47417"/>
                    <a:pt x="1287429" y="47417"/>
                  </a:cubicBezTo>
                  <a:cubicBezTo>
                    <a:pt x="1287429" y="41611"/>
                    <a:pt x="1287429" y="37741"/>
                    <a:pt x="1285491" y="35805"/>
                  </a:cubicBezTo>
                  <a:cubicBezTo>
                    <a:pt x="1284532" y="32902"/>
                    <a:pt x="1282594" y="31933"/>
                    <a:pt x="1280675" y="31933"/>
                  </a:cubicBezTo>
                  <a:cubicBezTo>
                    <a:pt x="1278738" y="31933"/>
                    <a:pt x="1276800" y="32902"/>
                    <a:pt x="1275840" y="34838"/>
                  </a:cubicBezTo>
                  <a:cubicBezTo>
                    <a:pt x="1273902" y="35805"/>
                    <a:pt x="1272943" y="38708"/>
                    <a:pt x="1272943" y="40644"/>
                  </a:cubicBezTo>
                  <a:cubicBezTo>
                    <a:pt x="1271984" y="43547"/>
                    <a:pt x="1271984" y="47417"/>
                    <a:pt x="1271984" y="52256"/>
                  </a:cubicBezTo>
                  <a:cubicBezTo>
                    <a:pt x="1271984" y="86125"/>
                    <a:pt x="1271984" y="86125"/>
                    <a:pt x="1271984" y="86125"/>
                  </a:cubicBezTo>
                  <a:cubicBezTo>
                    <a:pt x="1266189" y="86125"/>
                    <a:pt x="1266189" y="86125"/>
                    <a:pt x="1266189" y="86125"/>
                  </a:cubicBezTo>
                  <a:close/>
                  <a:moveTo>
                    <a:pt x="1305791" y="86125"/>
                  </a:moveTo>
                  <a:cubicBezTo>
                    <a:pt x="1305791" y="24193"/>
                    <a:pt x="1305791" y="24193"/>
                    <a:pt x="1305791" y="24193"/>
                  </a:cubicBezTo>
                  <a:cubicBezTo>
                    <a:pt x="1310607" y="24193"/>
                    <a:pt x="1310607" y="24193"/>
                    <a:pt x="1310607" y="24193"/>
                  </a:cubicBezTo>
                  <a:cubicBezTo>
                    <a:pt x="1310607" y="32902"/>
                    <a:pt x="1310607" y="32902"/>
                    <a:pt x="1310607" y="32902"/>
                  </a:cubicBezTo>
                  <a:cubicBezTo>
                    <a:pt x="1313504" y="26127"/>
                    <a:pt x="1316402" y="23224"/>
                    <a:pt x="1321237" y="23224"/>
                  </a:cubicBezTo>
                  <a:cubicBezTo>
                    <a:pt x="1323175" y="23224"/>
                    <a:pt x="1325093" y="24193"/>
                    <a:pt x="1327031" y="25160"/>
                  </a:cubicBezTo>
                  <a:cubicBezTo>
                    <a:pt x="1328969" y="26127"/>
                    <a:pt x="1329929" y="28063"/>
                    <a:pt x="1330888" y="29999"/>
                  </a:cubicBezTo>
                  <a:cubicBezTo>
                    <a:pt x="1331866" y="32902"/>
                    <a:pt x="1332826" y="34838"/>
                    <a:pt x="1332826" y="37741"/>
                  </a:cubicBezTo>
                  <a:cubicBezTo>
                    <a:pt x="1332826" y="39675"/>
                    <a:pt x="1332826" y="43547"/>
                    <a:pt x="1332826" y="48384"/>
                  </a:cubicBezTo>
                  <a:cubicBezTo>
                    <a:pt x="1332826" y="86125"/>
                    <a:pt x="1332826" y="86125"/>
                    <a:pt x="1332826" y="86125"/>
                  </a:cubicBezTo>
                  <a:cubicBezTo>
                    <a:pt x="1327031" y="86125"/>
                    <a:pt x="1327031" y="86125"/>
                    <a:pt x="1327031" y="86125"/>
                  </a:cubicBezTo>
                  <a:cubicBezTo>
                    <a:pt x="1327031" y="48384"/>
                    <a:pt x="1327031" y="48384"/>
                    <a:pt x="1327031" y="48384"/>
                  </a:cubicBezTo>
                  <a:cubicBezTo>
                    <a:pt x="1327031" y="44514"/>
                    <a:pt x="1327031" y="41611"/>
                    <a:pt x="1327031" y="38708"/>
                  </a:cubicBezTo>
                  <a:cubicBezTo>
                    <a:pt x="1326072" y="36772"/>
                    <a:pt x="1325093" y="34838"/>
                    <a:pt x="1324134" y="33869"/>
                  </a:cubicBezTo>
                  <a:cubicBezTo>
                    <a:pt x="1323175" y="32902"/>
                    <a:pt x="1322196" y="31933"/>
                    <a:pt x="1320277" y="31933"/>
                  </a:cubicBezTo>
                  <a:cubicBezTo>
                    <a:pt x="1318339" y="31933"/>
                    <a:pt x="1315442" y="33869"/>
                    <a:pt x="1314483" y="36772"/>
                  </a:cubicBezTo>
                  <a:cubicBezTo>
                    <a:pt x="1312545" y="38708"/>
                    <a:pt x="1311586" y="44514"/>
                    <a:pt x="1311586" y="52256"/>
                  </a:cubicBezTo>
                  <a:cubicBezTo>
                    <a:pt x="1311586" y="86125"/>
                    <a:pt x="1311586" y="86125"/>
                    <a:pt x="1311586" y="86125"/>
                  </a:cubicBezTo>
                  <a:cubicBezTo>
                    <a:pt x="1305791" y="86125"/>
                    <a:pt x="1305791" y="86125"/>
                    <a:pt x="1305791" y="86125"/>
                  </a:cubicBezTo>
                  <a:close/>
                  <a:moveTo>
                    <a:pt x="1343455" y="55159"/>
                  </a:moveTo>
                  <a:cubicBezTo>
                    <a:pt x="1343455" y="43547"/>
                    <a:pt x="1345374" y="35805"/>
                    <a:pt x="1348271" y="29999"/>
                  </a:cubicBezTo>
                  <a:cubicBezTo>
                    <a:pt x="1351168" y="25160"/>
                    <a:pt x="1355044" y="23224"/>
                    <a:pt x="1358901" y="23224"/>
                  </a:cubicBezTo>
                  <a:cubicBezTo>
                    <a:pt x="1363736" y="23224"/>
                    <a:pt x="1367593" y="26127"/>
                    <a:pt x="1370490" y="30966"/>
                  </a:cubicBezTo>
                  <a:cubicBezTo>
                    <a:pt x="1373387" y="36772"/>
                    <a:pt x="1375325" y="44514"/>
                    <a:pt x="1375325" y="54190"/>
                  </a:cubicBezTo>
                  <a:cubicBezTo>
                    <a:pt x="1375325" y="61932"/>
                    <a:pt x="1374346" y="68707"/>
                    <a:pt x="1373387" y="73544"/>
                  </a:cubicBezTo>
                  <a:cubicBezTo>
                    <a:pt x="1371449" y="77416"/>
                    <a:pt x="1369531" y="81286"/>
                    <a:pt x="1367593" y="83222"/>
                  </a:cubicBezTo>
                  <a:cubicBezTo>
                    <a:pt x="1364695" y="86125"/>
                    <a:pt x="1361798" y="87092"/>
                    <a:pt x="1358901" y="87092"/>
                  </a:cubicBezTo>
                  <a:cubicBezTo>
                    <a:pt x="1354066" y="87092"/>
                    <a:pt x="1350209" y="84189"/>
                    <a:pt x="1347312" y="79352"/>
                  </a:cubicBezTo>
                  <a:cubicBezTo>
                    <a:pt x="1344415" y="73544"/>
                    <a:pt x="1343455" y="65804"/>
                    <a:pt x="1343455" y="55159"/>
                  </a:cubicBezTo>
                  <a:close/>
                  <a:moveTo>
                    <a:pt x="1349250" y="55159"/>
                  </a:moveTo>
                  <a:cubicBezTo>
                    <a:pt x="1349250" y="62901"/>
                    <a:pt x="1350209" y="68707"/>
                    <a:pt x="1352147" y="72577"/>
                  </a:cubicBezTo>
                  <a:cubicBezTo>
                    <a:pt x="1354066" y="76447"/>
                    <a:pt x="1356004" y="78383"/>
                    <a:pt x="1358901" y="78383"/>
                  </a:cubicBezTo>
                  <a:cubicBezTo>
                    <a:pt x="1361798" y="78383"/>
                    <a:pt x="1364695" y="76447"/>
                    <a:pt x="1366633" y="72577"/>
                  </a:cubicBezTo>
                  <a:cubicBezTo>
                    <a:pt x="1368552" y="68707"/>
                    <a:pt x="1369531" y="62901"/>
                    <a:pt x="1369531" y="55159"/>
                  </a:cubicBezTo>
                  <a:cubicBezTo>
                    <a:pt x="1369531" y="47417"/>
                    <a:pt x="1368552" y="41611"/>
                    <a:pt x="1366633" y="37741"/>
                  </a:cubicBezTo>
                  <a:cubicBezTo>
                    <a:pt x="1364695" y="33869"/>
                    <a:pt x="1361798" y="31933"/>
                    <a:pt x="1358901" y="31933"/>
                  </a:cubicBezTo>
                  <a:cubicBezTo>
                    <a:pt x="1356004" y="31933"/>
                    <a:pt x="1354066" y="33869"/>
                    <a:pt x="1352147" y="37741"/>
                  </a:cubicBezTo>
                  <a:cubicBezTo>
                    <a:pt x="1350209" y="41611"/>
                    <a:pt x="1349250" y="47417"/>
                    <a:pt x="1349250" y="55159"/>
                  </a:cubicBezTo>
                  <a:close/>
                  <a:moveTo>
                    <a:pt x="1384976" y="86125"/>
                  </a:moveTo>
                  <a:cubicBezTo>
                    <a:pt x="1384976" y="967"/>
                    <a:pt x="1384976" y="967"/>
                    <a:pt x="1384976" y="967"/>
                  </a:cubicBezTo>
                  <a:cubicBezTo>
                    <a:pt x="1390770" y="967"/>
                    <a:pt x="1390770" y="967"/>
                    <a:pt x="1390770" y="967"/>
                  </a:cubicBezTo>
                  <a:cubicBezTo>
                    <a:pt x="1390770" y="86125"/>
                    <a:pt x="1390770" y="86125"/>
                    <a:pt x="1390770" y="86125"/>
                  </a:cubicBezTo>
                  <a:cubicBezTo>
                    <a:pt x="1384976" y="86125"/>
                    <a:pt x="1384976" y="86125"/>
                    <a:pt x="1384976" y="86125"/>
                  </a:cubicBezTo>
                  <a:close/>
                  <a:moveTo>
                    <a:pt x="1401400" y="55159"/>
                  </a:moveTo>
                  <a:cubicBezTo>
                    <a:pt x="1401400" y="43547"/>
                    <a:pt x="1403338" y="35805"/>
                    <a:pt x="1406235" y="29999"/>
                  </a:cubicBezTo>
                  <a:cubicBezTo>
                    <a:pt x="1409133" y="25160"/>
                    <a:pt x="1412989" y="23224"/>
                    <a:pt x="1416846" y="23224"/>
                  </a:cubicBezTo>
                  <a:cubicBezTo>
                    <a:pt x="1421681" y="23224"/>
                    <a:pt x="1425537" y="26127"/>
                    <a:pt x="1428435" y="30966"/>
                  </a:cubicBezTo>
                  <a:cubicBezTo>
                    <a:pt x="1431332" y="36772"/>
                    <a:pt x="1433270" y="44514"/>
                    <a:pt x="1433270" y="54190"/>
                  </a:cubicBezTo>
                  <a:cubicBezTo>
                    <a:pt x="1433270" y="61932"/>
                    <a:pt x="1432310" y="68707"/>
                    <a:pt x="1431332" y="73544"/>
                  </a:cubicBezTo>
                  <a:cubicBezTo>
                    <a:pt x="1429413" y="77416"/>
                    <a:pt x="1427475" y="81286"/>
                    <a:pt x="1425537" y="83222"/>
                  </a:cubicBezTo>
                  <a:cubicBezTo>
                    <a:pt x="1422640" y="86125"/>
                    <a:pt x="1419743" y="87092"/>
                    <a:pt x="1416846" y="87092"/>
                  </a:cubicBezTo>
                  <a:cubicBezTo>
                    <a:pt x="1412030" y="87092"/>
                    <a:pt x="1409133" y="84189"/>
                    <a:pt x="1405257" y="79352"/>
                  </a:cubicBezTo>
                  <a:cubicBezTo>
                    <a:pt x="1402359" y="73544"/>
                    <a:pt x="1401400" y="65804"/>
                    <a:pt x="1401400" y="55159"/>
                  </a:cubicBezTo>
                  <a:close/>
                  <a:moveTo>
                    <a:pt x="1407195" y="55159"/>
                  </a:moveTo>
                  <a:cubicBezTo>
                    <a:pt x="1407195" y="62901"/>
                    <a:pt x="1408154" y="68707"/>
                    <a:pt x="1410092" y="72577"/>
                  </a:cubicBezTo>
                  <a:cubicBezTo>
                    <a:pt x="1412030" y="76447"/>
                    <a:pt x="1413949" y="78383"/>
                    <a:pt x="1416846" y="78383"/>
                  </a:cubicBezTo>
                  <a:cubicBezTo>
                    <a:pt x="1419743" y="78383"/>
                    <a:pt x="1422640" y="76447"/>
                    <a:pt x="1424578" y="72577"/>
                  </a:cubicBezTo>
                  <a:cubicBezTo>
                    <a:pt x="1426516" y="68707"/>
                    <a:pt x="1427475" y="62901"/>
                    <a:pt x="1427475" y="55159"/>
                  </a:cubicBezTo>
                  <a:cubicBezTo>
                    <a:pt x="1427475" y="47417"/>
                    <a:pt x="1426516" y="41611"/>
                    <a:pt x="1424578" y="37741"/>
                  </a:cubicBezTo>
                  <a:cubicBezTo>
                    <a:pt x="1422640" y="33869"/>
                    <a:pt x="1419743" y="31933"/>
                    <a:pt x="1416846" y="31933"/>
                  </a:cubicBezTo>
                  <a:cubicBezTo>
                    <a:pt x="1413949" y="31933"/>
                    <a:pt x="1412030" y="33869"/>
                    <a:pt x="1410092" y="37741"/>
                  </a:cubicBezTo>
                  <a:cubicBezTo>
                    <a:pt x="1408154" y="41611"/>
                    <a:pt x="1407195" y="47417"/>
                    <a:pt x="1407195" y="55159"/>
                  </a:cubicBezTo>
                  <a:close/>
                </a:path>
              </a:pathLst>
            </a:custGeom>
            <a:solidFill>
              <a:srgbClr val="000000"/>
            </a:solidFill>
            <a:ln w="1918" cap="flat">
              <a:noFill/>
              <a:prstDash val="solid"/>
              <a:miter/>
            </a:ln>
          </p:spPr>
          <p:txBody>
            <a:bodyPr rtlCol="0" anchor="ctr"/>
            <a:lstStyle/>
            <a:p>
              <a:endParaRPr lang="zh-CN" altLang="en-US"/>
            </a:p>
          </p:txBody>
        </p:sp>
        <p:sp>
          <p:nvSpPr>
            <p:cNvPr id="37" name="任意多边形: 形状 36"/>
            <p:cNvSpPr/>
            <p:nvPr/>
          </p:nvSpPr>
          <p:spPr>
            <a:xfrm>
              <a:off x="6794870" y="864422"/>
              <a:ext cx="345366" cy="111284"/>
            </a:xfrm>
            <a:custGeom>
              <a:avLst/>
              <a:gdLst>
                <a:gd name="connsiteX0" fmla="*/ 959 w 345366"/>
                <a:gd name="connsiteY0" fmla="*/ 90964 h 111284"/>
                <a:gd name="connsiteX1" fmla="*/ 6735 w 345366"/>
                <a:gd name="connsiteY1" fmla="*/ 92898 h 111284"/>
                <a:gd name="connsiteX2" fmla="*/ 8653 w 345366"/>
                <a:gd name="connsiteY2" fmla="*/ 99673 h 111284"/>
                <a:gd name="connsiteX3" fmla="*/ 14429 w 345366"/>
                <a:gd name="connsiteY3" fmla="*/ 102576 h 111284"/>
                <a:gd name="connsiteX4" fmla="*/ 21163 w 345366"/>
                <a:gd name="connsiteY4" fmla="*/ 99673 h 111284"/>
                <a:gd name="connsiteX5" fmla="*/ 24041 w 345366"/>
                <a:gd name="connsiteY5" fmla="*/ 90964 h 111284"/>
                <a:gd name="connsiteX6" fmla="*/ 24041 w 345366"/>
                <a:gd name="connsiteY6" fmla="*/ 78383 h 111284"/>
                <a:gd name="connsiteX7" fmla="*/ 14429 w 345366"/>
                <a:gd name="connsiteY7" fmla="*/ 86125 h 111284"/>
                <a:gd name="connsiteX8" fmla="*/ 3857 w 345366"/>
                <a:gd name="connsiteY8" fmla="*/ 76447 h 111284"/>
                <a:gd name="connsiteX9" fmla="*/ 0 w 345366"/>
                <a:gd name="connsiteY9" fmla="*/ 55159 h 111284"/>
                <a:gd name="connsiteX10" fmla="*/ 1919 w 345366"/>
                <a:gd name="connsiteY10" fmla="*/ 38708 h 111284"/>
                <a:gd name="connsiteX11" fmla="*/ 6735 w 345366"/>
                <a:gd name="connsiteY11" fmla="*/ 27096 h 111284"/>
                <a:gd name="connsiteX12" fmla="*/ 14429 w 345366"/>
                <a:gd name="connsiteY12" fmla="*/ 23224 h 111284"/>
                <a:gd name="connsiteX13" fmla="*/ 25020 w 345366"/>
                <a:gd name="connsiteY13" fmla="*/ 31933 h 111284"/>
                <a:gd name="connsiteX14" fmla="*/ 25020 w 345366"/>
                <a:gd name="connsiteY14" fmla="*/ 24193 h 111284"/>
                <a:gd name="connsiteX15" fmla="*/ 29817 w 345366"/>
                <a:gd name="connsiteY15" fmla="*/ 24193 h 111284"/>
                <a:gd name="connsiteX16" fmla="*/ 29817 w 345366"/>
                <a:gd name="connsiteY16" fmla="*/ 77416 h 111284"/>
                <a:gd name="connsiteX17" fmla="*/ 27898 w 345366"/>
                <a:gd name="connsiteY17" fmla="*/ 97737 h 111284"/>
                <a:gd name="connsiteX18" fmla="*/ 23082 w 345366"/>
                <a:gd name="connsiteY18" fmla="*/ 107415 h 111284"/>
                <a:gd name="connsiteX19" fmla="*/ 14429 w 345366"/>
                <a:gd name="connsiteY19" fmla="*/ 111285 h 111284"/>
                <a:gd name="connsiteX20" fmla="*/ 4816 w 345366"/>
                <a:gd name="connsiteY20" fmla="*/ 106446 h 111284"/>
                <a:gd name="connsiteX21" fmla="*/ 959 w 345366"/>
                <a:gd name="connsiteY21" fmla="*/ 90964 h 111284"/>
                <a:gd name="connsiteX22" fmla="*/ 5775 w 345366"/>
                <a:gd name="connsiteY22" fmla="*/ 54190 h 111284"/>
                <a:gd name="connsiteX23" fmla="*/ 8653 w 345366"/>
                <a:gd name="connsiteY23" fmla="*/ 71610 h 111284"/>
                <a:gd name="connsiteX24" fmla="*/ 15388 w 345366"/>
                <a:gd name="connsiteY24" fmla="*/ 77416 h 111284"/>
                <a:gd name="connsiteX25" fmla="*/ 22123 w 345366"/>
                <a:gd name="connsiteY25" fmla="*/ 71610 h 111284"/>
                <a:gd name="connsiteX26" fmla="*/ 24041 w 345366"/>
                <a:gd name="connsiteY26" fmla="*/ 54190 h 111284"/>
                <a:gd name="connsiteX27" fmla="*/ 22123 w 345366"/>
                <a:gd name="connsiteY27" fmla="*/ 37741 h 111284"/>
                <a:gd name="connsiteX28" fmla="*/ 15388 w 345366"/>
                <a:gd name="connsiteY28" fmla="*/ 31933 h 111284"/>
                <a:gd name="connsiteX29" fmla="*/ 8653 w 345366"/>
                <a:gd name="connsiteY29" fmla="*/ 37741 h 111284"/>
                <a:gd name="connsiteX30" fmla="*/ 5775 w 345366"/>
                <a:gd name="connsiteY30" fmla="*/ 54190 h 111284"/>
                <a:gd name="connsiteX31" fmla="*/ 41367 w 345366"/>
                <a:gd name="connsiteY31" fmla="*/ 109349 h 111284"/>
                <a:gd name="connsiteX32" fmla="*/ 41367 w 345366"/>
                <a:gd name="connsiteY32" fmla="*/ 99673 h 111284"/>
                <a:gd name="connsiteX33" fmla="*/ 44245 w 345366"/>
                <a:gd name="connsiteY33" fmla="*/ 100640 h 111284"/>
                <a:gd name="connsiteX34" fmla="*/ 47142 w 345366"/>
                <a:gd name="connsiteY34" fmla="*/ 99673 h 111284"/>
                <a:gd name="connsiteX35" fmla="*/ 49061 w 345366"/>
                <a:gd name="connsiteY35" fmla="*/ 96770 h 111284"/>
                <a:gd name="connsiteX36" fmla="*/ 50980 w 345366"/>
                <a:gd name="connsiteY36" fmla="*/ 89028 h 111284"/>
                <a:gd name="connsiteX37" fmla="*/ 51958 w 345366"/>
                <a:gd name="connsiteY37" fmla="*/ 86125 h 111284"/>
                <a:gd name="connsiteX38" fmla="*/ 38489 w 345366"/>
                <a:gd name="connsiteY38" fmla="*/ 24193 h 111284"/>
                <a:gd name="connsiteX39" fmla="*/ 45224 w 345366"/>
                <a:gd name="connsiteY39" fmla="*/ 24193 h 111284"/>
                <a:gd name="connsiteX40" fmla="*/ 51958 w 345366"/>
                <a:gd name="connsiteY40" fmla="*/ 59998 h 111284"/>
                <a:gd name="connsiteX41" fmla="*/ 54836 w 345366"/>
                <a:gd name="connsiteY41" fmla="*/ 74513 h 111284"/>
                <a:gd name="connsiteX42" fmla="*/ 56755 w 345366"/>
                <a:gd name="connsiteY42" fmla="*/ 59998 h 111284"/>
                <a:gd name="connsiteX43" fmla="*/ 63490 w 345366"/>
                <a:gd name="connsiteY43" fmla="*/ 24193 h 111284"/>
                <a:gd name="connsiteX44" fmla="*/ 69265 w 345366"/>
                <a:gd name="connsiteY44" fmla="*/ 24193 h 111284"/>
                <a:gd name="connsiteX45" fmla="*/ 56755 w 345366"/>
                <a:gd name="connsiteY45" fmla="*/ 87092 h 111284"/>
                <a:gd name="connsiteX46" fmla="*/ 53877 w 345366"/>
                <a:gd name="connsiteY46" fmla="*/ 100640 h 111284"/>
                <a:gd name="connsiteX47" fmla="*/ 50020 w 345366"/>
                <a:gd name="connsiteY47" fmla="*/ 108382 h 111284"/>
                <a:gd name="connsiteX48" fmla="*/ 45224 w 345366"/>
                <a:gd name="connsiteY48" fmla="*/ 111285 h 111284"/>
                <a:gd name="connsiteX49" fmla="*/ 41367 w 345366"/>
                <a:gd name="connsiteY49" fmla="*/ 109349 h 111284"/>
                <a:gd name="connsiteX50" fmla="*/ 90428 w 345366"/>
                <a:gd name="connsiteY50" fmla="*/ 55159 h 111284"/>
                <a:gd name="connsiteX51" fmla="*/ 95244 w 345366"/>
                <a:gd name="connsiteY51" fmla="*/ 29999 h 111284"/>
                <a:gd name="connsiteX52" fmla="*/ 105816 w 345366"/>
                <a:gd name="connsiteY52" fmla="*/ 23224 h 111284"/>
                <a:gd name="connsiteX53" fmla="*/ 117367 w 345366"/>
                <a:gd name="connsiteY53" fmla="*/ 30966 h 111284"/>
                <a:gd name="connsiteX54" fmla="*/ 122183 w 345366"/>
                <a:gd name="connsiteY54" fmla="*/ 54190 h 111284"/>
                <a:gd name="connsiteX55" fmla="*/ 120245 w 345366"/>
                <a:gd name="connsiteY55" fmla="*/ 73544 h 111284"/>
                <a:gd name="connsiteX56" fmla="*/ 114489 w 345366"/>
                <a:gd name="connsiteY56" fmla="*/ 83222 h 111284"/>
                <a:gd name="connsiteX57" fmla="*/ 105816 w 345366"/>
                <a:gd name="connsiteY57" fmla="*/ 87092 h 111284"/>
                <a:gd name="connsiteX58" fmla="*/ 95244 w 345366"/>
                <a:gd name="connsiteY58" fmla="*/ 79352 h 111284"/>
                <a:gd name="connsiteX59" fmla="*/ 90428 w 345366"/>
                <a:gd name="connsiteY59" fmla="*/ 55159 h 111284"/>
                <a:gd name="connsiteX60" fmla="*/ 96204 w 345366"/>
                <a:gd name="connsiteY60" fmla="*/ 55159 h 111284"/>
                <a:gd name="connsiteX61" fmla="*/ 99082 w 345366"/>
                <a:gd name="connsiteY61" fmla="*/ 72577 h 111284"/>
                <a:gd name="connsiteX62" fmla="*/ 105816 w 345366"/>
                <a:gd name="connsiteY62" fmla="*/ 78383 h 111284"/>
                <a:gd name="connsiteX63" fmla="*/ 113510 w 345366"/>
                <a:gd name="connsiteY63" fmla="*/ 72577 h 111284"/>
                <a:gd name="connsiteX64" fmla="*/ 116408 w 345366"/>
                <a:gd name="connsiteY64" fmla="*/ 55159 h 111284"/>
                <a:gd name="connsiteX65" fmla="*/ 113510 w 345366"/>
                <a:gd name="connsiteY65" fmla="*/ 37741 h 111284"/>
                <a:gd name="connsiteX66" fmla="*/ 105816 w 345366"/>
                <a:gd name="connsiteY66" fmla="*/ 31933 h 111284"/>
                <a:gd name="connsiteX67" fmla="*/ 99082 w 345366"/>
                <a:gd name="connsiteY67" fmla="*/ 37741 h 111284"/>
                <a:gd name="connsiteX68" fmla="*/ 96204 w 345366"/>
                <a:gd name="connsiteY68" fmla="*/ 55159 h 111284"/>
                <a:gd name="connsiteX69" fmla="*/ 133714 w 345366"/>
                <a:gd name="connsiteY69" fmla="*/ 86125 h 111284"/>
                <a:gd name="connsiteX70" fmla="*/ 133714 w 345366"/>
                <a:gd name="connsiteY70" fmla="*/ 32902 h 111284"/>
                <a:gd name="connsiteX71" fmla="*/ 128917 w 345366"/>
                <a:gd name="connsiteY71" fmla="*/ 32902 h 111284"/>
                <a:gd name="connsiteX72" fmla="*/ 128917 w 345366"/>
                <a:gd name="connsiteY72" fmla="*/ 24193 h 111284"/>
                <a:gd name="connsiteX73" fmla="*/ 133714 w 345366"/>
                <a:gd name="connsiteY73" fmla="*/ 24193 h 111284"/>
                <a:gd name="connsiteX74" fmla="*/ 133714 w 345366"/>
                <a:gd name="connsiteY74" fmla="*/ 18387 h 111284"/>
                <a:gd name="connsiteX75" fmla="*/ 134674 w 345366"/>
                <a:gd name="connsiteY75" fmla="*/ 8709 h 111284"/>
                <a:gd name="connsiteX76" fmla="*/ 137571 w 345366"/>
                <a:gd name="connsiteY76" fmla="*/ 1936 h 111284"/>
                <a:gd name="connsiteX77" fmla="*/ 143346 w 345366"/>
                <a:gd name="connsiteY77" fmla="*/ 0 h 111284"/>
                <a:gd name="connsiteX78" fmla="*/ 148143 w 345366"/>
                <a:gd name="connsiteY78" fmla="*/ 967 h 111284"/>
                <a:gd name="connsiteX79" fmla="*/ 147183 w 345366"/>
                <a:gd name="connsiteY79" fmla="*/ 9676 h 111284"/>
                <a:gd name="connsiteX80" fmla="*/ 144305 w 345366"/>
                <a:gd name="connsiteY80" fmla="*/ 8709 h 111284"/>
                <a:gd name="connsiteX81" fmla="*/ 140449 w 345366"/>
                <a:gd name="connsiteY81" fmla="*/ 11612 h 111284"/>
                <a:gd name="connsiteX82" fmla="*/ 139489 w 345366"/>
                <a:gd name="connsiteY82" fmla="*/ 18387 h 111284"/>
                <a:gd name="connsiteX83" fmla="*/ 139489 w 345366"/>
                <a:gd name="connsiteY83" fmla="*/ 24193 h 111284"/>
                <a:gd name="connsiteX84" fmla="*/ 146224 w 345366"/>
                <a:gd name="connsiteY84" fmla="*/ 24193 h 111284"/>
                <a:gd name="connsiteX85" fmla="*/ 146224 w 345366"/>
                <a:gd name="connsiteY85" fmla="*/ 32902 h 111284"/>
                <a:gd name="connsiteX86" fmla="*/ 139489 w 345366"/>
                <a:gd name="connsiteY86" fmla="*/ 32902 h 111284"/>
                <a:gd name="connsiteX87" fmla="*/ 139489 w 345366"/>
                <a:gd name="connsiteY87" fmla="*/ 86125 h 111284"/>
                <a:gd name="connsiteX88" fmla="*/ 133714 w 345366"/>
                <a:gd name="connsiteY88" fmla="*/ 86125 h 111284"/>
                <a:gd name="connsiteX89" fmla="*/ 202020 w 345366"/>
                <a:gd name="connsiteY89" fmla="*/ 56126 h 111284"/>
                <a:gd name="connsiteX90" fmla="*/ 208755 w 345366"/>
                <a:gd name="connsiteY90" fmla="*/ 59029 h 111284"/>
                <a:gd name="connsiteX91" fmla="*/ 201061 w 345366"/>
                <a:gd name="connsiteY91" fmla="*/ 80319 h 111284"/>
                <a:gd name="connsiteX92" fmla="*/ 189510 w 345366"/>
                <a:gd name="connsiteY92" fmla="*/ 87092 h 111284"/>
                <a:gd name="connsiteX93" fmla="*/ 177019 w 345366"/>
                <a:gd name="connsiteY93" fmla="*/ 82255 h 111284"/>
                <a:gd name="connsiteX94" fmla="*/ 169325 w 345366"/>
                <a:gd name="connsiteY94" fmla="*/ 65804 h 111284"/>
                <a:gd name="connsiteX95" fmla="*/ 167387 w 345366"/>
                <a:gd name="connsiteY95" fmla="*/ 42578 h 111284"/>
                <a:gd name="connsiteX96" fmla="*/ 170285 w 345366"/>
                <a:gd name="connsiteY96" fmla="*/ 19354 h 111284"/>
                <a:gd name="connsiteX97" fmla="*/ 177979 w 345366"/>
                <a:gd name="connsiteY97" fmla="*/ 4839 h 111284"/>
                <a:gd name="connsiteX98" fmla="*/ 189510 w 345366"/>
                <a:gd name="connsiteY98" fmla="*/ 0 h 111284"/>
                <a:gd name="connsiteX99" fmla="*/ 201061 w 345366"/>
                <a:gd name="connsiteY99" fmla="*/ 5806 h 111284"/>
                <a:gd name="connsiteX100" fmla="*/ 207795 w 345366"/>
                <a:gd name="connsiteY100" fmla="*/ 24193 h 111284"/>
                <a:gd name="connsiteX101" fmla="*/ 201061 w 345366"/>
                <a:gd name="connsiteY101" fmla="*/ 27096 h 111284"/>
                <a:gd name="connsiteX102" fmla="*/ 197223 w 345366"/>
                <a:gd name="connsiteY102" fmla="*/ 13548 h 111284"/>
                <a:gd name="connsiteX103" fmla="*/ 189510 w 345366"/>
                <a:gd name="connsiteY103" fmla="*/ 9676 h 111284"/>
                <a:gd name="connsiteX104" fmla="*/ 179897 w 345366"/>
                <a:gd name="connsiteY104" fmla="*/ 13548 h 111284"/>
                <a:gd name="connsiteX105" fmla="*/ 175081 w 345366"/>
                <a:gd name="connsiteY105" fmla="*/ 26127 h 111284"/>
                <a:gd name="connsiteX106" fmla="*/ 173163 w 345366"/>
                <a:gd name="connsiteY106" fmla="*/ 42578 h 111284"/>
                <a:gd name="connsiteX107" fmla="*/ 175081 w 345366"/>
                <a:gd name="connsiteY107" fmla="*/ 61932 h 111284"/>
                <a:gd name="connsiteX108" fmla="*/ 180857 w 345366"/>
                <a:gd name="connsiteY108" fmla="*/ 73544 h 111284"/>
                <a:gd name="connsiteX109" fmla="*/ 188551 w 345366"/>
                <a:gd name="connsiteY109" fmla="*/ 77416 h 111284"/>
                <a:gd name="connsiteX110" fmla="*/ 197223 w 345366"/>
                <a:gd name="connsiteY110" fmla="*/ 72577 h 111284"/>
                <a:gd name="connsiteX111" fmla="*/ 202020 w 345366"/>
                <a:gd name="connsiteY111" fmla="*/ 56126 h 111284"/>
                <a:gd name="connsiteX112" fmla="*/ 218386 w 345366"/>
                <a:gd name="connsiteY112" fmla="*/ 86125 h 111284"/>
                <a:gd name="connsiteX113" fmla="*/ 218386 w 345366"/>
                <a:gd name="connsiteY113" fmla="*/ 967 h 111284"/>
                <a:gd name="connsiteX114" fmla="*/ 224143 w 345366"/>
                <a:gd name="connsiteY114" fmla="*/ 967 h 111284"/>
                <a:gd name="connsiteX115" fmla="*/ 224143 w 345366"/>
                <a:gd name="connsiteY115" fmla="*/ 31933 h 111284"/>
                <a:gd name="connsiteX116" fmla="*/ 234734 w 345366"/>
                <a:gd name="connsiteY116" fmla="*/ 23224 h 111284"/>
                <a:gd name="connsiteX117" fmla="*/ 241468 w 345366"/>
                <a:gd name="connsiteY117" fmla="*/ 26127 h 111284"/>
                <a:gd name="connsiteX118" fmla="*/ 245325 w 345366"/>
                <a:gd name="connsiteY118" fmla="*/ 32902 h 111284"/>
                <a:gd name="connsiteX119" fmla="*/ 246284 w 345366"/>
                <a:gd name="connsiteY119" fmla="*/ 47417 h 111284"/>
                <a:gd name="connsiteX120" fmla="*/ 246284 w 345366"/>
                <a:gd name="connsiteY120" fmla="*/ 86125 h 111284"/>
                <a:gd name="connsiteX121" fmla="*/ 240509 w 345366"/>
                <a:gd name="connsiteY121" fmla="*/ 86125 h 111284"/>
                <a:gd name="connsiteX122" fmla="*/ 240509 w 345366"/>
                <a:gd name="connsiteY122" fmla="*/ 47417 h 111284"/>
                <a:gd name="connsiteX123" fmla="*/ 238590 w 345366"/>
                <a:gd name="connsiteY123" fmla="*/ 35805 h 111284"/>
                <a:gd name="connsiteX124" fmla="*/ 233774 w 345366"/>
                <a:gd name="connsiteY124" fmla="*/ 31933 h 111284"/>
                <a:gd name="connsiteX125" fmla="*/ 228959 w 345366"/>
                <a:gd name="connsiteY125" fmla="*/ 34838 h 111284"/>
                <a:gd name="connsiteX126" fmla="*/ 225121 w 345366"/>
                <a:gd name="connsiteY126" fmla="*/ 40644 h 111284"/>
                <a:gd name="connsiteX127" fmla="*/ 224143 w 345366"/>
                <a:gd name="connsiteY127" fmla="*/ 52256 h 111284"/>
                <a:gd name="connsiteX128" fmla="*/ 224143 w 345366"/>
                <a:gd name="connsiteY128" fmla="*/ 86125 h 111284"/>
                <a:gd name="connsiteX129" fmla="*/ 218386 w 345366"/>
                <a:gd name="connsiteY129" fmla="*/ 86125 h 111284"/>
                <a:gd name="connsiteX130" fmla="*/ 258775 w 345366"/>
                <a:gd name="connsiteY130" fmla="*/ 13548 h 111284"/>
                <a:gd name="connsiteX131" fmla="*/ 258775 w 345366"/>
                <a:gd name="connsiteY131" fmla="*/ 967 h 111284"/>
                <a:gd name="connsiteX132" fmla="*/ 264551 w 345366"/>
                <a:gd name="connsiteY132" fmla="*/ 967 h 111284"/>
                <a:gd name="connsiteX133" fmla="*/ 264551 w 345366"/>
                <a:gd name="connsiteY133" fmla="*/ 13548 h 111284"/>
                <a:gd name="connsiteX134" fmla="*/ 258775 w 345366"/>
                <a:gd name="connsiteY134" fmla="*/ 13548 h 111284"/>
                <a:gd name="connsiteX135" fmla="*/ 258775 w 345366"/>
                <a:gd name="connsiteY135" fmla="*/ 86125 h 111284"/>
                <a:gd name="connsiteX136" fmla="*/ 258775 w 345366"/>
                <a:gd name="connsiteY136" fmla="*/ 24193 h 111284"/>
                <a:gd name="connsiteX137" fmla="*/ 264551 w 345366"/>
                <a:gd name="connsiteY137" fmla="*/ 24193 h 111284"/>
                <a:gd name="connsiteX138" fmla="*/ 264551 w 345366"/>
                <a:gd name="connsiteY138" fmla="*/ 86125 h 111284"/>
                <a:gd name="connsiteX139" fmla="*/ 258775 w 345366"/>
                <a:gd name="connsiteY139" fmla="*/ 86125 h 111284"/>
                <a:gd name="connsiteX140" fmla="*/ 276101 w 345366"/>
                <a:gd name="connsiteY140" fmla="*/ 86125 h 111284"/>
                <a:gd name="connsiteX141" fmla="*/ 276101 w 345366"/>
                <a:gd name="connsiteY141" fmla="*/ 24193 h 111284"/>
                <a:gd name="connsiteX142" fmla="*/ 281876 w 345366"/>
                <a:gd name="connsiteY142" fmla="*/ 24193 h 111284"/>
                <a:gd name="connsiteX143" fmla="*/ 281876 w 345366"/>
                <a:gd name="connsiteY143" fmla="*/ 32902 h 111284"/>
                <a:gd name="connsiteX144" fmla="*/ 292449 w 345366"/>
                <a:gd name="connsiteY144" fmla="*/ 23224 h 111284"/>
                <a:gd name="connsiteX145" fmla="*/ 298224 w 345366"/>
                <a:gd name="connsiteY145" fmla="*/ 25160 h 111284"/>
                <a:gd name="connsiteX146" fmla="*/ 302080 w 345366"/>
                <a:gd name="connsiteY146" fmla="*/ 29999 h 111284"/>
                <a:gd name="connsiteX147" fmla="*/ 303999 w 345366"/>
                <a:gd name="connsiteY147" fmla="*/ 37741 h 111284"/>
                <a:gd name="connsiteX148" fmla="*/ 303999 w 345366"/>
                <a:gd name="connsiteY148" fmla="*/ 48384 h 111284"/>
                <a:gd name="connsiteX149" fmla="*/ 303999 w 345366"/>
                <a:gd name="connsiteY149" fmla="*/ 86125 h 111284"/>
                <a:gd name="connsiteX150" fmla="*/ 298224 w 345366"/>
                <a:gd name="connsiteY150" fmla="*/ 86125 h 111284"/>
                <a:gd name="connsiteX151" fmla="*/ 298224 w 345366"/>
                <a:gd name="connsiteY151" fmla="*/ 48384 h 111284"/>
                <a:gd name="connsiteX152" fmla="*/ 297264 w 345366"/>
                <a:gd name="connsiteY152" fmla="*/ 38708 h 111284"/>
                <a:gd name="connsiteX153" fmla="*/ 295346 w 345366"/>
                <a:gd name="connsiteY153" fmla="*/ 33869 h 111284"/>
                <a:gd name="connsiteX154" fmla="*/ 291489 w 345366"/>
                <a:gd name="connsiteY154" fmla="*/ 31933 h 111284"/>
                <a:gd name="connsiteX155" fmla="*/ 284754 w 345366"/>
                <a:gd name="connsiteY155" fmla="*/ 36772 h 111284"/>
                <a:gd name="connsiteX156" fmla="*/ 281876 w 345366"/>
                <a:gd name="connsiteY156" fmla="*/ 52256 h 111284"/>
                <a:gd name="connsiteX157" fmla="*/ 281876 w 345366"/>
                <a:gd name="connsiteY157" fmla="*/ 86125 h 111284"/>
                <a:gd name="connsiteX158" fmla="*/ 276101 w 345366"/>
                <a:gd name="connsiteY158" fmla="*/ 86125 h 111284"/>
                <a:gd name="connsiteX159" fmla="*/ 338632 w 345366"/>
                <a:gd name="connsiteY159" fmla="*/ 78383 h 111284"/>
                <a:gd name="connsiteX160" fmla="*/ 331897 w 345366"/>
                <a:gd name="connsiteY160" fmla="*/ 85158 h 111284"/>
                <a:gd name="connsiteX161" fmla="*/ 326122 w 345366"/>
                <a:gd name="connsiteY161" fmla="*/ 87092 h 111284"/>
                <a:gd name="connsiteX162" fmla="*/ 317468 w 345366"/>
                <a:gd name="connsiteY162" fmla="*/ 82255 h 111284"/>
                <a:gd name="connsiteX163" fmla="*/ 314590 w 345366"/>
                <a:gd name="connsiteY163" fmla="*/ 69674 h 111284"/>
                <a:gd name="connsiteX164" fmla="*/ 315550 w 345366"/>
                <a:gd name="connsiteY164" fmla="*/ 61932 h 111284"/>
                <a:gd name="connsiteX165" fmla="*/ 318428 w 345366"/>
                <a:gd name="connsiteY165" fmla="*/ 55159 h 111284"/>
                <a:gd name="connsiteX166" fmla="*/ 322284 w 345366"/>
                <a:gd name="connsiteY166" fmla="*/ 52256 h 111284"/>
                <a:gd name="connsiteX167" fmla="*/ 327081 w 345366"/>
                <a:gd name="connsiteY167" fmla="*/ 50320 h 111284"/>
                <a:gd name="connsiteX168" fmla="*/ 337672 w 345366"/>
                <a:gd name="connsiteY168" fmla="*/ 47417 h 111284"/>
                <a:gd name="connsiteX169" fmla="*/ 337672 w 345366"/>
                <a:gd name="connsiteY169" fmla="*/ 44514 h 111284"/>
                <a:gd name="connsiteX170" fmla="*/ 335753 w 345366"/>
                <a:gd name="connsiteY170" fmla="*/ 34838 h 111284"/>
                <a:gd name="connsiteX171" fmla="*/ 329978 w 345366"/>
                <a:gd name="connsiteY171" fmla="*/ 31933 h 111284"/>
                <a:gd name="connsiteX172" fmla="*/ 323244 w 345366"/>
                <a:gd name="connsiteY172" fmla="*/ 33869 h 111284"/>
                <a:gd name="connsiteX173" fmla="*/ 321325 w 345366"/>
                <a:gd name="connsiteY173" fmla="*/ 43547 h 111284"/>
                <a:gd name="connsiteX174" fmla="*/ 315550 w 345366"/>
                <a:gd name="connsiteY174" fmla="*/ 41611 h 111284"/>
                <a:gd name="connsiteX175" fmla="*/ 317468 w 345366"/>
                <a:gd name="connsiteY175" fmla="*/ 31933 h 111284"/>
                <a:gd name="connsiteX176" fmla="*/ 323244 w 345366"/>
                <a:gd name="connsiteY176" fmla="*/ 25160 h 111284"/>
                <a:gd name="connsiteX177" fmla="*/ 330938 w 345366"/>
                <a:gd name="connsiteY177" fmla="*/ 23224 h 111284"/>
                <a:gd name="connsiteX178" fmla="*/ 337672 w 345366"/>
                <a:gd name="connsiteY178" fmla="*/ 25160 h 111284"/>
                <a:gd name="connsiteX179" fmla="*/ 341510 w 345366"/>
                <a:gd name="connsiteY179" fmla="*/ 29999 h 111284"/>
                <a:gd name="connsiteX180" fmla="*/ 343447 w 345366"/>
                <a:gd name="connsiteY180" fmla="*/ 36772 h 111284"/>
                <a:gd name="connsiteX181" fmla="*/ 343447 w 345366"/>
                <a:gd name="connsiteY181" fmla="*/ 46450 h 111284"/>
                <a:gd name="connsiteX182" fmla="*/ 343447 w 345366"/>
                <a:gd name="connsiteY182" fmla="*/ 59998 h 111284"/>
                <a:gd name="connsiteX183" fmla="*/ 343447 w 345366"/>
                <a:gd name="connsiteY183" fmla="*/ 78383 h 111284"/>
                <a:gd name="connsiteX184" fmla="*/ 345366 w 345366"/>
                <a:gd name="connsiteY184" fmla="*/ 86125 h 111284"/>
                <a:gd name="connsiteX185" fmla="*/ 339591 w 345366"/>
                <a:gd name="connsiteY185" fmla="*/ 86125 h 111284"/>
                <a:gd name="connsiteX186" fmla="*/ 338632 w 345366"/>
                <a:gd name="connsiteY186" fmla="*/ 78383 h 111284"/>
                <a:gd name="connsiteX187" fmla="*/ 337672 w 345366"/>
                <a:gd name="connsiteY187" fmla="*/ 55159 h 111284"/>
                <a:gd name="connsiteX188" fmla="*/ 328040 w 345366"/>
                <a:gd name="connsiteY188" fmla="*/ 59029 h 111284"/>
                <a:gd name="connsiteX189" fmla="*/ 323244 w 345366"/>
                <a:gd name="connsiteY189" fmla="*/ 60965 h 111284"/>
                <a:gd name="connsiteX190" fmla="*/ 321325 w 345366"/>
                <a:gd name="connsiteY190" fmla="*/ 64835 h 111284"/>
                <a:gd name="connsiteX191" fmla="*/ 320346 w 345366"/>
                <a:gd name="connsiteY191" fmla="*/ 69674 h 111284"/>
                <a:gd name="connsiteX192" fmla="*/ 322284 w 345366"/>
                <a:gd name="connsiteY192" fmla="*/ 76447 h 111284"/>
                <a:gd name="connsiteX193" fmla="*/ 327081 w 345366"/>
                <a:gd name="connsiteY193" fmla="*/ 79352 h 111284"/>
                <a:gd name="connsiteX194" fmla="*/ 332856 w 345366"/>
                <a:gd name="connsiteY194" fmla="*/ 76447 h 111284"/>
                <a:gd name="connsiteX195" fmla="*/ 336713 w 345366"/>
                <a:gd name="connsiteY195" fmla="*/ 69674 h 111284"/>
                <a:gd name="connsiteX196" fmla="*/ 337672 w 345366"/>
                <a:gd name="connsiteY196" fmla="*/ 59029 h 111284"/>
                <a:gd name="connsiteX197" fmla="*/ 337672 w 345366"/>
                <a:gd name="connsiteY197" fmla="*/ 55159 h 11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345366" h="111284">
                  <a:moveTo>
                    <a:pt x="959" y="90964"/>
                  </a:moveTo>
                  <a:cubicBezTo>
                    <a:pt x="6735" y="92898"/>
                    <a:pt x="6735" y="92898"/>
                    <a:pt x="6735" y="92898"/>
                  </a:cubicBezTo>
                  <a:cubicBezTo>
                    <a:pt x="6735" y="95801"/>
                    <a:pt x="7694" y="97737"/>
                    <a:pt x="8653" y="99673"/>
                  </a:cubicBezTo>
                  <a:cubicBezTo>
                    <a:pt x="10591" y="101609"/>
                    <a:pt x="12510" y="102576"/>
                    <a:pt x="14429" y="102576"/>
                  </a:cubicBezTo>
                  <a:cubicBezTo>
                    <a:pt x="17326" y="102576"/>
                    <a:pt x="19245" y="101609"/>
                    <a:pt x="21163" y="99673"/>
                  </a:cubicBezTo>
                  <a:cubicBezTo>
                    <a:pt x="22123" y="97737"/>
                    <a:pt x="23082" y="94834"/>
                    <a:pt x="24041" y="90964"/>
                  </a:cubicBezTo>
                  <a:cubicBezTo>
                    <a:pt x="24041" y="89028"/>
                    <a:pt x="24041" y="85158"/>
                    <a:pt x="24041" y="78383"/>
                  </a:cubicBezTo>
                  <a:cubicBezTo>
                    <a:pt x="21163" y="83222"/>
                    <a:pt x="18285" y="86125"/>
                    <a:pt x="14429" y="86125"/>
                  </a:cubicBezTo>
                  <a:cubicBezTo>
                    <a:pt x="9613" y="86125"/>
                    <a:pt x="6735" y="83222"/>
                    <a:pt x="3857" y="76447"/>
                  </a:cubicBezTo>
                  <a:cubicBezTo>
                    <a:pt x="959" y="70641"/>
                    <a:pt x="0" y="63868"/>
                    <a:pt x="0" y="55159"/>
                  </a:cubicBezTo>
                  <a:cubicBezTo>
                    <a:pt x="0" y="49353"/>
                    <a:pt x="959" y="43547"/>
                    <a:pt x="1919" y="38708"/>
                  </a:cubicBezTo>
                  <a:cubicBezTo>
                    <a:pt x="2878" y="33869"/>
                    <a:pt x="4816" y="29999"/>
                    <a:pt x="6735" y="27096"/>
                  </a:cubicBezTo>
                  <a:cubicBezTo>
                    <a:pt x="9613" y="24193"/>
                    <a:pt x="11551" y="23224"/>
                    <a:pt x="14429" y="23224"/>
                  </a:cubicBezTo>
                  <a:cubicBezTo>
                    <a:pt x="18285" y="23224"/>
                    <a:pt x="22123" y="26127"/>
                    <a:pt x="25020" y="31933"/>
                  </a:cubicBezTo>
                  <a:cubicBezTo>
                    <a:pt x="25020" y="24193"/>
                    <a:pt x="25020" y="24193"/>
                    <a:pt x="25020" y="24193"/>
                  </a:cubicBezTo>
                  <a:cubicBezTo>
                    <a:pt x="29817" y="24193"/>
                    <a:pt x="29817" y="24193"/>
                    <a:pt x="29817" y="24193"/>
                  </a:cubicBezTo>
                  <a:cubicBezTo>
                    <a:pt x="29817" y="77416"/>
                    <a:pt x="29817" y="77416"/>
                    <a:pt x="29817" y="77416"/>
                  </a:cubicBezTo>
                  <a:cubicBezTo>
                    <a:pt x="29817" y="87092"/>
                    <a:pt x="28857" y="93867"/>
                    <a:pt x="27898" y="97737"/>
                  </a:cubicBezTo>
                  <a:cubicBezTo>
                    <a:pt x="26939" y="101609"/>
                    <a:pt x="25020" y="105479"/>
                    <a:pt x="23082" y="107415"/>
                  </a:cubicBezTo>
                  <a:cubicBezTo>
                    <a:pt x="21163" y="110318"/>
                    <a:pt x="18285" y="111285"/>
                    <a:pt x="14429" y="111285"/>
                  </a:cubicBezTo>
                  <a:cubicBezTo>
                    <a:pt x="10591" y="111285"/>
                    <a:pt x="7694" y="109349"/>
                    <a:pt x="4816" y="106446"/>
                  </a:cubicBezTo>
                  <a:cubicBezTo>
                    <a:pt x="2878" y="102576"/>
                    <a:pt x="959" y="97737"/>
                    <a:pt x="959" y="90964"/>
                  </a:cubicBezTo>
                  <a:close/>
                  <a:moveTo>
                    <a:pt x="5775" y="54190"/>
                  </a:moveTo>
                  <a:cubicBezTo>
                    <a:pt x="5775" y="61932"/>
                    <a:pt x="6735" y="67738"/>
                    <a:pt x="8653" y="71610"/>
                  </a:cubicBezTo>
                  <a:cubicBezTo>
                    <a:pt x="10591" y="75480"/>
                    <a:pt x="12510" y="77416"/>
                    <a:pt x="15388" y="77416"/>
                  </a:cubicBezTo>
                  <a:cubicBezTo>
                    <a:pt x="18285" y="77416"/>
                    <a:pt x="20204" y="75480"/>
                    <a:pt x="22123" y="71610"/>
                  </a:cubicBezTo>
                  <a:cubicBezTo>
                    <a:pt x="24041" y="67738"/>
                    <a:pt x="24041" y="61932"/>
                    <a:pt x="24041" y="54190"/>
                  </a:cubicBezTo>
                  <a:cubicBezTo>
                    <a:pt x="24041" y="47417"/>
                    <a:pt x="24041" y="41611"/>
                    <a:pt x="22123" y="37741"/>
                  </a:cubicBezTo>
                  <a:cubicBezTo>
                    <a:pt x="20204" y="33869"/>
                    <a:pt x="17326" y="31933"/>
                    <a:pt x="15388" y="31933"/>
                  </a:cubicBezTo>
                  <a:cubicBezTo>
                    <a:pt x="12510" y="31933"/>
                    <a:pt x="10591" y="33869"/>
                    <a:pt x="8653" y="37741"/>
                  </a:cubicBezTo>
                  <a:cubicBezTo>
                    <a:pt x="6735" y="41611"/>
                    <a:pt x="5775" y="46450"/>
                    <a:pt x="5775" y="54190"/>
                  </a:cubicBezTo>
                  <a:close/>
                  <a:moveTo>
                    <a:pt x="41367" y="109349"/>
                  </a:moveTo>
                  <a:cubicBezTo>
                    <a:pt x="41367" y="99673"/>
                    <a:pt x="41367" y="99673"/>
                    <a:pt x="41367" y="99673"/>
                  </a:cubicBezTo>
                  <a:cubicBezTo>
                    <a:pt x="42327" y="100640"/>
                    <a:pt x="43286" y="100640"/>
                    <a:pt x="44245" y="100640"/>
                  </a:cubicBezTo>
                  <a:cubicBezTo>
                    <a:pt x="45224" y="100640"/>
                    <a:pt x="47142" y="100640"/>
                    <a:pt x="47142" y="99673"/>
                  </a:cubicBezTo>
                  <a:cubicBezTo>
                    <a:pt x="48102" y="98704"/>
                    <a:pt x="49061" y="97737"/>
                    <a:pt x="49061" y="96770"/>
                  </a:cubicBezTo>
                  <a:cubicBezTo>
                    <a:pt x="50020" y="95801"/>
                    <a:pt x="50020" y="92898"/>
                    <a:pt x="50980" y="89028"/>
                  </a:cubicBezTo>
                  <a:cubicBezTo>
                    <a:pt x="50980" y="88061"/>
                    <a:pt x="50980" y="87092"/>
                    <a:pt x="51958" y="86125"/>
                  </a:cubicBezTo>
                  <a:cubicBezTo>
                    <a:pt x="38489" y="24193"/>
                    <a:pt x="38489" y="24193"/>
                    <a:pt x="38489" y="24193"/>
                  </a:cubicBezTo>
                  <a:cubicBezTo>
                    <a:pt x="45224" y="24193"/>
                    <a:pt x="45224" y="24193"/>
                    <a:pt x="45224" y="24193"/>
                  </a:cubicBezTo>
                  <a:cubicBezTo>
                    <a:pt x="51958" y="59998"/>
                    <a:pt x="51958" y="59998"/>
                    <a:pt x="51958" y="59998"/>
                  </a:cubicBezTo>
                  <a:cubicBezTo>
                    <a:pt x="52918" y="64835"/>
                    <a:pt x="53877" y="69674"/>
                    <a:pt x="54836" y="74513"/>
                  </a:cubicBezTo>
                  <a:cubicBezTo>
                    <a:pt x="54836" y="69674"/>
                    <a:pt x="55796" y="64835"/>
                    <a:pt x="56755" y="59998"/>
                  </a:cubicBezTo>
                  <a:cubicBezTo>
                    <a:pt x="63490" y="24193"/>
                    <a:pt x="63490" y="24193"/>
                    <a:pt x="63490" y="24193"/>
                  </a:cubicBezTo>
                  <a:cubicBezTo>
                    <a:pt x="69265" y="24193"/>
                    <a:pt x="69265" y="24193"/>
                    <a:pt x="69265" y="24193"/>
                  </a:cubicBezTo>
                  <a:cubicBezTo>
                    <a:pt x="56755" y="87092"/>
                    <a:pt x="56755" y="87092"/>
                    <a:pt x="56755" y="87092"/>
                  </a:cubicBezTo>
                  <a:cubicBezTo>
                    <a:pt x="55796" y="93867"/>
                    <a:pt x="54836" y="98704"/>
                    <a:pt x="53877" y="100640"/>
                  </a:cubicBezTo>
                  <a:cubicBezTo>
                    <a:pt x="52918" y="104512"/>
                    <a:pt x="51958" y="107415"/>
                    <a:pt x="50020" y="108382"/>
                  </a:cubicBezTo>
                  <a:cubicBezTo>
                    <a:pt x="49061" y="110318"/>
                    <a:pt x="47142" y="111285"/>
                    <a:pt x="45224" y="111285"/>
                  </a:cubicBezTo>
                  <a:cubicBezTo>
                    <a:pt x="44245" y="111285"/>
                    <a:pt x="43286" y="110318"/>
                    <a:pt x="41367" y="109349"/>
                  </a:cubicBezTo>
                  <a:close/>
                  <a:moveTo>
                    <a:pt x="90428" y="55159"/>
                  </a:moveTo>
                  <a:cubicBezTo>
                    <a:pt x="90428" y="43547"/>
                    <a:pt x="92347" y="35805"/>
                    <a:pt x="95244" y="29999"/>
                  </a:cubicBezTo>
                  <a:cubicBezTo>
                    <a:pt x="98122" y="25160"/>
                    <a:pt x="101979" y="23224"/>
                    <a:pt x="105816" y="23224"/>
                  </a:cubicBezTo>
                  <a:cubicBezTo>
                    <a:pt x="110632" y="23224"/>
                    <a:pt x="114489" y="26127"/>
                    <a:pt x="117367" y="30966"/>
                  </a:cubicBezTo>
                  <a:cubicBezTo>
                    <a:pt x="120245" y="36772"/>
                    <a:pt x="122183" y="44514"/>
                    <a:pt x="122183" y="54190"/>
                  </a:cubicBezTo>
                  <a:cubicBezTo>
                    <a:pt x="122183" y="61932"/>
                    <a:pt x="121224" y="68707"/>
                    <a:pt x="120245" y="73544"/>
                  </a:cubicBezTo>
                  <a:cubicBezTo>
                    <a:pt x="118326" y="77416"/>
                    <a:pt x="116408" y="81286"/>
                    <a:pt x="114489" y="83222"/>
                  </a:cubicBezTo>
                  <a:cubicBezTo>
                    <a:pt x="111592" y="86125"/>
                    <a:pt x="108714" y="87092"/>
                    <a:pt x="105816" y="87092"/>
                  </a:cubicBezTo>
                  <a:cubicBezTo>
                    <a:pt x="101979" y="87092"/>
                    <a:pt x="98122" y="84189"/>
                    <a:pt x="95244" y="79352"/>
                  </a:cubicBezTo>
                  <a:cubicBezTo>
                    <a:pt x="91388" y="73544"/>
                    <a:pt x="90428" y="65804"/>
                    <a:pt x="90428" y="55159"/>
                  </a:cubicBezTo>
                  <a:close/>
                  <a:moveTo>
                    <a:pt x="96204" y="55159"/>
                  </a:moveTo>
                  <a:cubicBezTo>
                    <a:pt x="96204" y="62901"/>
                    <a:pt x="97163" y="68707"/>
                    <a:pt x="99082" y="72577"/>
                  </a:cubicBezTo>
                  <a:cubicBezTo>
                    <a:pt x="101020" y="76447"/>
                    <a:pt x="102938" y="78383"/>
                    <a:pt x="105816" y="78383"/>
                  </a:cubicBezTo>
                  <a:cubicBezTo>
                    <a:pt x="108714" y="78383"/>
                    <a:pt x="111592" y="76447"/>
                    <a:pt x="113510" y="72577"/>
                  </a:cubicBezTo>
                  <a:cubicBezTo>
                    <a:pt x="115448" y="68707"/>
                    <a:pt x="116408" y="62901"/>
                    <a:pt x="116408" y="55159"/>
                  </a:cubicBezTo>
                  <a:cubicBezTo>
                    <a:pt x="116408" y="47417"/>
                    <a:pt x="115448" y="41611"/>
                    <a:pt x="113510" y="37741"/>
                  </a:cubicBezTo>
                  <a:cubicBezTo>
                    <a:pt x="111592" y="33869"/>
                    <a:pt x="108714" y="31933"/>
                    <a:pt x="105816" y="31933"/>
                  </a:cubicBezTo>
                  <a:cubicBezTo>
                    <a:pt x="102938" y="31933"/>
                    <a:pt x="101020" y="33869"/>
                    <a:pt x="99082" y="37741"/>
                  </a:cubicBezTo>
                  <a:cubicBezTo>
                    <a:pt x="97163" y="41611"/>
                    <a:pt x="96204" y="47417"/>
                    <a:pt x="96204" y="55159"/>
                  </a:cubicBezTo>
                  <a:close/>
                  <a:moveTo>
                    <a:pt x="133714" y="86125"/>
                  </a:moveTo>
                  <a:cubicBezTo>
                    <a:pt x="133714" y="32902"/>
                    <a:pt x="133714" y="32902"/>
                    <a:pt x="133714" y="32902"/>
                  </a:cubicBezTo>
                  <a:cubicBezTo>
                    <a:pt x="128917" y="32902"/>
                    <a:pt x="128917" y="32902"/>
                    <a:pt x="128917" y="32902"/>
                  </a:cubicBezTo>
                  <a:cubicBezTo>
                    <a:pt x="128917" y="24193"/>
                    <a:pt x="128917" y="24193"/>
                    <a:pt x="128917" y="24193"/>
                  </a:cubicBezTo>
                  <a:cubicBezTo>
                    <a:pt x="133714" y="24193"/>
                    <a:pt x="133714" y="24193"/>
                    <a:pt x="133714" y="24193"/>
                  </a:cubicBezTo>
                  <a:cubicBezTo>
                    <a:pt x="133714" y="18387"/>
                    <a:pt x="133714" y="18387"/>
                    <a:pt x="133714" y="18387"/>
                  </a:cubicBezTo>
                  <a:cubicBezTo>
                    <a:pt x="133714" y="13548"/>
                    <a:pt x="133714" y="10645"/>
                    <a:pt x="134674" y="8709"/>
                  </a:cubicBezTo>
                  <a:cubicBezTo>
                    <a:pt x="134674" y="5806"/>
                    <a:pt x="135652" y="3870"/>
                    <a:pt x="137571" y="1936"/>
                  </a:cubicBezTo>
                  <a:cubicBezTo>
                    <a:pt x="138530" y="0"/>
                    <a:pt x="140449" y="0"/>
                    <a:pt x="143346" y="0"/>
                  </a:cubicBezTo>
                  <a:cubicBezTo>
                    <a:pt x="144305" y="0"/>
                    <a:pt x="146224" y="0"/>
                    <a:pt x="148143" y="967"/>
                  </a:cubicBezTo>
                  <a:cubicBezTo>
                    <a:pt x="147183" y="9676"/>
                    <a:pt x="147183" y="9676"/>
                    <a:pt x="147183" y="9676"/>
                  </a:cubicBezTo>
                  <a:cubicBezTo>
                    <a:pt x="146224" y="9676"/>
                    <a:pt x="145265" y="8709"/>
                    <a:pt x="144305" y="8709"/>
                  </a:cubicBezTo>
                  <a:cubicBezTo>
                    <a:pt x="142387" y="8709"/>
                    <a:pt x="141408" y="9676"/>
                    <a:pt x="140449" y="11612"/>
                  </a:cubicBezTo>
                  <a:cubicBezTo>
                    <a:pt x="139489" y="12581"/>
                    <a:pt x="139489" y="15484"/>
                    <a:pt x="139489" y="18387"/>
                  </a:cubicBezTo>
                  <a:cubicBezTo>
                    <a:pt x="139489" y="24193"/>
                    <a:pt x="139489" y="24193"/>
                    <a:pt x="139489" y="24193"/>
                  </a:cubicBezTo>
                  <a:cubicBezTo>
                    <a:pt x="146224" y="24193"/>
                    <a:pt x="146224" y="24193"/>
                    <a:pt x="146224" y="24193"/>
                  </a:cubicBezTo>
                  <a:cubicBezTo>
                    <a:pt x="146224" y="32902"/>
                    <a:pt x="146224" y="32902"/>
                    <a:pt x="146224" y="32902"/>
                  </a:cubicBezTo>
                  <a:cubicBezTo>
                    <a:pt x="139489" y="32902"/>
                    <a:pt x="139489" y="32902"/>
                    <a:pt x="139489" y="32902"/>
                  </a:cubicBezTo>
                  <a:cubicBezTo>
                    <a:pt x="139489" y="86125"/>
                    <a:pt x="139489" y="86125"/>
                    <a:pt x="139489" y="86125"/>
                  </a:cubicBezTo>
                  <a:cubicBezTo>
                    <a:pt x="133714" y="86125"/>
                    <a:pt x="133714" y="86125"/>
                    <a:pt x="133714" y="86125"/>
                  </a:cubicBezTo>
                  <a:close/>
                  <a:moveTo>
                    <a:pt x="202020" y="56126"/>
                  </a:moveTo>
                  <a:cubicBezTo>
                    <a:pt x="208755" y="59029"/>
                    <a:pt x="208755" y="59029"/>
                    <a:pt x="208755" y="59029"/>
                  </a:cubicBezTo>
                  <a:cubicBezTo>
                    <a:pt x="206836" y="68707"/>
                    <a:pt x="204917" y="75480"/>
                    <a:pt x="201061" y="80319"/>
                  </a:cubicBezTo>
                  <a:cubicBezTo>
                    <a:pt x="198183" y="85158"/>
                    <a:pt x="194326" y="87092"/>
                    <a:pt x="189510" y="87092"/>
                  </a:cubicBezTo>
                  <a:cubicBezTo>
                    <a:pt x="183754" y="87092"/>
                    <a:pt x="179897" y="85158"/>
                    <a:pt x="177019" y="82255"/>
                  </a:cubicBezTo>
                  <a:cubicBezTo>
                    <a:pt x="174122" y="78383"/>
                    <a:pt x="171244" y="72577"/>
                    <a:pt x="169325" y="65804"/>
                  </a:cubicBezTo>
                  <a:cubicBezTo>
                    <a:pt x="168347" y="59029"/>
                    <a:pt x="167387" y="51287"/>
                    <a:pt x="167387" y="42578"/>
                  </a:cubicBezTo>
                  <a:cubicBezTo>
                    <a:pt x="167387" y="33869"/>
                    <a:pt x="168347" y="26127"/>
                    <a:pt x="170285" y="19354"/>
                  </a:cubicBezTo>
                  <a:cubicBezTo>
                    <a:pt x="172203" y="13548"/>
                    <a:pt x="174122" y="7742"/>
                    <a:pt x="177979" y="4839"/>
                  </a:cubicBezTo>
                  <a:cubicBezTo>
                    <a:pt x="181816" y="967"/>
                    <a:pt x="184713" y="0"/>
                    <a:pt x="189510" y="0"/>
                  </a:cubicBezTo>
                  <a:cubicBezTo>
                    <a:pt x="194326" y="0"/>
                    <a:pt x="198183" y="1936"/>
                    <a:pt x="201061" y="5806"/>
                  </a:cubicBezTo>
                  <a:cubicBezTo>
                    <a:pt x="203958" y="10645"/>
                    <a:pt x="205877" y="16451"/>
                    <a:pt x="207795" y="24193"/>
                  </a:cubicBezTo>
                  <a:cubicBezTo>
                    <a:pt x="201061" y="27096"/>
                    <a:pt x="201061" y="27096"/>
                    <a:pt x="201061" y="27096"/>
                  </a:cubicBezTo>
                  <a:cubicBezTo>
                    <a:pt x="200101" y="20321"/>
                    <a:pt x="199142" y="16451"/>
                    <a:pt x="197223" y="13548"/>
                  </a:cubicBezTo>
                  <a:cubicBezTo>
                    <a:pt x="194326" y="10645"/>
                    <a:pt x="192407" y="9676"/>
                    <a:pt x="189510" y="9676"/>
                  </a:cubicBezTo>
                  <a:cubicBezTo>
                    <a:pt x="185673" y="9676"/>
                    <a:pt x="182775" y="10645"/>
                    <a:pt x="179897" y="13548"/>
                  </a:cubicBezTo>
                  <a:cubicBezTo>
                    <a:pt x="177979" y="17418"/>
                    <a:pt x="176041" y="21290"/>
                    <a:pt x="175081" y="26127"/>
                  </a:cubicBezTo>
                  <a:cubicBezTo>
                    <a:pt x="174122" y="31933"/>
                    <a:pt x="173163" y="36772"/>
                    <a:pt x="173163" y="42578"/>
                  </a:cubicBezTo>
                  <a:cubicBezTo>
                    <a:pt x="173163" y="50320"/>
                    <a:pt x="174122" y="56126"/>
                    <a:pt x="175081" y="61932"/>
                  </a:cubicBezTo>
                  <a:cubicBezTo>
                    <a:pt x="176041" y="66771"/>
                    <a:pt x="177979" y="71610"/>
                    <a:pt x="180857" y="73544"/>
                  </a:cubicBezTo>
                  <a:cubicBezTo>
                    <a:pt x="182775" y="76447"/>
                    <a:pt x="185673" y="77416"/>
                    <a:pt x="188551" y="77416"/>
                  </a:cubicBezTo>
                  <a:cubicBezTo>
                    <a:pt x="192407" y="77416"/>
                    <a:pt x="195285" y="76447"/>
                    <a:pt x="197223" y="72577"/>
                  </a:cubicBezTo>
                  <a:cubicBezTo>
                    <a:pt x="200101" y="68707"/>
                    <a:pt x="201061" y="62901"/>
                    <a:pt x="202020" y="56126"/>
                  </a:cubicBezTo>
                  <a:close/>
                  <a:moveTo>
                    <a:pt x="218386" y="86125"/>
                  </a:moveTo>
                  <a:cubicBezTo>
                    <a:pt x="218386" y="967"/>
                    <a:pt x="218386" y="967"/>
                    <a:pt x="218386" y="967"/>
                  </a:cubicBezTo>
                  <a:cubicBezTo>
                    <a:pt x="224143" y="967"/>
                    <a:pt x="224143" y="967"/>
                    <a:pt x="224143" y="967"/>
                  </a:cubicBezTo>
                  <a:cubicBezTo>
                    <a:pt x="224143" y="31933"/>
                    <a:pt x="224143" y="31933"/>
                    <a:pt x="224143" y="31933"/>
                  </a:cubicBezTo>
                  <a:cubicBezTo>
                    <a:pt x="227040" y="26127"/>
                    <a:pt x="230877" y="23224"/>
                    <a:pt x="234734" y="23224"/>
                  </a:cubicBezTo>
                  <a:cubicBezTo>
                    <a:pt x="236653" y="23224"/>
                    <a:pt x="239550" y="24193"/>
                    <a:pt x="241468" y="26127"/>
                  </a:cubicBezTo>
                  <a:cubicBezTo>
                    <a:pt x="243387" y="27096"/>
                    <a:pt x="244347" y="29999"/>
                    <a:pt x="245325" y="32902"/>
                  </a:cubicBezTo>
                  <a:cubicBezTo>
                    <a:pt x="246284" y="36772"/>
                    <a:pt x="246284" y="40644"/>
                    <a:pt x="246284" y="47417"/>
                  </a:cubicBezTo>
                  <a:cubicBezTo>
                    <a:pt x="246284" y="86125"/>
                    <a:pt x="246284" y="86125"/>
                    <a:pt x="246284" y="86125"/>
                  </a:cubicBezTo>
                  <a:cubicBezTo>
                    <a:pt x="240509" y="86125"/>
                    <a:pt x="240509" y="86125"/>
                    <a:pt x="240509" y="86125"/>
                  </a:cubicBezTo>
                  <a:cubicBezTo>
                    <a:pt x="240509" y="47417"/>
                    <a:pt x="240509" y="47417"/>
                    <a:pt x="240509" y="47417"/>
                  </a:cubicBezTo>
                  <a:cubicBezTo>
                    <a:pt x="240509" y="41611"/>
                    <a:pt x="239550" y="37741"/>
                    <a:pt x="238590" y="35805"/>
                  </a:cubicBezTo>
                  <a:cubicBezTo>
                    <a:pt x="237612" y="32902"/>
                    <a:pt x="235693" y="31933"/>
                    <a:pt x="233774" y="31933"/>
                  </a:cubicBezTo>
                  <a:cubicBezTo>
                    <a:pt x="231856" y="31933"/>
                    <a:pt x="229918" y="32902"/>
                    <a:pt x="228959" y="34838"/>
                  </a:cubicBezTo>
                  <a:cubicBezTo>
                    <a:pt x="227040" y="35805"/>
                    <a:pt x="226080" y="38708"/>
                    <a:pt x="225121" y="40644"/>
                  </a:cubicBezTo>
                  <a:cubicBezTo>
                    <a:pt x="225121" y="43547"/>
                    <a:pt x="224143" y="47417"/>
                    <a:pt x="224143" y="52256"/>
                  </a:cubicBezTo>
                  <a:cubicBezTo>
                    <a:pt x="224143" y="86125"/>
                    <a:pt x="224143" y="86125"/>
                    <a:pt x="224143" y="86125"/>
                  </a:cubicBezTo>
                  <a:cubicBezTo>
                    <a:pt x="218386" y="86125"/>
                    <a:pt x="218386" y="86125"/>
                    <a:pt x="218386" y="86125"/>
                  </a:cubicBezTo>
                  <a:close/>
                  <a:moveTo>
                    <a:pt x="258775" y="13548"/>
                  </a:moveTo>
                  <a:cubicBezTo>
                    <a:pt x="258775" y="967"/>
                    <a:pt x="258775" y="967"/>
                    <a:pt x="258775" y="967"/>
                  </a:cubicBezTo>
                  <a:cubicBezTo>
                    <a:pt x="264551" y="967"/>
                    <a:pt x="264551" y="967"/>
                    <a:pt x="264551" y="967"/>
                  </a:cubicBezTo>
                  <a:cubicBezTo>
                    <a:pt x="264551" y="13548"/>
                    <a:pt x="264551" y="13548"/>
                    <a:pt x="264551" y="13548"/>
                  </a:cubicBezTo>
                  <a:cubicBezTo>
                    <a:pt x="258775" y="13548"/>
                    <a:pt x="258775" y="13548"/>
                    <a:pt x="258775" y="13548"/>
                  </a:cubicBezTo>
                  <a:close/>
                  <a:moveTo>
                    <a:pt x="258775" y="86125"/>
                  </a:moveTo>
                  <a:cubicBezTo>
                    <a:pt x="258775" y="24193"/>
                    <a:pt x="258775" y="24193"/>
                    <a:pt x="258775" y="24193"/>
                  </a:cubicBezTo>
                  <a:cubicBezTo>
                    <a:pt x="264551" y="24193"/>
                    <a:pt x="264551" y="24193"/>
                    <a:pt x="264551" y="24193"/>
                  </a:cubicBezTo>
                  <a:cubicBezTo>
                    <a:pt x="264551" y="86125"/>
                    <a:pt x="264551" y="86125"/>
                    <a:pt x="264551" y="86125"/>
                  </a:cubicBezTo>
                  <a:cubicBezTo>
                    <a:pt x="258775" y="86125"/>
                    <a:pt x="258775" y="86125"/>
                    <a:pt x="258775" y="86125"/>
                  </a:cubicBezTo>
                  <a:close/>
                  <a:moveTo>
                    <a:pt x="276101" y="86125"/>
                  </a:moveTo>
                  <a:cubicBezTo>
                    <a:pt x="276101" y="24193"/>
                    <a:pt x="276101" y="24193"/>
                    <a:pt x="276101" y="24193"/>
                  </a:cubicBezTo>
                  <a:cubicBezTo>
                    <a:pt x="281876" y="24193"/>
                    <a:pt x="281876" y="24193"/>
                    <a:pt x="281876" y="24193"/>
                  </a:cubicBezTo>
                  <a:cubicBezTo>
                    <a:pt x="281876" y="32902"/>
                    <a:pt x="281876" y="32902"/>
                    <a:pt x="281876" y="32902"/>
                  </a:cubicBezTo>
                  <a:cubicBezTo>
                    <a:pt x="283795" y="26127"/>
                    <a:pt x="287652" y="23224"/>
                    <a:pt x="292449" y="23224"/>
                  </a:cubicBezTo>
                  <a:cubicBezTo>
                    <a:pt x="294386" y="23224"/>
                    <a:pt x="296305" y="24193"/>
                    <a:pt x="298224" y="25160"/>
                  </a:cubicBezTo>
                  <a:cubicBezTo>
                    <a:pt x="300143" y="26127"/>
                    <a:pt x="301121" y="28063"/>
                    <a:pt x="302080" y="29999"/>
                  </a:cubicBezTo>
                  <a:cubicBezTo>
                    <a:pt x="303040" y="32902"/>
                    <a:pt x="303040" y="34838"/>
                    <a:pt x="303999" y="37741"/>
                  </a:cubicBezTo>
                  <a:cubicBezTo>
                    <a:pt x="303999" y="39675"/>
                    <a:pt x="303999" y="43547"/>
                    <a:pt x="303999" y="48384"/>
                  </a:cubicBezTo>
                  <a:cubicBezTo>
                    <a:pt x="303999" y="86125"/>
                    <a:pt x="303999" y="86125"/>
                    <a:pt x="303999" y="86125"/>
                  </a:cubicBezTo>
                  <a:cubicBezTo>
                    <a:pt x="298224" y="86125"/>
                    <a:pt x="298224" y="86125"/>
                    <a:pt x="298224" y="86125"/>
                  </a:cubicBezTo>
                  <a:cubicBezTo>
                    <a:pt x="298224" y="48384"/>
                    <a:pt x="298224" y="48384"/>
                    <a:pt x="298224" y="48384"/>
                  </a:cubicBezTo>
                  <a:cubicBezTo>
                    <a:pt x="298224" y="44514"/>
                    <a:pt x="298224" y="41611"/>
                    <a:pt x="297264" y="38708"/>
                  </a:cubicBezTo>
                  <a:cubicBezTo>
                    <a:pt x="297264" y="36772"/>
                    <a:pt x="296305" y="34838"/>
                    <a:pt x="295346" y="33869"/>
                  </a:cubicBezTo>
                  <a:cubicBezTo>
                    <a:pt x="294386" y="32902"/>
                    <a:pt x="292449" y="31933"/>
                    <a:pt x="291489" y="31933"/>
                  </a:cubicBezTo>
                  <a:cubicBezTo>
                    <a:pt x="288611" y="31933"/>
                    <a:pt x="286692" y="33869"/>
                    <a:pt x="284754" y="36772"/>
                  </a:cubicBezTo>
                  <a:cubicBezTo>
                    <a:pt x="282836" y="38708"/>
                    <a:pt x="281876" y="44514"/>
                    <a:pt x="281876" y="52256"/>
                  </a:cubicBezTo>
                  <a:cubicBezTo>
                    <a:pt x="281876" y="86125"/>
                    <a:pt x="281876" y="86125"/>
                    <a:pt x="281876" y="86125"/>
                  </a:cubicBezTo>
                  <a:cubicBezTo>
                    <a:pt x="276101" y="86125"/>
                    <a:pt x="276101" y="86125"/>
                    <a:pt x="276101" y="86125"/>
                  </a:cubicBezTo>
                  <a:close/>
                  <a:moveTo>
                    <a:pt x="338632" y="78383"/>
                  </a:moveTo>
                  <a:cubicBezTo>
                    <a:pt x="335753" y="81286"/>
                    <a:pt x="333816" y="84189"/>
                    <a:pt x="331897" y="85158"/>
                  </a:cubicBezTo>
                  <a:cubicBezTo>
                    <a:pt x="329978" y="87092"/>
                    <a:pt x="328040" y="87092"/>
                    <a:pt x="326122" y="87092"/>
                  </a:cubicBezTo>
                  <a:cubicBezTo>
                    <a:pt x="322284" y="87092"/>
                    <a:pt x="319387" y="86125"/>
                    <a:pt x="317468" y="82255"/>
                  </a:cubicBezTo>
                  <a:cubicBezTo>
                    <a:pt x="315550" y="79352"/>
                    <a:pt x="314590" y="74513"/>
                    <a:pt x="314590" y="69674"/>
                  </a:cubicBezTo>
                  <a:cubicBezTo>
                    <a:pt x="314590" y="66771"/>
                    <a:pt x="314590" y="63868"/>
                    <a:pt x="315550" y="61932"/>
                  </a:cubicBezTo>
                  <a:cubicBezTo>
                    <a:pt x="316509" y="59029"/>
                    <a:pt x="317468" y="57095"/>
                    <a:pt x="318428" y="55159"/>
                  </a:cubicBezTo>
                  <a:cubicBezTo>
                    <a:pt x="319387" y="54190"/>
                    <a:pt x="321325" y="53223"/>
                    <a:pt x="322284" y="52256"/>
                  </a:cubicBezTo>
                  <a:cubicBezTo>
                    <a:pt x="323244" y="51287"/>
                    <a:pt x="325162" y="51287"/>
                    <a:pt x="327081" y="50320"/>
                  </a:cubicBezTo>
                  <a:cubicBezTo>
                    <a:pt x="331897" y="49353"/>
                    <a:pt x="335753" y="48384"/>
                    <a:pt x="337672" y="47417"/>
                  </a:cubicBezTo>
                  <a:cubicBezTo>
                    <a:pt x="337672" y="45481"/>
                    <a:pt x="337672" y="44514"/>
                    <a:pt x="337672" y="44514"/>
                  </a:cubicBezTo>
                  <a:cubicBezTo>
                    <a:pt x="337672" y="39675"/>
                    <a:pt x="337672" y="36772"/>
                    <a:pt x="335753" y="34838"/>
                  </a:cubicBezTo>
                  <a:cubicBezTo>
                    <a:pt x="334775" y="32902"/>
                    <a:pt x="332856" y="31933"/>
                    <a:pt x="329978" y="31933"/>
                  </a:cubicBezTo>
                  <a:cubicBezTo>
                    <a:pt x="327081" y="31933"/>
                    <a:pt x="325162" y="32902"/>
                    <a:pt x="323244" y="33869"/>
                  </a:cubicBezTo>
                  <a:cubicBezTo>
                    <a:pt x="322284" y="35805"/>
                    <a:pt x="321325" y="38708"/>
                    <a:pt x="321325" y="43547"/>
                  </a:cubicBezTo>
                  <a:cubicBezTo>
                    <a:pt x="315550" y="41611"/>
                    <a:pt x="315550" y="41611"/>
                    <a:pt x="315550" y="41611"/>
                  </a:cubicBezTo>
                  <a:cubicBezTo>
                    <a:pt x="315550" y="37741"/>
                    <a:pt x="316509" y="33869"/>
                    <a:pt x="317468" y="31933"/>
                  </a:cubicBezTo>
                  <a:cubicBezTo>
                    <a:pt x="319387" y="29030"/>
                    <a:pt x="320346" y="27096"/>
                    <a:pt x="323244" y="25160"/>
                  </a:cubicBezTo>
                  <a:cubicBezTo>
                    <a:pt x="325162" y="24193"/>
                    <a:pt x="328040" y="23224"/>
                    <a:pt x="330938" y="23224"/>
                  </a:cubicBezTo>
                  <a:cubicBezTo>
                    <a:pt x="333816" y="23224"/>
                    <a:pt x="335753" y="24193"/>
                    <a:pt x="337672" y="25160"/>
                  </a:cubicBezTo>
                  <a:cubicBezTo>
                    <a:pt x="339591" y="26127"/>
                    <a:pt x="340550" y="28063"/>
                    <a:pt x="341510" y="29999"/>
                  </a:cubicBezTo>
                  <a:cubicBezTo>
                    <a:pt x="342488" y="31933"/>
                    <a:pt x="342488" y="33869"/>
                    <a:pt x="343447" y="36772"/>
                  </a:cubicBezTo>
                  <a:cubicBezTo>
                    <a:pt x="343447" y="38708"/>
                    <a:pt x="343447" y="41611"/>
                    <a:pt x="343447" y="46450"/>
                  </a:cubicBezTo>
                  <a:cubicBezTo>
                    <a:pt x="343447" y="59998"/>
                    <a:pt x="343447" y="59998"/>
                    <a:pt x="343447" y="59998"/>
                  </a:cubicBezTo>
                  <a:cubicBezTo>
                    <a:pt x="343447" y="69674"/>
                    <a:pt x="343447" y="76447"/>
                    <a:pt x="343447" y="78383"/>
                  </a:cubicBezTo>
                  <a:cubicBezTo>
                    <a:pt x="344407" y="81286"/>
                    <a:pt x="344407" y="83222"/>
                    <a:pt x="345366" y="86125"/>
                  </a:cubicBezTo>
                  <a:cubicBezTo>
                    <a:pt x="339591" y="86125"/>
                    <a:pt x="339591" y="86125"/>
                    <a:pt x="339591" y="86125"/>
                  </a:cubicBezTo>
                  <a:cubicBezTo>
                    <a:pt x="338632" y="84189"/>
                    <a:pt x="338632" y="81286"/>
                    <a:pt x="338632" y="78383"/>
                  </a:cubicBezTo>
                  <a:close/>
                  <a:moveTo>
                    <a:pt x="337672" y="55159"/>
                  </a:moveTo>
                  <a:cubicBezTo>
                    <a:pt x="335753" y="57095"/>
                    <a:pt x="332856" y="58062"/>
                    <a:pt x="328040" y="59029"/>
                  </a:cubicBezTo>
                  <a:cubicBezTo>
                    <a:pt x="326122" y="59998"/>
                    <a:pt x="324203" y="59998"/>
                    <a:pt x="323244" y="60965"/>
                  </a:cubicBezTo>
                  <a:cubicBezTo>
                    <a:pt x="322284" y="61932"/>
                    <a:pt x="321325" y="62901"/>
                    <a:pt x="321325" y="64835"/>
                  </a:cubicBezTo>
                  <a:cubicBezTo>
                    <a:pt x="320346" y="65804"/>
                    <a:pt x="320346" y="67738"/>
                    <a:pt x="320346" y="69674"/>
                  </a:cubicBezTo>
                  <a:cubicBezTo>
                    <a:pt x="320346" y="72577"/>
                    <a:pt x="321325" y="74513"/>
                    <a:pt x="322284" y="76447"/>
                  </a:cubicBezTo>
                  <a:cubicBezTo>
                    <a:pt x="323244" y="78383"/>
                    <a:pt x="325162" y="79352"/>
                    <a:pt x="327081" y="79352"/>
                  </a:cubicBezTo>
                  <a:cubicBezTo>
                    <a:pt x="329019" y="79352"/>
                    <a:pt x="330938" y="78383"/>
                    <a:pt x="332856" y="76447"/>
                  </a:cubicBezTo>
                  <a:cubicBezTo>
                    <a:pt x="334775" y="74513"/>
                    <a:pt x="335753" y="72577"/>
                    <a:pt x="336713" y="69674"/>
                  </a:cubicBezTo>
                  <a:cubicBezTo>
                    <a:pt x="337672" y="66771"/>
                    <a:pt x="337672" y="63868"/>
                    <a:pt x="337672" y="59029"/>
                  </a:cubicBezTo>
                  <a:lnTo>
                    <a:pt x="337672" y="55159"/>
                  </a:lnTo>
                  <a:close/>
                </a:path>
              </a:pathLst>
            </a:custGeom>
            <a:solidFill>
              <a:srgbClr val="000000"/>
            </a:solidFill>
            <a:ln w="1918" cap="flat">
              <a:noFill/>
              <a:prstDash val="solid"/>
              <a:miter/>
            </a:ln>
          </p:spPr>
          <p:txBody>
            <a:bodyPr rtlCol="0" anchor="ctr"/>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097190" name="图片 31" descr="建筑旁的房子&#10;&#10;描述已自动生成"/>
          <p:cNvPicPr>
            <a:picLocks noChangeAspect="1"/>
          </p:cNvPicPr>
          <p:nvPr userDrawn="1"/>
        </p:nvPicPr>
        <p:blipFill rotWithShape="1">
          <a:blip r:embed="rId2"/>
          <a:srcRect/>
          <a:stretch>
            <a:fillRect/>
          </a:stretch>
        </p:blipFill>
        <p:spPr>
          <a:xfrm>
            <a:off x="0" y="-31673"/>
            <a:ext cx="12230100" cy="6858000"/>
          </a:xfrm>
          <a:prstGeom prst="rect">
            <a:avLst/>
          </a:prstGeom>
          <a:gradFill flip="none" rotWithShape="1">
            <a:gsLst>
              <a:gs pos="0">
                <a:schemeClr val="accent1">
                  <a:lumMod val="5000"/>
                  <a:lumOff val="95000"/>
                </a:schemeClr>
              </a:gs>
              <a:gs pos="100000">
                <a:schemeClr val="bg1"/>
              </a:gs>
            </a:gsLst>
            <a:lin ang="5400000" scaled="1"/>
          </a:gradFill>
        </p:spPr>
      </p:pic>
      <p:sp>
        <p:nvSpPr>
          <p:cNvPr id="1048683" name="矩形 32"/>
          <p:cNvSpPr/>
          <p:nvPr userDrawn="1"/>
        </p:nvSpPr>
        <p:spPr>
          <a:xfrm>
            <a:off x="-50938" y="-31673"/>
            <a:ext cx="12266537" cy="7038648"/>
          </a:xfrm>
          <a:prstGeom prst="rect">
            <a:avLst/>
          </a:prstGeom>
          <a:gradFill flip="none" rotWithShape="1">
            <a:gsLst>
              <a:gs pos="0">
                <a:schemeClr val="accent1">
                  <a:lumMod val="5000"/>
                  <a:lumOff val="95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048684" name="椭圆 53"/>
          <p:cNvSpPr/>
          <p:nvPr userDrawn="1"/>
        </p:nvSpPr>
        <p:spPr>
          <a:xfrm>
            <a:off x="640964" y="1687826"/>
            <a:ext cx="3482352" cy="34823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1048685" name="椭圆 54"/>
          <p:cNvSpPr/>
          <p:nvPr userDrawn="1"/>
        </p:nvSpPr>
        <p:spPr>
          <a:xfrm>
            <a:off x="-907293" y="139568"/>
            <a:ext cx="6578866" cy="6578866"/>
          </a:xfrm>
          <a:prstGeom prst="ellipse">
            <a:avLst/>
          </a:prstGeom>
          <a:noFill/>
          <a:ln w="6350">
            <a:solidFill>
              <a:schemeClr val="accent1">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1048686" name="椭圆 55"/>
          <p:cNvSpPr/>
          <p:nvPr userDrawn="1"/>
        </p:nvSpPr>
        <p:spPr>
          <a:xfrm>
            <a:off x="-984293" y="62568"/>
            <a:ext cx="6732866" cy="6732866"/>
          </a:xfrm>
          <a:prstGeom prst="ellipse">
            <a:avLst/>
          </a:prstGeom>
          <a:noFill/>
          <a:ln w="6350">
            <a:solidFill>
              <a:schemeClr val="accent1">
                <a:alpha val="33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1048687" name="椭圆 62"/>
          <p:cNvSpPr/>
          <p:nvPr userDrawn="1"/>
        </p:nvSpPr>
        <p:spPr>
          <a:xfrm>
            <a:off x="-50938" y="995923"/>
            <a:ext cx="4866156" cy="4866156"/>
          </a:xfrm>
          <a:prstGeom prst="ellipse">
            <a:avLst/>
          </a:prstGeom>
          <a:noFill/>
          <a:ln w="6350">
            <a:solidFill>
              <a:schemeClr val="accent1">
                <a:alpha val="3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1048688" name="文本框 70"/>
          <p:cNvSpPr txBox="1"/>
          <p:nvPr userDrawn="1"/>
        </p:nvSpPr>
        <p:spPr>
          <a:xfrm>
            <a:off x="1580322" y="2792608"/>
            <a:ext cx="1524828"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pitchFamily="34" charset="-122"/>
                <a:ea typeface="微软雅黑" panose="020B0503020204020204" pitchFamily="34" charset="-122"/>
              </a:rPr>
              <a:t>目录</a:t>
            </a:r>
          </a:p>
        </p:txBody>
      </p:sp>
      <p:cxnSp>
        <p:nvCxnSpPr>
          <p:cNvPr id="3145755" name="直接连接符 71"/>
          <p:cNvCxnSpPr/>
          <p:nvPr userDrawn="1"/>
        </p:nvCxnSpPr>
        <p:spPr>
          <a:xfrm>
            <a:off x="1709530" y="3906078"/>
            <a:ext cx="318053"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8689" name="文本框 72"/>
          <p:cNvSpPr txBox="1"/>
          <p:nvPr userDrawn="1"/>
        </p:nvSpPr>
        <p:spPr>
          <a:xfrm>
            <a:off x="1580321" y="3349488"/>
            <a:ext cx="1659835" cy="461665"/>
          </a:xfrm>
          <a:prstGeom prst="rect">
            <a:avLst/>
          </a:prstGeom>
          <a:noFill/>
        </p:spPr>
        <p:txBody>
          <a:bodyPr wrap="squar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contents</a:t>
            </a:r>
            <a:endParaRPr lang="zh-CN" altLang="en-US"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1048690" name="矩形 14"/>
          <p:cNvSpPr/>
          <p:nvPr userDrawn="1"/>
        </p:nvSpPr>
        <p:spPr>
          <a:xfrm>
            <a:off x="2435895" y="-31673"/>
            <a:ext cx="9790472" cy="691741"/>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pic>
        <p:nvPicPr>
          <p:cNvPr id="2097191" name="图片 15"/>
          <p:cNvPicPr>
            <a:picLocks noChangeAspect="1"/>
          </p:cNvPicPr>
          <p:nvPr userDrawn="1"/>
        </p:nvPicPr>
        <p:blipFill>
          <a:blip r:embed="rId3"/>
          <a:stretch>
            <a:fillRect/>
          </a:stretch>
        </p:blipFill>
        <p:spPr>
          <a:xfrm>
            <a:off x="97313" y="63447"/>
            <a:ext cx="2206901" cy="50149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48691" name="矩形 3"/>
          <p:cNvSpPr/>
          <p:nvPr userDrawn="1"/>
        </p:nvSpPr>
        <p:spPr>
          <a:xfrm>
            <a:off x="0" y="0"/>
            <a:ext cx="12191999" cy="3600450"/>
          </a:xfrm>
          <a:prstGeom prst="rect">
            <a:avLst/>
          </a:prstGeom>
          <a:solidFill>
            <a:schemeClr val="accent1">
              <a:lumMod val="100000"/>
            </a:schemeClr>
          </a:solidFill>
          <a:ln>
            <a:solidFill>
              <a:schemeClr val="accent3">
                <a:lumMod val="100000"/>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pic>
        <p:nvPicPr>
          <p:cNvPr id="2097192" name="图片 2"/>
          <p:cNvPicPr>
            <a:picLocks noChangeAspect="1"/>
          </p:cNvPicPr>
          <p:nvPr userDrawn="1"/>
        </p:nvPicPr>
        <p:blipFill rotWithShape="1">
          <a:blip r:embed="rId2"/>
          <a:srcRect l="-279"/>
          <a:stretch>
            <a:fillRect/>
          </a:stretch>
        </p:blipFill>
        <p:spPr>
          <a:xfrm>
            <a:off x="-34368" y="-26470"/>
            <a:ext cx="12192000" cy="3455470"/>
          </a:xfrm>
          <a:prstGeom prst="rect">
            <a:avLst/>
          </a:prstGeom>
        </p:spPr>
      </p:pic>
      <p:sp>
        <p:nvSpPr>
          <p:cNvPr id="1048692" name="矩形 4"/>
          <p:cNvSpPr/>
          <p:nvPr userDrawn="1"/>
        </p:nvSpPr>
        <p:spPr>
          <a:xfrm>
            <a:off x="-148281" y="-26470"/>
            <a:ext cx="12340281" cy="345547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048693" name="íś1îdê"/>
          <p:cNvSpPr/>
          <p:nvPr userDrawn="1"/>
        </p:nvSpPr>
        <p:spPr>
          <a:xfrm>
            <a:off x="4575142" y="1123946"/>
            <a:ext cx="3041716" cy="1085854"/>
          </a:xfrm>
          <a:prstGeom prst="roundRect">
            <a:avLst>
              <a:gd name="adj" fmla="val 40064"/>
            </a:avLst>
          </a:prstGeom>
          <a:solidFill>
            <a:schemeClr val="accent1">
              <a:lumMod val="100000"/>
            </a:schemeClr>
          </a:solidFill>
          <a:ln>
            <a:noFill/>
          </a:ln>
          <a:effectLst>
            <a:reflection blurRad="6350" stA="240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2800" spc="300" dirty="0">
              <a:latin typeface="微软雅黑" panose="020B0503020204020204" pitchFamily="34" charset="-122"/>
              <a:ea typeface="微软雅黑" panose="020B0503020204020204" pitchFamily="34" charset="-122"/>
            </a:endParaRPr>
          </a:p>
        </p:txBody>
      </p:sp>
      <p:sp>
        <p:nvSpPr>
          <p:cNvPr id="1048694" name="矩形 68"/>
          <p:cNvSpPr/>
          <p:nvPr userDrawn="1"/>
        </p:nvSpPr>
        <p:spPr>
          <a:xfrm>
            <a:off x="2435895" y="-31673"/>
            <a:ext cx="9790472" cy="691741"/>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048695" name="文本框 74"/>
          <p:cNvSpPr txBox="1"/>
          <p:nvPr userDrawn="1"/>
        </p:nvSpPr>
        <p:spPr>
          <a:xfrm>
            <a:off x="5351819" y="1157095"/>
            <a:ext cx="1510027"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pitchFamily="34" charset="-122"/>
                <a:ea typeface="微软雅黑" panose="020B0503020204020204" pitchFamily="34" charset="-122"/>
              </a:rPr>
              <a:t>目录</a:t>
            </a:r>
          </a:p>
        </p:txBody>
      </p:sp>
      <p:sp>
        <p:nvSpPr>
          <p:cNvPr id="1048696" name="文本框 75"/>
          <p:cNvSpPr txBox="1"/>
          <p:nvPr userDrawn="1"/>
        </p:nvSpPr>
        <p:spPr>
          <a:xfrm>
            <a:off x="5483892" y="1800225"/>
            <a:ext cx="1300413" cy="646331"/>
          </a:xfrm>
          <a:prstGeom prst="rect">
            <a:avLst/>
          </a:prstGeom>
          <a:noFill/>
        </p:spPr>
        <p:txBody>
          <a:bodyPr wrap="square" lIns="0" tIns="0" rIns="0" bIns="0" rtlCol="0">
            <a:spAutoFit/>
          </a:bodyPr>
          <a:lstStyle/>
          <a:p>
            <a:pPr algn="dist"/>
            <a:r>
              <a:rPr lang="en-US" altLang="zh-CN" sz="1800" spc="300" dirty="0">
                <a:solidFill>
                  <a:schemeClr val="bg1"/>
                </a:solidFill>
                <a:latin typeface="Arial" panose="020B0604020202020204" pitchFamily="34" charset="0"/>
                <a:ea typeface="微软雅黑 Light" panose="020B0502040204020203" pitchFamily="34" charset="-122"/>
                <a:cs typeface="Arial" panose="020B0604020202020204" pitchFamily="34" charset="0"/>
              </a:rPr>
              <a:t>Contents</a:t>
            </a:r>
            <a:endParaRPr lang="zh-CN" altLang="en-US" sz="1800" spc="3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a:p>
            <a:pPr algn="ctr"/>
            <a:endParaRPr lang="zh-CN" altLang="en-US" sz="2400" dirty="0">
              <a:solidFill>
                <a:schemeClr val="bg2">
                  <a:lumMod val="25000"/>
                </a:schemeClr>
              </a:solidFill>
              <a:latin typeface="微软雅黑 Light" panose="020B0502040204020203" pitchFamily="34" charset="-122"/>
              <a:ea typeface="微软雅黑 Light" panose="020B0502040204020203" pitchFamily="34" charset="-122"/>
            </a:endParaRPr>
          </a:p>
        </p:txBody>
      </p:sp>
      <p:grpSp>
        <p:nvGrpSpPr>
          <p:cNvPr id="98" name="组合 12"/>
          <p:cNvGrpSpPr/>
          <p:nvPr userDrawn="1"/>
        </p:nvGrpSpPr>
        <p:grpSpPr>
          <a:xfrm>
            <a:off x="1274847" y="2938869"/>
            <a:ext cx="1300413" cy="1300413"/>
            <a:chOff x="1314450" y="3143250"/>
            <a:chExt cx="1524000" cy="1524000"/>
          </a:xfrm>
        </p:grpSpPr>
        <p:sp>
          <p:nvSpPr>
            <p:cNvPr id="1048697" name="椭圆 15"/>
            <p:cNvSpPr/>
            <p:nvPr/>
          </p:nvSpPr>
          <p:spPr>
            <a:xfrm>
              <a:off x="1314450" y="3143250"/>
              <a:ext cx="1524000" cy="1524000"/>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48698" name="椭圆 16"/>
            <p:cNvSpPr/>
            <p:nvPr/>
          </p:nvSpPr>
          <p:spPr>
            <a:xfrm>
              <a:off x="1428750" y="3257550"/>
              <a:ext cx="1295400" cy="1295400"/>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99" name="组合 18"/>
          <p:cNvGrpSpPr/>
          <p:nvPr userDrawn="1"/>
        </p:nvGrpSpPr>
        <p:grpSpPr>
          <a:xfrm>
            <a:off x="3359127" y="4363209"/>
            <a:ext cx="1300413" cy="1300413"/>
            <a:chOff x="1314450" y="3143250"/>
            <a:chExt cx="1524000" cy="1524000"/>
          </a:xfrm>
        </p:grpSpPr>
        <p:sp>
          <p:nvSpPr>
            <p:cNvPr id="1048699" name="椭圆 21"/>
            <p:cNvSpPr/>
            <p:nvPr/>
          </p:nvSpPr>
          <p:spPr>
            <a:xfrm>
              <a:off x="1314450" y="3143250"/>
              <a:ext cx="1524000" cy="1524000"/>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48700" name="椭圆 22"/>
            <p:cNvSpPr/>
            <p:nvPr/>
          </p:nvSpPr>
          <p:spPr>
            <a:xfrm>
              <a:off x="1428750" y="3257550"/>
              <a:ext cx="1295400" cy="1295400"/>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0" name="组合 24"/>
          <p:cNvGrpSpPr/>
          <p:nvPr userDrawn="1"/>
        </p:nvGrpSpPr>
        <p:grpSpPr>
          <a:xfrm>
            <a:off x="5443407" y="2938869"/>
            <a:ext cx="1300413" cy="1300413"/>
            <a:chOff x="1314450" y="3143250"/>
            <a:chExt cx="1524000" cy="1524000"/>
          </a:xfrm>
        </p:grpSpPr>
        <p:sp>
          <p:nvSpPr>
            <p:cNvPr id="1048701" name="椭圆 27"/>
            <p:cNvSpPr/>
            <p:nvPr/>
          </p:nvSpPr>
          <p:spPr>
            <a:xfrm>
              <a:off x="1314450" y="3143250"/>
              <a:ext cx="1524000" cy="1524000"/>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48702" name="椭圆 28"/>
            <p:cNvSpPr/>
            <p:nvPr/>
          </p:nvSpPr>
          <p:spPr>
            <a:xfrm>
              <a:off x="1428750" y="3279875"/>
              <a:ext cx="1295400" cy="1295400"/>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1" name="组合 30"/>
          <p:cNvGrpSpPr/>
          <p:nvPr userDrawn="1"/>
        </p:nvGrpSpPr>
        <p:grpSpPr>
          <a:xfrm>
            <a:off x="7792160" y="4363209"/>
            <a:ext cx="1300413" cy="1300413"/>
            <a:chOff x="1314450" y="3143250"/>
            <a:chExt cx="1524000" cy="1524000"/>
          </a:xfrm>
        </p:grpSpPr>
        <p:sp>
          <p:nvSpPr>
            <p:cNvPr id="1048703" name="椭圆 33"/>
            <p:cNvSpPr/>
            <p:nvPr/>
          </p:nvSpPr>
          <p:spPr>
            <a:xfrm>
              <a:off x="1314450" y="3143250"/>
              <a:ext cx="1524000" cy="1524000"/>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48704" name="椭圆 34"/>
            <p:cNvSpPr/>
            <p:nvPr/>
          </p:nvSpPr>
          <p:spPr>
            <a:xfrm>
              <a:off x="1428750" y="3257550"/>
              <a:ext cx="1295400" cy="1295400"/>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2" name="组合 36"/>
          <p:cNvGrpSpPr/>
          <p:nvPr userDrawn="1"/>
        </p:nvGrpSpPr>
        <p:grpSpPr>
          <a:xfrm>
            <a:off x="9906862" y="2938869"/>
            <a:ext cx="1300413" cy="1300413"/>
            <a:chOff x="1314450" y="3143250"/>
            <a:chExt cx="1524000" cy="1524000"/>
          </a:xfrm>
        </p:grpSpPr>
        <p:sp>
          <p:nvSpPr>
            <p:cNvPr id="1048705" name="椭圆 40"/>
            <p:cNvSpPr/>
            <p:nvPr/>
          </p:nvSpPr>
          <p:spPr>
            <a:xfrm>
              <a:off x="1314450" y="3143250"/>
              <a:ext cx="1524000" cy="1524000"/>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48706" name="椭圆 41"/>
            <p:cNvSpPr/>
            <p:nvPr/>
          </p:nvSpPr>
          <p:spPr>
            <a:xfrm>
              <a:off x="1428750" y="3257550"/>
              <a:ext cx="1295400" cy="1295400"/>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pic>
        <p:nvPicPr>
          <p:cNvPr id="2097193" name="图片 25"/>
          <p:cNvPicPr>
            <a:picLocks noChangeAspect="1"/>
          </p:cNvPicPr>
          <p:nvPr userDrawn="1"/>
        </p:nvPicPr>
        <p:blipFill>
          <a:blip r:embed="rId3"/>
          <a:stretch>
            <a:fillRect/>
          </a:stretch>
        </p:blipFill>
        <p:spPr>
          <a:xfrm>
            <a:off x="97313" y="63447"/>
            <a:ext cx="2206901" cy="50149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度">
    <p:spTree>
      <p:nvGrpSpPr>
        <p:cNvPr id="1" name=""/>
        <p:cNvGrpSpPr/>
        <p:nvPr/>
      </p:nvGrpSpPr>
      <p:grpSpPr>
        <a:xfrm>
          <a:off x="0" y="0"/>
          <a:ext cx="0" cy="0"/>
          <a:chOff x="0" y="0"/>
          <a:chExt cx="0" cy="0"/>
        </a:xfrm>
      </p:grpSpPr>
      <p:pic>
        <p:nvPicPr>
          <p:cNvPr id="2097194" name="图片 5"/>
          <p:cNvPicPr>
            <a:picLocks noChangeAspect="1"/>
          </p:cNvPicPr>
          <p:nvPr userDrawn="1"/>
        </p:nvPicPr>
        <p:blipFill>
          <a:blip r:embed="rId2"/>
          <a:stretch>
            <a:fillRect/>
          </a:stretch>
        </p:blipFill>
        <p:spPr>
          <a:xfrm>
            <a:off x="0" y="0"/>
            <a:ext cx="12192000" cy="5377258"/>
          </a:xfrm>
          <a:prstGeom prst="rect">
            <a:avLst/>
          </a:prstGeom>
        </p:spPr>
      </p:pic>
      <p:sp>
        <p:nvSpPr>
          <p:cNvPr id="1048707" name="矩形 6"/>
          <p:cNvSpPr/>
          <p:nvPr userDrawn="1"/>
        </p:nvSpPr>
        <p:spPr>
          <a:xfrm>
            <a:off x="0" y="-4637"/>
            <a:ext cx="12192000" cy="5377258"/>
          </a:xfrm>
          <a:prstGeom prst="rect">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048708" name="椭圆 7"/>
          <p:cNvSpPr/>
          <p:nvPr userDrawn="1"/>
        </p:nvSpPr>
        <p:spPr>
          <a:xfrm>
            <a:off x="5230019" y="4400550"/>
            <a:ext cx="1658938" cy="1658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048709" name="椭圆 8"/>
          <p:cNvSpPr/>
          <p:nvPr userDrawn="1"/>
        </p:nvSpPr>
        <p:spPr>
          <a:xfrm>
            <a:off x="5367734" y="4538265"/>
            <a:ext cx="1383507" cy="1383507"/>
          </a:xfrm>
          <a:prstGeom prst="ellipse">
            <a:avLst/>
          </a:prstGeom>
          <a:solidFill>
            <a:schemeClr val="bg1"/>
          </a:solidFill>
          <a:ln w="25400">
            <a:solidFill>
              <a:schemeClr val="accent3">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cxnSp>
        <p:nvCxnSpPr>
          <p:cNvPr id="3145756" name="直接连接符 12"/>
          <p:cNvCxnSpPr/>
          <p:nvPr userDrawn="1"/>
        </p:nvCxnSpPr>
        <p:spPr>
          <a:xfrm>
            <a:off x="266700" y="5181600"/>
            <a:ext cx="4724400" cy="0"/>
          </a:xfrm>
          <a:prstGeom prst="line">
            <a:avLst/>
          </a:prstGeom>
          <a:ln w="12700">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57" name="直接连接符 13"/>
          <p:cNvCxnSpPr/>
          <p:nvPr userDrawn="1"/>
        </p:nvCxnSpPr>
        <p:spPr>
          <a:xfrm>
            <a:off x="7105650" y="5181600"/>
            <a:ext cx="4724400" cy="0"/>
          </a:xfrm>
          <a:prstGeom prst="line">
            <a:avLst/>
          </a:prstGeom>
          <a:ln w="12700">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48710" name="文本占位符 2"/>
          <p:cNvSpPr>
            <a:spLocks noGrp="1"/>
          </p:cNvSpPr>
          <p:nvPr>
            <p:ph type="body" sz="quarter" idx="10"/>
          </p:nvPr>
        </p:nvSpPr>
        <p:spPr>
          <a:xfrm>
            <a:off x="3200400" y="2502891"/>
            <a:ext cx="5676900" cy="720725"/>
          </a:xfrm>
          <a:prstGeom prst="rect">
            <a:avLst/>
          </a:prstGeom>
        </p:spPr>
        <p:txBody>
          <a:bodyPr/>
          <a:lstStyle>
            <a:lvl4pPr marL="1371600" indent="0" algn="ctr">
              <a:buNone/>
              <a:defRPr sz="3600" b="1">
                <a:solidFill>
                  <a:schemeClr val="bg1"/>
                </a:solidFill>
                <a:latin typeface="微软雅黑" panose="020B0503020204020204" pitchFamily="34" charset="-122"/>
                <a:ea typeface="微软雅黑" panose="020B0503020204020204" pitchFamily="34" charset="-122"/>
              </a:defRPr>
            </a:lvl4pPr>
            <a:lvl5pPr marL="1828800" indent="0">
              <a:buNone/>
            </a:lvl5pPr>
          </a:lstStyle>
          <a:p>
            <a:pPr lvl="3"/>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pic>
        <p:nvPicPr>
          <p:cNvPr id="2097159" name="图片 2" descr="湖边的景色&#10;&#10;描述已自动生成"/>
          <p:cNvPicPr>
            <a:picLocks noChangeAspect="1"/>
          </p:cNvPicPr>
          <p:nvPr userDrawn="1"/>
        </p:nvPicPr>
        <p:blipFill rotWithShape="1">
          <a:blip r:embed="rId2"/>
          <a:srcRect t="-630"/>
          <a:stretch>
            <a:fillRect/>
          </a:stretch>
        </p:blipFill>
        <p:spPr>
          <a:xfrm>
            <a:off x="0" y="-97086"/>
            <a:ext cx="12192001" cy="6976689"/>
          </a:xfrm>
          <a:prstGeom prst="rect">
            <a:avLst/>
          </a:prstGeom>
        </p:spPr>
      </p:pic>
      <p:sp>
        <p:nvSpPr>
          <p:cNvPr id="1048594" name="矩形 3"/>
          <p:cNvSpPr/>
          <p:nvPr userDrawn="1"/>
        </p:nvSpPr>
        <p:spPr>
          <a:xfrm>
            <a:off x="0" y="-97085"/>
            <a:ext cx="12192000" cy="7070410"/>
          </a:xfrm>
          <a:prstGeom prst="rect">
            <a:avLst/>
          </a:prstGeom>
          <a:solidFill>
            <a:schemeClr val="accent1">
              <a:lumMod val="100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32" name="直接连接符 5"/>
          <p:cNvCxnSpPr/>
          <p:nvPr userDrawn="1"/>
        </p:nvCxnSpPr>
        <p:spPr>
          <a:xfrm>
            <a:off x="4217652" y="1449604"/>
            <a:ext cx="0" cy="4013340"/>
          </a:xfrm>
          <a:prstGeom prst="line">
            <a:avLst/>
          </a:prstGeom>
          <a:ln>
            <a:solidFill>
              <a:schemeClr val="accent3">
                <a:lumMod val="20000"/>
                <a:lumOff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48595" name="矩形: 圆角 15"/>
          <p:cNvSpPr/>
          <p:nvPr userDrawn="1"/>
        </p:nvSpPr>
        <p:spPr>
          <a:xfrm>
            <a:off x="591167" y="454120"/>
            <a:ext cx="10915650" cy="6005797"/>
          </a:xfrm>
          <a:prstGeom prst="roundRect">
            <a:avLst>
              <a:gd name="adj" fmla="val 1967"/>
            </a:avLst>
          </a:prstGeom>
          <a:blipFill>
            <a:blip r:embed="rId3"/>
            <a:stretch>
              <a:fillRect/>
            </a:stretch>
          </a:blipFill>
          <a:ln>
            <a:noFill/>
          </a:ln>
          <a:effectLst>
            <a:outerShdw blurRad="190500" dist="1270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6" name="矩形: 圆角 7"/>
          <p:cNvSpPr/>
          <p:nvPr userDrawn="1"/>
        </p:nvSpPr>
        <p:spPr>
          <a:xfrm>
            <a:off x="591167" y="451138"/>
            <a:ext cx="10915650" cy="6005797"/>
          </a:xfrm>
          <a:prstGeom prst="roundRect">
            <a:avLst>
              <a:gd name="adj" fmla="val 1967"/>
            </a:avLst>
          </a:prstGeom>
          <a:solidFill>
            <a:schemeClr val="bg1">
              <a:alpha val="90000"/>
            </a:schemeClr>
          </a:solidFill>
          <a:ln>
            <a:noFill/>
          </a:ln>
          <a:effectLst>
            <a:outerShdw blurRad="190500" dist="1270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13"/>
          <p:cNvGrpSpPr/>
          <p:nvPr userDrawn="1"/>
        </p:nvGrpSpPr>
        <p:grpSpPr>
          <a:xfrm>
            <a:off x="2766268" y="6173561"/>
            <a:ext cx="6659463" cy="76958"/>
            <a:chOff x="3857296" y="6552045"/>
            <a:chExt cx="4535214" cy="0"/>
          </a:xfrm>
        </p:grpSpPr>
        <p:cxnSp>
          <p:nvCxnSpPr>
            <p:cNvPr id="3145733" name="直接连接符 16"/>
            <p:cNvCxnSpPr/>
            <p:nvPr userDrawn="1"/>
          </p:nvCxnSpPr>
          <p:spPr>
            <a:xfrm>
              <a:off x="3857296" y="6552045"/>
              <a:ext cx="1166649" cy="0"/>
            </a:xfrm>
            <a:prstGeom prst="line">
              <a:avLst/>
            </a:prstGeom>
            <a:ln w="1905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34" name="直接连接符 18"/>
            <p:cNvCxnSpPr/>
            <p:nvPr userDrawn="1"/>
          </p:nvCxnSpPr>
          <p:spPr>
            <a:xfrm>
              <a:off x="7225861" y="6552045"/>
              <a:ext cx="1166649" cy="0"/>
            </a:xfrm>
            <a:prstGeom prst="line">
              <a:avLst/>
            </a:prstGeom>
            <a:ln w="19050">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097160" name="Picture 2"/>
          <p:cNvPicPr>
            <a:picLocks noChangeAspect="1" noChangeArrowheads="1"/>
          </p:cNvPicPr>
          <p:nvPr userDrawn="1"/>
        </p:nvPicPr>
        <p:blipFill>
          <a:blip r:embed="rId4"/>
          <a:srcRect/>
          <a:stretch>
            <a:fillRect/>
          </a:stretch>
        </p:blipFill>
        <p:spPr bwMode="auto">
          <a:xfrm>
            <a:off x="4567518" y="5970759"/>
            <a:ext cx="3056964" cy="405605"/>
          </a:xfrm>
          <a:prstGeom prst="rect">
            <a:avLst/>
          </a:prstGeom>
          <a:noFill/>
        </p:spPr>
      </p:pic>
      <p:pic>
        <p:nvPicPr>
          <p:cNvPr id="2097161" name="图片 20"/>
          <p:cNvPicPr>
            <a:picLocks noChangeAspect="1"/>
          </p:cNvPicPr>
          <p:nvPr userDrawn="1"/>
        </p:nvPicPr>
        <p:blipFill>
          <a:blip r:embed="rId5"/>
          <a:stretch>
            <a:fillRect/>
          </a:stretch>
        </p:blipFill>
        <p:spPr>
          <a:xfrm>
            <a:off x="685183" y="571447"/>
            <a:ext cx="2206901" cy="50149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pic>
        <p:nvPicPr>
          <p:cNvPr id="2097188" name="图片 16" descr="河边的建筑&#10;&#10;描述已自动生成"/>
          <p:cNvPicPr>
            <a:picLocks noChangeAspect="1"/>
          </p:cNvPicPr>
          <p:nvPr userDrawn="1"/>
        </p:nvPicPr>
        <p:blipFill rotWithShape="1">
          <a:blip r:embed="rId2"/>
          <a:srcRect/>
          <a:stretch>
            <a:fillRect/>
          </a:stretch>
        </p:blipFill>
        <p:spPr>
          <a:xfrm>
            <a:off x="-65773" y="1"/>
            <a:ext cx="12257770" cy="3429000"/>
          </a:xfrm>
          <a:prstGeom prst="rect">
            <a:avLst/>
          </a:prstGeom>
        </p:spPr>
      </p:pic>
      <p:sp>
        <p:nvSpPr>
          <p:cNvPr id="1048679" name="矩形 32"/>
          <p:cNvSpPr/>
          <p:nvPr userDrawn="1"/>
        </p:nvSpPr>
        <p:spPr>
          <a:xfrm>
            <a:off x="-65773" y="0"/>
            <a:ext cx="12257773" cy="3429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048680" name="矩形: 圆角 68"/>
          <p:cNvSpPr/>
          <p:nvPr userDrawn="1"/>
        </p:nvSpPr>
        <p:spPr>
          <a:xfrm>
            <a:off x="-65773" y="0"/>
            <a:ext cx="12257773" cy="604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grpSp>
        <p:nvGrpSpPr>
          <p:cNvPr id="94" name="组合 2"/>
          <p:cNvGrpSpPr/>
          <p:nvPr userDrawn="1"/>
        </p:nvGrpSpPr>
        <p:grpSpPr>
          <a:xfrm>
            <a:off x="1546467" y="1604497"/>
            <a:ext cx="9099066" cy="4648196"/>
            <a:chOff x="1535584" y="1604497"/>
            <a:chExt cx="9099066" cy="4648196"/>
          </a:xfrm>
        </p:grpSpPr>
        <p:sp>
          <p:nvSpPr>
            <p:cNvPr id="1048681" name="矩形: 圆角 17"/>
            <p:cNvSpPr/>
            <p:nvPr userDrawn="1"/>
          </p:nvSpPr>
          <p:spPr>
            <a:xfrm>
              <a:off x="1535584" y="1604497"/>
              <a:ext cx="9099066" cy="4648196"/>
            </a:xfrm>
            <a:prstGeom prst="roundRect">
              <a:avLst>
                <a:gd name="adj" fmla="val 1949"/>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2" name="矩形: 圆角 1"/>
            <p:cNvSpPr/>
            <p:nvPr userDrawn="1"/>
          </p:nvSpPr>
          <p:spPr>
            <a:xfrm>
              <a:off x="1535584" y="1604497"/>
              <a:ext cx="9099066" cy="4648196"/>
            </a:xfrm>
            <a:prstGeom prst="roundRect">
              <a:avLst>
                <a:gd name="adj" fmla="val 1949"/>
              </a:avLst>
            </a:prstGeom>
            <a:solidFill>
              <a:schemeClr val="bg1">
                <a:alpha val="90000"/>
              </a:schemeClr>
            </a:solidFill>
            <a:ln>
              <a:noFill/>
            </a:ln>
            <a:effectLst>
              <a:outerShdw blurRad="190500" dist="127000" sx="102000" sy="102000" algn="ctr" rotWithShape="0">
                <a:schemeClr val="dk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52" name="直接连接符 6"/>
            <p:cNvCxnSpPr/>
            <p:nvPr userDrawn="1"/>
          </p:nvCxnSpPr>
          <p:spPr>
            <a:xfrm>
              <a:off x="1535584" y="3171825"/>
              <a:ext cx="0" cy="1314450"/>
            </a:xfrm>
            <a:prstGeom prst="line">
              <a:avLst/>
            </a:prstGeom>
            <a:ln w="635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grpSp>
      <p:grpSp>
        <p:nvGrpSpPr>
          <p:cNvPr id="95" name="组合 15"/>
          <p:cNvGrpSpPr/>
          <p:nvPr userDrawn="1"/>
        </p:nvGrpSpPr>
        <p:grpSpPr>
          <a:xfrm>
            <a:off x="2766268" y="6568001"/>
            <a:ext cx="6659463" cy="76958"/>
            <a:chOff x="3857296" y="6552045"/>
            <a:chExt cx="4535214" cy="0"/>
          </a:xfrm>
        </p:grpSpPr>
        <p:cxnSp>
          <p:nvCxnSpPr>
            <p:cNvPr id="3145753" name="直接连接符 21"/>
            <p:cNvCxnSpPr/>
            <p:nvPr userDrawn="1"/>
          </p:nvCxnSpPr>
          <p:spPr>
            <a:xfrm>
              <a:off x="3857296" y="6552045"/>
              <a:ext cx="1166649" cy="0"/>
            </a:xfrm>
            <a:prstGeom prst="line">
              <a:avLst/>
            </a:prstGeom>
            <a:ln w="1905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54" name="直接连接符 22"/>
            <p:cNvCxnSpPr/>
            <p:nvPr userDrawn="1"/>
          </p:nvCxnSpPr>
          <p:spPr>
            <a:xfrm>
              <a:off x="7225861" y="6552045"/>
              <a:ext cx="1166649" cy="0"/>
            </a:xfrm>
            <a:prstGeom prst="line">
              <a:avLst/>
            </a:prstGeom>
            <a:ln w="19050">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097189" name="Picture 2"/>
          <p:cNvPicPr>
            <a:picLocks noChangeAspect="1" noChangeArrowheads="1"/>
          </p:cNvPicPr>
          <p:nvPr userDrawn="1"/>
        </p:nvPicPr>
        <p:blipFill>
          <a:blip r:embed="rId4"/>
          <a:srcRect/>
          <a:stretch>
            <a:fillRect/>
          </a:stretch>
        </p:blipFill>
        <p:spPr bwMode="auto">
          <a:xfrm>
            <a:off x="4567518" y="6365199"/>
            <a:ext cx="3056964" cy="405605"/>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3">
    <p:spTree>
      <p:nvGrpSpPr>
        <p:cNvPr id="1" name=""/>
        <p:cNvGrpSpPr/>
        <p:nvPr/>
      </p:nvGrpSpPr>
      <p:grpSpPr>
        <a:xfrm>
          <a:off x="0" y="0"/>
          <a:ext cx="0" cy="0"/>
          <a:chOff x="0" y="0"/>
          <a:chExt cx="0" cy="0"/>
        </a:xfrm>
      </p:grpSpPr>
      <p:pic>
        <p:nvPicPr>
          <p:cNvPr id="2097195" name="图片 15" descr="建筑旁的房子&#10;&#10;描述已自动生成"/>
          <p:cNvPicPr>
            <a:picLocks noChangeAspect="1"/>
          </p:cNvPicPr>
          <p:nvPr userDrawn="1"/>
        </p:nvPicPr>
        <p:blipFill rotWithShape="1">
          <a:blip r:embed="rId2"/>
          <a:srcRect/>
          <a:stretch>
            <a:fillRect/>
          </a:stretch>
        </p:blipFill>
        <p:spPr>
          <a:xfrm>
            <a:off x="-38100" y="0"/>
            <a:ext cx="12230100" cy="6858000"/>
          </a:xfrm>
          <a:prstGeom prst="rect">
            <a:avLst/>
          </a:prstGeom>
          <a:gradFill flip="none" rotWithShape="1">
            <a:gsLst>
              <a:gs pos="0">
                <a:schemeClr val="accent1">
                  <a:lumMod val="5000"/>
                  <a:lumOff val="95000"/>
                </a:schemeClr>
              </a:gs>
              <a:gs pos="100000">
                <a:schemeClr val="bg1"/>
              </a:gs>
            </a:gsLst>
            <a:lin ang="5400000" scaled="1"/>
          </a:gradFill>
        </p:spPr>
      </p:pic>
      <p:sp>
        <p:nvSpPr>
          <p:cNvPr id="1048711" name="矩形 18"/>
          <p:cNvSpPr/>
          <p:nvPr userDrawn="1"/>
        </p:nvSpPr>
        <p:spPr>
          <a:xfrm>
            <a:off x="-60162" y="0"/>
            <a:ext cx="12286529" cy="6858000"/>
          </a:xfrm>
          <a:prstGeom prst="rect">
            <a:avLst/>
          </a:prstGeom>
          <a:gradFill flip="none" rotWithShape="1">
            <a:gsLst>
              <a:gs pos="0">
                <a:schemeClr val="accent1">
                  <a:lumMod val="5000"/>
                  <a:lumOff val="95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sp>
        <p:nvSpPr>
          <p:cNvPr id="1048712" name="矩形 14"/>
          <p:cNvSpPr/>
          <p:nvPr userDrawn="1"/>
        </p:nvSpPr>
        <p:spPr>
          <a:xfrm>
            <a:off x="2435895" y="-31673"/>
            <a:ext cx="9790472" cy="691741"/>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pic>
        <p:nvPicPr>
          <p:cNvPr id="2097196" name="图片 16"/>
          <p:cNvPicPr>
            <a:picLocks noChangeAspect="1"/>
          </p:cNvPicPr>
          <p:nvPr userDrawn="1"/>
        </p:nvPicPr>
        <p:blipFill>
          <a:blip r:embed="rId3"/>
          <a:stretch>
            <a:fillRect/>
          </a:stretch>
        </p:blipFill>
        <p:spPr>
          <a:xfrm>
            <a:off x="97313" y="63447"/>
            <a:ext cx="2206901" cy="501499"/>
          </a:xfrm>
          <a:prstGeom prst="rect">
            <a:avLst/>
          </a:prstGeom>
        </p:spPr>
      </p:pic>
      <p:grpSp>
        <p:nvGrpSpPr>
          <p:cNvPr id="105" name="组合 17"/>
          <p:cNvGrpSpPr/>
          <p:nvPr userDrawn="1"/>
        </p:nvGrpSpPr>
        <p:grpSpPr>
          <a:xfrm>
            <a:off x="2766268" y="6568001"/>
            <a:ext cx="6659463" cy="76958"/>
            <a:chOff x="3857296" y="6552045"/>
            <a:chExt cx="4535214" cy="0"/>
          </a:xfrm>
        </p:grpSpPr>
        <p:cxnSp>
          <p:nvCxnSpPr>
            <p:cNvPr id="3145758" name="直接连接符 20"/>
            <p:cNvCxnSpPr/>
            <p:nvPr userDrawn="1"/>
          </p:nvCxnSpPr>
          <p:spPr>
            <a:xfrm>
              <a:off x="3857296" y="6552045"/>
              <a:ext cx="1166649" cy="0"/>
            </a:xfrm>
            <a:prstGeom prst="line">
              <a:avLst/>
            </a:prstGeom>
            <a:ln w="1905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59" name="直接连接符 21"/>
            <p:cNvCxnSpPr/>
            <p:nvPr userDrawn="1"/>
          </p:nvCxnSpPr>
          <p:spPr>
            <a:xfrm>
              <a:off x="7225861" y="6552045"/>
              <a:ext cx="1166649" cy="0"/>
            </a:xfrm>
            <a:prstGeom prst="line">
              <a:avLst/>
            </a:prstGeom>
            <a:ln w="19050">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097197" name="Picture 2"/>
          <p:cNvPicPr>
            <a:picLocks noChangeAspect="1" noChangeArrowheads="1"/>
          </p:cNvPicPr>
          <p:nvPr userDrawn="1"/>
        </p:nvPicPr>
        <p:blipFill>
          <a:blip r:embed="rId4"/>
          <a:srcRect/>
          <a:stretch>
            <a:fillRect/>
          </a:stretch>
        </p:blipFill>
        <p:spPr bwMode="auto">
          <a:xfrm>
            <a:off x="4567518" y="6365199"/>
            <a:ext cx="3056964" cy="405605"/>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097198" name="图片 1" descr="建筑旁的房子&#10;&#10;描述已自动生成"/>
          <p:cNvPicPr>
            <a:picLocks noChangeAspect="1"/>
          </p:cNvPicPr>
          <p:nvPr userDrawn="1"/>
        </p:nvPicPr>
        <p:blipFill rotWithShape="1">
          <a:blip r:embed="rId2"/>
          <a:srcRect/>
          <a:stretch>
            <a:fillRect/>
          </a:stretch>
        </p:blipFill>
        <p:spPr>
          <a:xfrm>
            <a:off x="-38100" y="0"/>
            <a:ext cx="12230100" cy="6858000"/>
          </a:xfrm>
          <a:prstGeom prst="rect">
            <a:avLst/>
          </a:prstGeom>
          <a:gradFill flip="none" rotWithShape="1">
            <a:gsLst>
              <a:gs pos="0">
                <a:schemeClr val="accent1">
                  <a:lumMod val="5000"/>
                  <a:lumOff val="95000"/>
                </a:schemeClr>
              </a:gs>
              <a:gs pos="100000">
                <a:schemeClr val="bg1"/>
              </a:gs>
            </a:gsLst>
            <a:lin ang="5400000" scaled="1"/>
          </a:gradFill>
        </p:spPr>
      </p:pic>
      <p:sp>
        <p:nvSpPr>
          <p:cNvPr id="1048713" name="矩形 2"/>
          <p:cNvSpPr/>
          <p:nvPr userDrawn="1"/>
        </p:nvSpPr>
        <p:spPr>
          <a:xfrm>
            <a:off x="-60162" y="0"/>
            <a:ext cx="12252162" cy="6858000"/>
          </a:xfrm>
          <a:prstGeom prst="rect">
            <a:avLst/>
          </a:prstGeom>
          <a:gradFill flip="none" rotWithShape="1">
            <a:gsLst>
              <a:gs pos="0">
                <a:schemeClr val="accent1">
                  <a:lumMod val="5000"/>
                  <a:lumOff val="95000"/>
                </a:schemeClr>
              </a:gs>
              <a:gs pos="100000">
                <a:schemeClr val="bg1">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grpSp>
        <p:nvGrpSpPr>
          <p:cNvPr id="107" name="组合 11"/>
          <p:cNvGrpSpPr/>
          <p:nvPr userDrawn="1"/>
        </p:nvGrpSpPr>
        <p:grpSpPr>
          <a:xfrm>
            <a:off x="2766268" y="6568001"/>
            <a:ext cx="6659463" cy="76958"/>
            <a:chOff x="3857296" y="6552045"/>
            <a:chExt cx="4535214" cy="0"/>
          </a:xfrm>
        </p:grpSpPr>
        <p:cxnSp>
          <p:nvCxnSpPr>
            <p:cNvPr id="3145760" name="直接连接符 12"/>
            <p:cNvCxnSpPr/>
            <p:nvPr userDrawn="1"/>
          </p:nvCxnSpPr>
          <p:spPr>
            <a:xfrm>
              <a:off x="3857296" y="6552045"/>
              <a:ext cx="1166649" cy="0"/>
            </a:xfrm>
            <a:prstGeom prst="line">
              <a:avLst/>
            </a:prstGeom>
            <a:ln w="1905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61" name="直接连接符 13"/>
            <p:cNvCxnSpPr/>
            <p:nvPr userDrawn="1"/>
          </p:nvCxnSpPr>
          <p:spPr>
            <a:xfrm>
              <a:off x="7225861" y="6552045"/>
              <a:ext cx="1166649" cy="0"/>
            </a:xfrm>
            <a:prstGeom prst="line">
              <a:avLst/>
            </a:prstGeom>
            <a:ln w="19050">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097199" name="Picture 2"/>
          <p:cNvPicPr>
            <a:picLocks noChangeAspect="1" noChangeArrowheads="1"/>
          </p:cNvPicPr>
          <p:nvPr userDrawn="1"/>
        </p:nvPicPr>
        <p:blipFill>
          <a:blip r:embed="rId3"/>
          <a:srcRect/>
          <a:stretch>
            <a:fillRect/>
          </a:stretch>
        </p:blipFill>
        <p:spPr bwMode="auto">
          <a:xfrm>
            <a:off x="4567518" y="6365199"/>
            <a:ext cx="3056964" cy="405605"/>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97176" name="图片 2"/>
          <p:cNvPicPr>
            <a:picLocks noChangeAspect="1"/>
          </p:cNvPicPr>
          <p:nvPr userDrawn="1"/>
        </p:nvPicPr>
        <p:blipFill rotWithShape="1">
          <a:blip r:embed="rId2"/>
          <a:srcRect l="73" t="26647" r="-73" b="-6619"/>
          <a:stretch>
            <a:fillRect/>
          </a:stretch>
        </p:blipFill>
        <p:spPr>
          <a:xfrm>
            <a:off x="8860" y="0"/>
            <a:ext cx="12183140" cy="4189534"/>
          </a:xfrm>
          <a:prstGeom prst="rect">
            <a:avLst/>
          </a:prstGeom>
        </p:spPr>
      </p:pic>
      <p:pic>
        <p:nvPicPr>
          <p:cNvPr id="2097177" name="图片 12" descr="建筑旁的房子&#10;&#10;描述已自动生成"/>
          <p:cNvPicPr>
            <a:picLocks noChangeAspect="1"/>
          </p:cNvPicPr>
          <p:nvPr userDrawn="1"/>
        </p:nvPicPr>
        <p:blipFill rotWithShape="1">
          <a:blip r:embed="rId3"/>
          <a:srcRect l="13983" t="55556" r="7363"/>
          <a:stretch>
            <a:fillRect/>
          </a:stretch>
        </p:blipFill>
        <p:spPr>
          <a:xfrm>
            <a:off x="-38100" y="3810000"/>
            <a:ext cx="12230100" cy="3048000"/>
          </a:xfrm>
          <a:prstGeom prst="rect">
            <a:avLst/>
          </a:prstGeom>
          <a:gradFill flip="none" rotWithShape="1">
            <a:gsLst>
              <a:gs pos="0">
                <a:schemeClr val="accent1">
                  <a:lumMod val="5000"/>
                  <a:lumOff val="95000"/>
                </a:schemeClr>
              </a:gs>
              <a:gs pos="100000">
                <a:schemeClr val="bg1"/>
              </a:gs>
            </a:gsLst>
            <a:lin ang="5400000" scaled="1"/>
          </a:gradFill>
        </p:spPr>
      </p:pic>
      <p:sp>
        <p:nvSpPr>
          <p:cNvPr id="1048667" name="矩形 32"/>
          <p:cNvSpPr/>
          <p:nvPr userDrawn="1"/>
        </p:nvSpPr>
        <p:spPr>
          <a:xfrm>
            <a:off x="-56157" y="0"/>
            <a:ext cx="12239297"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048668" name="矩形 10"/>
          <p:cNvSpPr/>
          <p:nvPr userDrawn="1"/>
        </p:nvSpPr>
        <p:spPr>
          <a:xfrm>
            <a:off x="-38100" y="2228850"/>
            <a:ext cx="12230100" cy="3086100"/>
          </a:xfrm>
          <a:prstGeom prst="rect">
            <a:avLst/>
          </a:prstGeom>
          <a:solidFill>
            <a:srgbClr val="035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4097"/>
              </a:solidFill>
              <a:latin typeface="微软雅黑" panose="020B0503020204020204" pitchFamily="34" charset="-122"/>
              <a:ea typeface="微软雅黑" panose="020B0503020204020204" pitchFamily="34" charset="-122"/>
              <a:cs typeface="+mn-ea"/>
              <a:sym typeface="+mn-lt"/>
            </a:endParaRPr>
          </a:p>
        </p:txBody>
      </p:sp>
      <p:cxnSp>
        <p:nvCxnSpPr>
          <p:cNvPr id="3145741" name="直接连接符 18"/>
          <p:cNvCxnSpPr/>
          <p:nvPr userDrawn="1"/>
        </p:nvCxnSpPr>
        <p:spPr>
          <a:xfrm>
            <a:off x="152400" y="2375336"/>
            <a:ext cx="11620500" cy="0"/>
          </a:xfrm>
          <a:prstGeom prst="line">
            <a:avLst/>
          </a:prstGeom>
          <a:ln>
            <a:gradFill>
              <a:gsLst>
                <a:gs pos="0">
                  <a:schemeClr val="accent1">
                    <a:lumMod val="5000"/>
                    <a:lumOff val="95000"/>
                    <a:alpha val="0"/>
                  </a:schemeClr>
                </a:gs>
                <a:gs pos="55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42" name="直接连接符 19"/>
          <p:cNvCxnSpPr/>
          <p:nvPr userDrawn="1"/>
        </p:nvCxnSpPr>
        <p:spPr>
          <a:xfrm>
            <a:off x="152400" y="5168464"/>
            <a:ext cx="11620500" cy="0"/>
          </a:xfrm>
          <a:prstGeom prst="line">
            <a:avLst/>
          </a:prstGeom>
          <a:ln>
            <a:gradFill>
              <a:gsLst>
                <a:gs pos="0">
                  <a:schemeClr val="accent1">
                    <a:lumMod val="5000"/>
                    <a:lumOff val="95000"/>
                    <a:alpha val="0"/>
                  </a:schemeClr>
                </a:gs>
                <a:gs pos="55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48669" name="文本占位符 3"/>
          <p:cNvSpPr>
            <a:spLocks noGrp="1"/>
          </p:cNvSpPr>
          <p:nvPr>
            <p:ph type="body" sz="quarter" idx="10"/>
          </p:nvPr>
        </p:nvSpPr>
        <p:spPr>
          <a:xfrm>
            <a:off x="1985026" y="2941392"/>
            <a:ext cx="8515350" cy="952500"/>
          </a:xfrm>
          <a:prstGeom prst="rect">
            <a:avLst/>
          </a:prstGeom>
        </p:spPr>
        <p:txBody>
          <a:bodyPr/>
          <a:lstStyle>
            <a:lvl1pPr marL="0" indent="0">
              <a:buNone/>
              <a:defRPr sz="4000" b="1">
                <a:solidFill>
                  <a:schemeClr val="bg1"/>
                </a:solidFill>
                <a:latin typeface="微软雅黑" panose="020B0503020204020204" pitchFamily="34" charset="-122"/>
                <a:ea typeface="微软雅黑" panose="020B0503020204020204" pitchFamily="34" charset="-122"/>
              </a:defRPr>
            </a:lvl1pPr>
            <a:lvl2pPr marL="457200" indent="0">
              <a:buNone/>
            </a:lvl2pPr>
            <a:lvl3pPr marL="914400" indent="0">
              <a:buNone/>
            </a:lvl3pPr>
            <a:lvl4pPr marL="1371600" indent="0">
              <a:buNone/>
            </a:lvl4pPr>
          </a:lstStyle>
          <a:p>
            <a:pPr lvl="0"/>
            <a:endParaRPr lang="zh-CN" altLang="en-US" dirty="0"/>
          </a:p>
        </p:txBody>
      </p:sp>
      <p:sp>
        <p:nvSpPr>
          <p:cNvPr id="1048670" name="文本占位符 5"/>
          <p:cNvSpPr>
            <a:spLocks noGrp="1"/>
          </p:cNvSpPr>
          <p:nvPr>
            <p:ph type="body" sz="quarter" idx="11"/>
          </p:nvPr>
        </p:nvSpPr>
        <p:spPr>
          <a:xfrm>
            <a:off x="2136633" y="4000341"/>
            <a:ext cx="8212137" cy="290513"/>
          </a:xfrm>
          <a:prstGeom prst="rect">
            <a:avLst/>
          </a:prstGeom>
        </p:spPr>
        <p:txBody>
          <a:bodyPr/>
          <a:lstStyle>
            <a:lvl1pPr marL="0" indent="0">
              <a:buNone/>
              <a:defRPr>
                <a:solidFill>
                  <a:schemeClr val="bg1"/>
                </a:solidFill>
                <a:latin typeface="Arial" panose="020B0604020202020204" pitchFamily="34" charset="0"/>
                <a:cs typeface="Arial" panose="020B0604020202020204" pitchFamily="34" charset="0"/>
              </a:defRPr>
            </a:lvl1pPr>
            <a:lvl2pPr marL="457200" indent="0">
              <a:buNone/>
            </a:lvl2pPr>
            <a:lvl3pPr marL="914400" indent="0">
              <a:buNone/>
            </a:lvl3pPr>
            <a:lvl4pPr marL="1371600" indent="0">
              <a:buNone/>
            </a:lvl4pPr>
            <a:lvl5pPr marL="1828800" indent="0">
              <a:buNone/>
            </a:lvl5pPr>
          </a:lstStyle>
          <a:p>
            <a:pPr lvl="0"/>
            <a:endParaRPr lang="zh-CN" altLang="en-US" dirty="0"/>
          </a:p>
        </p:txBody>
      </p:sp>
      <p:sp>
        <p:nvSpPr>
          <p:cNvPr id="1048671" name="文本占位符 20"/>
          <p:cNvSpPr>
            <a:spLocks noGrp="1"/>
          </p:cNvSpPr>
          <p:nvPr>
            <p:ph type="body" sz="quarter" idx="12"/>
          </p:nvPr>
        </p:nvSpPr>
        <p:spPr>
          <a:xfrm>
            <a:off x="3828393" y="4569493"/>
            <a:ext cx="2120277" cy="480489"/>
          </a:xfrm>
          <a:prstGeom prst="rect">
            <a:avLst/>
          </a:prstGeom>
        </p:spPr>
        <p:txBody>
          <a:bodyPr/>
          <a:lstStyle>
            <a:lvl1pPr marL="0" indent="0">
              <a:buNone/>
              <a:defRPr sz="1800">
                <a:solidFill>
                  <a:schemeClr val="accent1"/>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048672" name="文本占位符 20"/>
          <p:cNvSpPr>
            <a:spLocks noGrp="1"/>
          </p:cNvSpPr>
          <p:nvPr>
            <p:ph type="body" sz="quarter" idx="13"/>
          </p:nvPr>
        </p:nvSpPr>
        <p:spPr>
          <a:xfrm>
            <a:off x="6425854" y="4562948"/>
            <a:ext cx="2120277" cy="480489"/>
          </a:xfrm>
          <a:prstGeom prst="rect">
            <a:avLst/>
          </a:prstGeom>
        </p:spPr>
        <p:txBody>
          <a:bodyPr/>
          <a:lstStyle>
            <a:lvl1pPr marL="0" indent="0">
              <a:buNone/>
              <a:defRPr sz="1800">
                <a:solidFill>
                  <a:schemeClr val="accent1"/>
                </a:solidFill>
                <a:latin typeface="微软雅黑" panose="020B0503020204020204" pitchFamily="34" charset="-122"/>
                <a:ea typeface="微软雅黑" panose="020B0503020204020204" pitchFamily="34" charset="-122"/>
              </a:defRPr>
            </a:lvl1pPr>
          </a:lstStyle>
          <a:p>
            <a:pPr lvl="0"/>
            <a:endParaRPr lang="zh-CN" altLang="en-US" dirty="0"/>
          </a:p>
        </p:txBody>
      </p:sp>
      <p:pic>
        <p:nvPicPr>
          <p:cNvPr id="2097178" name="图片 13"/>
          <p:cNvPicPr>
            <a:picLocks noChangeAspect="1"/>
          </p:cNvPicPr>
          <p:nvPr userDrawn="1"/>
        </p:nvPicPr>
        <p:blipFill>
          <a:blip r:embed="rId4"/>
          <a:stretch>
            <a:fillRect/>
          </a:stretch>
        </p:blipFill>
        <p:spPr>
          <a:xfrm>
            <a:off x="3338220" y="510223"/>
            <a:ext cx="5450541" cy="1238587"/>
          </a:xfrm>
          <a:prstGeom prst="rect">
            <a:avLst/>
          </a:prstGeom>
        </p:spPr>
      </p:pic>
      <p:grpSp>
        <p:nvGrpSpPr>
          <p:cNvPr id="86" name="组合 27"/>
          <p:cNvGrpSpPr/>
          <p:nvPr userDrawn="1"/>
        </p:nvGrpSpPr>
        <p:grpSpPr>
          <a:xfrm>
            <a:off x="2766268" y="6568001"/>
            <a:ext cx="6659463" cy="76958"/>
            <a:chOff x="3857296" y="6552045"/>
            <a:chExt cx="4535214" cy="0"/>
          </a:xfrm>
        </p:grpSpPr>
        <p:cxnSp>
          <p:nvCxnSpPr>
            <p:cNvPr id="3145743" name="直接连接符 28"/>
            <p:cNvCxnSpPr/>
            <p:nvPr userDrawn="1"/>
          </p:nvCxnSpPr>
          <p:spPr>
            <a:xfrm>
              <a:off x="3857296" y="6552045"/>
              <a:ext cx="1166649" cy="0"/>
            </a:xfrm>
            <a:prstGeom prst="line">
              <a:avLst/>
            </a:prstGeom>
            <a:ln w="1905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45744" name="直接连接符 29"/>
            <p:cNvCxnSpPr/>
            <p:nvPr userDrawn="1"/>
          </p:nvCxnSpPr>
          <p:spPr>
            <a:xfrm>
              <a:off x="7225861" y="6552045"/>
              <a:ext cx="1166649" cy="0"/>
            </a:xfrm>
            <a:prstGeom prst="line">
              <a:avLst/>
            </a:prstGeom>
            <a:ln w="19050">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097179" name="Picture 2"/>
          <p:cNvPicPr>
            <a:picLocks noChangeAspect="1" noChangeArrowheads="1"/>
          </p:cNvPicPr>
          <p:nvPr userDrawn="1"/>
        </p:nvPicPr>
        <p:blipFill>
          <a:blip r:embed="rId5"/>
          <a:srcRect/>
          <a:stretch>
            <a:fillRect/>
          </a:stretch>
        </p:blipFill>
        <p:spPr bwMode="auto">
          <a:xfrm>
            <a:off x="4567518" y="6365199"/>
            <a:ext cx="3056964" cy="405605"/>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slam.mit.edu/"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8" Type="http://schemas.openxmlformats.org/officeDocument/2006/relationships/hyperlink" Target="https://maneuver-id.mit.edu/maneuvers-0#Split-S" TargetMode="External"/><Relationship Id="rId3" Type="http://schemas.openxmlformats.org/officeDocument/2006/relationships/hyperlink" Target="https://en.wikipedia.org/wiki/Torque" TargetMode="External"/><Relationship Id="rId7" Type="http://schemas.openxmlformats.org/officeDocument/2006/relationships/hyperlink" Target="https://maneuver-id.mit.edu/maneuvers-0#Immelmann" TargetMode="External"/><Relationship Id="rId2" Type="http://schemas.openxmlformats.org/officeDocument/2006/relationships/hyperlink" Target="https://en.wikipedia.org/wiki/Indicated_airspeed" TargetMode="External"/><Relationship Id="rId1" Type="http://schemas.openxmlformats.org/officeDocument/2006/relationships/slideLayout" Target="../slideLayouts/slideLayout7.xml"/><Relationship Id="rId6" Type="http://schemas.openxmlformats.org/officeDocument/2006/relationships/hyperlink" Target="https://maneuver-id.mit.edu/maneuvers-0#Loop" TargetMode="External"/><Relationship Id="rId11" Type="http://schemas.openxmlformats.org/officeDocument/2006/relationships/hyperlink" Target="https://maneuver-id.mit.edu/maneuvers-0#Cuban%20Eight" TargetMode="External"/><Relationship Id="rId5" Type="http://schemas.openxmlformats.org/officeDocument/2006/relationships/hyperlink" Target="https://maneuver-id.mit.edu/maneuvers-0#Barrel%20Roll" TargetMode="External"/><Relationship Id="rId10" Type="http://schemas.openxmlformats.org/officeDocument/2006/relationships/hyperlink" Target="https://maneuver-id.mit.edu/maneuvers-0#Cloverleaf" TargetMode="External"/><Relationship Id="rId4" Type="http://schemas.openxmlformats.org/officeDocument/2006/relationships/hyperlink" Target="https://maneuver-id.mit.edu/maneuvers-0#Aileron%20Roll" TargetMode="External"/><Relationship Id="rId9" Type="http://schemas.openxmlformats.org/officeDocument/2006/relationships/hyperlink" Target="https://maneuver-id.mit.edu/maneuvers-0#Chandelle"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maneuver-id.mit.edu/maneuvers-0#POS" TargetMode="External"/><Relationship Id="rId3" Type="http://schemas.openxmlformats.org/officeDocument/2006/relationships/hyperlink" Target="https://en.wikipedia.org/wiki/Torque" TargetMode="External"/><Relationship Id="rId7" Type="http://schemas.openxmlformats.org/officeDocument/2006/relationships/hyperlink" Target="https://maneuver-id.mit.edu/maneuvers-0#Intentional%20Spin" TargetMode="External"/><Relationship Id="rId2" Type="http://schemas.openxmlformats.org/officeDocument/2006/relationships/hyperlink" Target="https://en.wikipedia.org/wiki/Indicated_airspeed" TargetMode="External"/><Relationship Id="rId1" Type="http://schemas.openxmlformats.org/officeDocument/2006/relationships/slideLayout" Target="../slideLayouts/slideLayout7.xml"/><Relationship Id="rId6" Type="http://schemas.openxmlformats.org/officeDocument/2006/relationships/hyperlink" Target="https://maneuver-id.mit.edu/maneuvers-0#GX" TargetMode="External"/><Relationship Id="rId5" Type="http://schemas.openxmlformats.org/officeDocument/2006/relationships/hyperlink" Target="https://maneuver-id.mit.edu/maneuvers-0#TPS" TargetMode="External"/><Relationship Id="rId10" Type="http://schemas.openxmlformats.org/officeDocument/2006/relationships/hyperlink" Target="https://maneuver-id.mit.edu/maneuvers-0#ELP" TargetMode="External"/><Relationship Id="rId4" Type="http://schemas.openxmlformats.org/officeDocument/2006/relationships/hyperlink" Target="https://maneuver-id.mit.edu/maneuvers-0#Lazy%20Eight" TargetMode="External"/><Relationship Id="rId9" Type="http://schemas.openxmlformats.org/officeDocument/2006/relationships/hyperlink" Target="https://maneuver-id.mit.edu/maneuvers-0#Slow%20Fligh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Torque" TargetMode="External"/><Relationship Id="rId2" Type="http://schemas.openxmlformats.org/officeDocument/2006/relationships/hyperlink" Target="https://en.wikipedia.org/wiki/Indicated_airspeed" TargetMode="External"/><Relationship Id="rId1" Type="http://schemas.openxmlformats.org/officeDocument/2006/relationships/slideLayout" Target="../slideLayouts/slideLayout7.xml"/><Relationship Id="rId6" Type="http://schemas.openxmlformats.org/officeDocument/2006/relationships/hyperlink" Target="https://maneuver-id.mit.edu/maneuvers-0#Vertical-S" TargetMode="External"/><Relationship Id="rId5" Type="http://schemas.openxmlformats.org/officeDocument/2006/relationships/hyperlink" Target="https://maneuver-id.mit.edu/maneuvers-0#Straight-in%20Pattern" TargetMode="External"/><Relationship Id="rId4" Type="http://schemas.openxmlformats.org/officeDocument/2006/relationships/hyperlink" Target="https://maneuver-id.mit.edu/maneuvers-0#Take-off" TargetMode="Externa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矩形: 圆角 8"/>
          <p:cNvSpPr/>
          <p:nvPr/>
        </p:nvSpPr>
        <p:spPr>
          <a:xfrm>
            <a:off x="2910070" y="4413883"/>
            <a:ext cx="6333759" cy="6673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3" name="矩形 4"/>
          <p:cNvSpPr/>
          <p:nvPr/>
        </p:nvSpPr>
        <p:spPr>
          <a:xfrm>
            <a:off x="-38100" y="3221105"/>
            <a:ext cx="12230100" cy="707886"/>
          </a:xfrm>
          <a:prstGeom prst="rect">
            <a:avLst/>
          </a:prstGeom>
        </p:spPr>
        <p:txBody>
          <a:bodyPr wrap="square">
            <a:spAutoFit/>
          </a:bodyPr>
          <a:lstStyle/>
          <a:p>
            <a:pPr algn="ctr"/>
            <a:r>
              <a:rPr lang="en-US" altLang="zh-CN" sz="4000" dirty="0">
                <a:solidFill>
                  <a:schemeClr val="bg1"/>
                </a:solidFill>
              </a:rPr>
              <a:t>AI Accelerator</a:t>
            </a:r>
            <a:endParaRPr lang="zh-CN" altLang="en-US" sz="4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48584" name="文本框 10"/>
          <p:cNvSpPr txBox="1"/>
          <p:nvPr/>
        </p:nvSpPr>
        <p:spPr>
          <a:xfrm>
            <a:off x="2910070" y="4516742"/>
            <a:ext cx="6358538" cy="461665"/>
          </a:xfrm>
          <a:prstGeom prst="rect">
            <a:avLst/>
          </a:prstGeom>
          <a:noFill/>
        </p:spPr>
        <p:txBody>
          <a:bodyPr wrap="square" rtlCol="0">
            <a:spAutoFit/>
          </a:bodyPr>
          <a:lstStyle/>
          <a:p>
            <a:pPr algn="ctr"/>
            <a:r>
              <a:rPr lang="zh-CN" altLang="en-US" sz="2400" b="1" dirty="0">
                <a:solidFill>
                  <a:schemeClr val="tx1"/>
                </a:solidFill>
                <a:latin typeface="微软雅黑" panose="020B0503020204020204" pitchFamily="34" charset="-122"/>
                <a:ea typeface="微软雅黑" panose="020B0503020204020204" pitchFamily="34" charset="-122"/>
                <a:cs typeface="+mn-ea"/>
                <a:sym typeface="+mn-lt"/>
              </a:rPr>
              <a:t>内容汇报</a:t>
            </a:r>
          </a:p>
        </p:txBody>
      </p:sp>
    </p:spTree>
    <p:extLst>
      <p:ext uri="{BB962C8B-B14F-4D97-AF65-F5344CB8AC3E}">
        <p14:creationId xmlns:p14="http://schemas.microsoft.com/office/powerpoint/2010/main" val="4034353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algn="ctr"/>
            <a:r>
              <a:rPr lang="zh-CN" altLang="en-US" sz="3200" dirty="0">
                <a:solidFill>
                  <a:schemeClr val="bg1"/>
                </a:solidFill>
              </a:rPr>
              <a:t>基于</a:t>
            </a:r>
            <a:r>
              <a:rPr lang="en-US" altLang="zh-CN" sz="3200" dirty="0">
                <a:solidFill>
                  <a:schemeClr val="bg1"/>
                </a:solidFill>
              </a:rPr>
              <a:t>VR</a:t>
            </a:r>
            <a:r>
              <a:rPr lang="zh-CN" altLang="en-US" sz="3200" dirty="0">
                <a:solidFill>
                  <a:schemeClr val="bg1"/>
                </a:solidFill>
              </a:rPr>
              <a:t>和</a:t>
            </a:r>
            <a:r>
              <a:rPr lang="en-US" altLang="zh-CN" sz="3200" dirty="0">
                <a:solidFill>
                  <a:schemeClr val="bg1"/>
                </a:solidFill>
              </a:rPr>
              <a:t>AR</a:t>
            </a:r>
            <a:r>
              <a:rPr lang="zh-CN" altLang="en-US" sz="3200" dirty="0">
                <a:solidFill>
                  <a:schemeClr val="bg1"/>
                </a:solidFill>
              </a:rPr>
              <a:t>的迁移学习</a:t>
            </a:r>
            <a:endParaRPr lang="zh-CN" altLang="zh-CN" sz="3200" dirty="0">
              <a:solidFill>
                <a:schemeClr val="bg1"/>
              </a:solidFill>
            </a:endParaRPr>
          </a:p>
        </p:txBody>
      </p:sp>
      <p:cxnSp>
        <p:nvCxnSpPr>
          <p:cNvPr id="35" name="直接连接符 34"/>
          <p:cNvCxnSpPr/>
          <p:nvPr/>
        </p:nvCxnSpPr>
        <p:spPr>
          <a:xfrm>
            <a:off x="2232372"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3062473618"/>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箭头: V 形 7">
            <a:hlinkClick r:id="rId8"/>
            <a:extLst>
              <a:ext uri="{FF2B5EF4-FFF2-40B4-BE49-F238E27FC236}">
                <a16:creationId xmlns:a16="http://schemas.microsoft.com/office/drawing/2014/main" id="{99802722-FA13-CC56-D2E3-80C263D1360E}"/>
              </a:ext>
            </a:extLst>
          </p:cNvPr>
          <p:cNvSpPr/>
          <p:nvPr/>
        </p:nvSpPr>
        <p:spPr>
          <a:xfrm>
            <a:off x="10503471" y="4854026"/>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490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lvl="0"/>
            <a:r>
              <a:rPr lang="zh-CN" altLang="en-US" sz="3200" b="0" i="0" dirty="0">
                <a:solidFill>
                  <a:schemeClr val="bg1"/>
                </a:solidFill>
              </a:rPr>
              <a:t>合成孔径雷达的多模态视觉</a:t>
            </a:r>
            <a:endParaRPr lang="zh-CN" altLang="zh-CN" sz="3200" b="0" dirty="0">
              <a:solidFill>
                <a:schemeClr val="bg1"/>
              </a:solidFill>
            </a:endParaRPr>
          </a:p>
        </p:txBody>
      </p:sp>
      <p:cxnSp>
        <p:nvCxnSpPr>
          <p:cNvPr id="35" name="直接连接符 34"/>
          <p:cNvCxnSpPr/>
          <p:nvPr/>
        </p:nvCxnSpPr>
        <p:spPr>
          <a:xfrm>
            <a:off x="1637605" y="1287304"/>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313487" y="1294448"/>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3304013600"/>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11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algn="ctr"/>
            <a:r>
              <a:rPr lang="en-US" altLang="zh-CN" sz="3200" b="0" dirty="0">
                <a:solidFill>
                  <a:schemeClr val="bg1"/>
                </a:solidFill>
              </a:rPr>
              <a:t>AI</a:t>
            </a:r>
            <a:r>
              <a:rPr lang="zh-CN" altLang="en-US" sz="3200" b="0" dirty="0">
                <a:solidFill>
                  <a:schemeClr val="bg1"/>
                </a:solidFill>
              </a:rPr>
              <a:t>辅助优化训练时间表</a:t>
            </a:r>
            <a:endParaRPr lang="zh-CN" altLang="zh-CN" sz="3200" b="0" dirty="0">
              <a:solidFill>
                <a:schemeClr val="bg1"/>
              </a:solidFill>
            </a:endParaRPr>
          </a:p>
        </p:txBody>
      </p:sp>
      <p:cxnSp>
        <p:nvCxnSpPr>
          <p:cNvPr id="35" name="直接连接符 34"/>
          <p:cNvCxnSpPr/>
          <p:nvPr/>
        </p:nvCxnSpPr>
        <p:spPr>
          <a:xfrm>
            <a:off x="2314001"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1900091565"/>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2081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lvl="0" algn="ctr"/>
            <a:r>
              <a:rPr lang="zh-CN" altLang="en-US" sz="3200" b="0" i="0" dirty="0">
                <a:solidFill>
                  <a:schemeClr val="bg1"/>
                </a:solidFill>
              </a:rPr>
              <a:t>快速 </a:t>
            </a:r>
            <a:r>
              <a:rPr lang="en-US" altLang="zh-CN" sz="3200" b="0" i="0" dirty="0">
                <a:solidFill>
                  <a:schemeClr val="bg1"/>
                </a:solidFill>
              </a:rPr>
              <a:t>AI</a:t>
            </a:r>
            <a:endParaRPr lang="zh-CN" altLang="en-US" sz="3200" b="0" dirty="0">
              <a:solidFill>
                <a:schemeClr val="bg1"/>
              </a:solidFill>
            </a:endParaRPr>
          </a:p>
        </p:txBody>
      </p:sp>
      <p:cxnSp>
        <p:nvCxnSpPr>
          <p:cNvPr id="35" name="直接连接符 34"/>
          <p:cNvCxnSpPr/>
          <p:nvPr/>
        </p:nvCxnSpPr>
        <p:spPr>
          <a:xfrm>
            <a:off x="2314001"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2263461126"/>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98AA82E7-CEB6-CB7C-D352-17EA08791DEB}"/>
              </a:ext>
            </a:extLst>
          </p:cNvPr>
          <p:cNvSpPr txBox="1"/>
          <p:nvPr/>
        </p:nvSpPr>
        <p:spPr>
          <a:xfrm>
            <a:off x="6675080" y="1806507"/>
            <a:ext cx="4083170" cy="369332"/>
          </a:xfrm>
          <a:prstGeom prst="rect">
            <a:avLst/>
          </a:prstGeom>
          <a:noFill/>
        </p:spPr>
        <p:txBody>
          <a:bodyPr wrap="none" rtlCol="0">
            <a:spAutoFit/>
          </a:bodyPr>
          <a:lstStyle/>
          <a:p>
            <a:pPr algn="ctr"/>
            <a:r>
              <a:rPr lang="en-US" altLang="zh-CN" dirty="0"/>
              <a:t>——</a:t>
            </a:r>
            <a:r>
              <a:rPr lang="zh-CN" altLang="en-US" dirty="0"/>
              <a:t>快速开发便携式高性能</a:t>
            </a:r>
            <a:r>
              <a:rPr lang="en-US" altLang="zh-CN" dirty="0"/>
              <a:t>AI</a:t>
            </a:r>
            <a:r>
              <a:rPr lang="zh-CN" altLang="en-US" dirty="0"/>
              <a:t>应用程序</a:t>
            </a:r>
          </a:p>
        </p:txBody>
      </p:sp>
    </p:spTree>
    <p:extLst>
      <p:ext uri="{BB962C8B-B14F-4D97-AF65-F5344CB8AC3E}">
        <p14:creationId xmlns:p14="http://schemas.microsoft.com/office/powerpoint/2010/main" val="250095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lvl="0" algn="ctr"/>
            <a:r>
              <a:rPr lang="zh-CN" altLang="en-US" sz="3200" b="0" i="0" dirty="0">
                <a:solidFill>
                  <a:schemeClr val="bg1"/>
                </a:solidFill>
              </a:rPr>
              <a:t>快速 </a:t>
            </a:r>
            <a:r>
              <a:rPr lang="en-US" altLang="zh-CN" sz="3200" b="0" i="0" dirty="0">
                <a:solidFill>
                  <a:schemeClr val="bg1"/>
                </a:solidFill>
              </a:rPr>
              <a:t>AI</a:t>
            </a:r>
            <a:endParaRPr lang="zh-CN" altLang="en-US" sz="3200" b="0" dirty="0">
              <a:solidFill>
                <a:schemeClr val="bg1"/>
              </a:solidFill>
            </a:endParaRPr>
          </a:p>
        </p:txBody>
      </p:sp>
      <p:cxnSp>
        <p:nvCxnSpPr>
          <p:cNvPr id="35" name="直接连接符 34"/>
          <p:cNvCxnSpPr/>
          <p:nvPr/>
        </p:nvCxnSpPr>
        <p:spPr>
          <a:xfrm>
            <a:off x="2314001"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2436440178"/>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98AA82E7-CEB6-CB7C-D352-17EA08791DEB}"/>
              </a:ext>
            </a:extLst>
          </p:cNvPr>
          <p:cNvSpPr txBox="1"/>
          <p:nvPr/>
        </p:nvSpPr>
        <p:spPr>
          <a:xfrm>
            <a:off x="6098361" y="1842189"/>
            <a:ext cx="4647426" cy="369332"/>
          </a:xfrm>
          <a:prstGeom prst="rect">
            <a:avLst/>
          </a:prstGeom>
          <a:noFill/>
        </p:spPr>
        <p:txBody>
          <a:bodyPr wrap="none" rtlCol="0">
            <a:spAutoFit/>
          </a:bodyPr>
          <a:lstStyle/>
          <a:p>
            <a:pPr algn="ctr"/>
            <a:r>
              <a:rPr lang="en-US" altLang="zh-CN" dirty="0"/>
              <a:t>——ML</a:t>
            </a:r>
            <a:r>
              <a:rPr lang="zh-CN" altLang="en-US" dirty="0"/>
              <a:t>增强型数据收集、集成和异常值检测</a:t>
            </a:r>
          </a:p>
        </p:txBody>
      </p:sp>
    </p:spTree>
    <p:extLst>
      <p:ext uri="{BB962C8B-B14F-4D97-AF65-F5344CB8AC3E}">
        <p14:creationId xmlns:p14="http://schemas.microsoft.com/office/powerpoint/2010/main" val="23286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559F007-9C46-D985-C51D-55EEA4177151}"/>
              </a:ext>
            </a:extLst>
          </p:cNvPr>
          <p:cNvGraphicFramePr>
            <a:graphicFrameLocks noGrp="1"/>
          </p:cNvGraphicFramePr>
          <p:nvPr>
            <p:extLst>
              <p:ext uri="{D42A27DB-BD31-4B8C-83A1-F6EECF244321}">
                <p14:modId xmlns:p14="http://schemas.microsoft.com/office/powerpoint/2010/main" val="1439366201"/>
              </p:ext>
            </p:extLst>
          </p:nvPr>
        </p:nvGraphicFramePr>
        <p:xfrm>
          <a:off x="581025" y="1303111"/>
          <a:ext cx="11029950" cy="4699000"/>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1030700010"/>
                    </a:ext>
                  </a:extLst>
                </a:gridCol>
                <a:gridCol w="1838325">
                  <a:extLst>
                    <a:ext uri="{9D8B030D-6E8A-4147-A177-3AD203B41FA5}">
                      <a16:colId xmlns:a16="http://schemas.microsoft.com/office/drawing/2014/main" val="719345048"/>
                    </a:ext>
                  </a:extLst>
                </a:gridCol>
                <a:gridCol w="1838325">
                  <a:extLst>
                    <a:ext uri="{9D8B030D-6E8A-4147-A177-3AD203B41FA5}">
                      <a16:colId xmlns:a16="http://schemas.microsoft.com/office/drawing/2014/main" val="4204175811"/>
                    </a:ext>
                  </a:extLst>
                </a:gridCol>
                <a:gridCol w="1838325">
                  <a:extLst>
                    <a:ext uri="{9D8B030D-6E8A-4147-A177-3AD203B41FA5}">
                      <a16:colId xmlns:a16="http://schemas.microsoft.com/office/drawing/2014/main" val="972154294"/>
                    </a:ext>
                  </a:extLst>
                </a:gridCol>
                <a:gridCol w="1838325">
                  <a:extLst>
                    <a:ext uri="{9D8B030D-6E8A-4147-A177-3AD203B41FA5}">
                      <a16:colId xmlns:a16="http://schemas.microsoft.com/office/drawing/2014/main" val="452068937"/>
                    </a:ext>
                  </a:extLst>
                </a:gridCol>
                <a:gridCol w="1838325">
                  <a:extLst>
                    <a:ext uri="{9D8B030D-6E8A-4147-A177-3AD203B41FA5}">
                      <a16:colId xmlns:a16="http://schemas.microsoft.com/office/drawing/2014/main" val="2287688226"/>
                    </a:ext>
                  </a:extLst>
                </a:gridCol>
              </a:tblGrid>
              <a:tr h="370840">
                <a:tc>
                  <a:txBody>
                    <a:bodyPr/>
                    <a:lstStyle/>
                    <a:p>
                      <a:r>
                        <a:rPr lang="en-US" altLang="zh-CN" sz="1800" b="1" i="0" kern="1200" dirty="0">
                          <a:solidFill>
                            <a:schemeClr val="lt1"/>
                          </a:solidFill>
                          <a:effectLst/>
                          <a:latin typeface="+mn-lt"/>
                          <a:ea typeface="+mn-ea"/>
                          <a:cs typeface="+mn-cs"/>
                        </a:rPr>
                        <a:t>Maneuver</a:t>
                      </a:r>
                      <a:endParaRPr lang="zh-CN" altLang="en-US" dirty="0"/>
                    </a:p>
                  </a:txBody>
                  <a:tcPr/>
                </a:tc>
                <a:tc>
                  <a:txBody>
                    <a:bodyPr/>
                    <a:lstStyle/>
                    <a:p>
                      <a:r>
                        <a:rPr lang="en-US" altLang="zh-CN" sz="1800" b="1" i="0" kern="1200" dirty="0">
                          <a:solidFill>
                            <a:schemeClr val="lt1"/>
                          </a:solidFill>
                          <a:effectLst/>
                          <a:latin typeface="+mn-lt"/>
                          <a:ea typeface="+mn-ea"/>
                          <a:cs typeface="+mn-cs"/>
                        </a:rPr>
                        <a:t>Airspeed (</a:t>
                      </a:r>
                      <a:r>
                        <a:rPr lang="en-US" altLang="zh-CN" sz="1800" b="1" i="0" u="none" strike="noStrike" kern="1200" dirty="0">
                          <a:solidFill>
                            <a:schemeClr val="lt1"/>
                          </a:solidFill>
                          <a:effectLst/>
                          <a:latin typeface="+mn-lt"/>
                          <a:ea typeface="+mn-ea"/>
                          <a:cs typeface="+mn-cs"/>
                          <a:hlinkClick r:id="rId2"/>
                        </a:rPr>
                        <a:t>Knots</a:t>
                      </a:r>
                      <a:r>
                        <a:rPr lang="en-US" altLang="zh-CN" sz="1800" b="1" i="0" kern="1200" dirty="0">
                          <a:solidFill>
                            <a:schemeClr val="lt1"/>
                          </a:solidFill>
                          <a:effectLst/>
                          <a:latin typeface="+mn-lt"/>
                          <a:ea typeface="+mn-ea"/>
                          <a:cs typeface="+mn-cs"/>
                        </a:rPr>
                        <a:t>)</a:t>
                      </a:r>
                      <a:endParaRPr lang="zh-CN" altLang="en-US" dirty="0"/>
                    </a:p>
                  </a:txBody>
                  <a:tcPr/>
                </a:tc>
                <a:tc>
                  <a:txBody>
                    <a:bodyPr/>
                    <a:lstStyle/>
                    <a:p>
                      <a:r>
                        <a:rPr lang="en-US" altLang="zh-CN" sz="1800" b="1" i="0" kern="1200" dirty="0">
                          <a:solidFill>
                            <a:schemeClr val="lt1"/>
                          </a:solidFill>
                          <a:effectLst/>
                          <a:latin typeface="+mn-lt"/>
                          <a:ea typeface="+mn-ea"/>
                          <a:cs typeface="+mn-cs"/>
                        </a:rPr>
                        <a:t>Airspeed (m/s)</a:t>
                      </a:r>
                      <a:endParaRPr lang="zh-CN" altLang="en-US" dirty="0"/>
                    </a:p>
                  </a:txBody>
                  <a:tcPr/>
                </a:tc>
                <a:tc>
                  <a:txBody>
                    <a:bodyPr/>
                    <a:lstStyle/>
                    <a:p>
                      <a:r>
                        <a:rPr lang="en-US" altLang="zh-CN" sz="1800" b="1" i="0" u="none" strike="noStrike" kern="1200" dirty="0">
                          <a:solidFill>
                            <a:schemeClr val="lt1"/>
                          </a:solidFill>
                          <a:effectLst/>
                          <a:latin typeface="+mn-lt"/>
                          <a:ea typeface="+mn-ea"/>
                          <a:cs typeface="+mn-cs"/>
                          <a:hlinkClick r:id="rId3"/>
                        </a:rPr>
                        <a:t>Torque</a:t>
                      </a:r>
                      <a:r>
                        <a:rPr lang="en-US" altLang="zh-CN" sz="1800" b="1" i="0" kern="1200" dirty="0">
                          <a:solidFill>
                            <a:schemeClr val="lt1"/>
                          </a:solidFill>
                          <a:effectLst/>
                          <a:latin typeface="+mn-lt"/>
                          <a:ea typeface="+mn-ea"/>
                          <a:cs typeface="+mn-cs"/>
                        </a:rPr>
                        <a:t> (Power Setting)</a:t>
                      </a:r>
                      <a:endParaRPr lang="zh-CN" altLang="en-US" dirty="0"/>
                    </a:p>
                  </a:txBody>
                  <a:tcPr/>
                </a:tc>
                <a:tc>
                  <a:txBody>
                    <a:bodyPr/>
                    <a:lstStyle/>
                    <a:p>
                      <a:r>
                        <a:rPr lang="en-US" altLang="zh-CN" sz="1800" b="1" i="0" kern="1200" dirty="0">
                          <a:solidFill>
                            <a:schemeClr val="lt1"/>
                          </a:solidFill>
                          <a:effectLst/>
                          <a:latin typeface="+mn-lt"/>
                          <a:ea typeface="+mn-ea"/>
                          <a:cs typeface="+mn-cs"/>
                        </a:rPr>
                        <a:t>Altitude Required Above Current Alt (ft)</a:t>
                      </a:r>
                      <a:endParaRPr lang="zh-CN" altLang="en-US" dirty="0"/>
                    </a:p>
                  </a:txBody>
                  <a:tcPr/>
                </a:tc>
                <a:tc>
                  <a:txBody>
                    <a:bodyPr/>
                    <a:lstStyle/>
                    <a:p>
                      <a:r>
                        <a:rPr lang="en-US" altLang="zh-CN" sz="1800" b="1" i="0" kern="1200" dirty="0">
                          <a:solidFill>
                            <a:schemeClr val="lt1"/>
                          </a:solidFill>
                          <a:effectLst/>
                          <a:latin typeface="+mn-lt"/>
                          <a:ea typeface="+mn-ea"/>
                          <a:cs typeface="+mn-cs"/>
                        </a:rPr>
                        <a:t>Altitude Required Below Current Alt (ft)</a:t>
                      </a:r>
                      <a:endParaRPr lang="zh-CN" altLang="en-US" dirty="0"/>
                    </a:p>
                  </a:txBody>
                  <a:tcPr/>
                </a:tc>
                <a:extLst>
                  <a:ext uri="{0D108BD9-81ED-4DB2-BD59-A6C34878D82A}">
                    <a16:rowId xmlns:a16="http://schemas.microsoft.com/office/drawing/2014/main" val="535058042"/>
                  </a:ext>
                </a:extLst>
              </a:tr>
              <a:tr h="370840">
                <a:tc>
                  <a:txBody>
                    <a:bodyPr/>
                    <a:lstStyle/>
                    <a:p>
                      <a:r>
                        <a:rPr lang="en-US" altLang="zh-CN" sz="1800" b="0" i="0" u="none" strike="noStrike" kern="1200" dirty="0">
                          <a:solidFill>
                            <a:schemeClr val="dk1"/>
                          </a:solidFill>
                          <a:effectLst/>
                          <a:latin typeface="+mn-lt"/>
                          <a:ea typeface="+mn-ea"/>
                          <a:cs typeface="+mn-cs"/>
                          <a:hlinkClick r:id="rId4"/>
                        </a:rPr>
                        <a:t>Aileron Roll</a:t>
                      </a:r>
                      <a:endParaRPr lang="zh-CN" altLang="en-US" dirty="0"/>
                    </a:p>
                  </a:txBody>
                  <a:tcPr/>
                </a:tc>
                <a:tc>
                  <a:txBody>
                    <a:bodyPr/>
                    <a:lstStyle/>
                    <a:p>
                      <a:r>
                        <a:rPr lang="en-US" altLang="zh-CN" sz="1800" b="0" i="0" kern="1200" dirty="0">
                          <a:solidFill>
                            <a:schemeClr val="dk1"/>
                          </a:solidFill>
                          <a:effectLst/>
                          <a:latin typeface="+mn-lt"/>
                          <a:ea typeface="+mn-ea"/>
                          <a:cs typeface="+mn-cs"/>
                        </a:rPr>
                        <a:t>180-220</a:t>
                      </a:r>
                      <a:endParaRPr lang="zh-CN" altLang="en-US" dirty="0"/>
                    </a:p>
                  </a:txBody>
                  <a:tcPr/>
                </a:tc>
                <a:tc>
                  <a:txBody>
                    <a:bodyPr/>
                    <a:lstStyle/>
                    <a:p>
                      <a:r>
                        <a:rPr lang="en-US" altLang="zh-CN" sz="1800" b="0" i="0" kern="1200" dirty="0">
                          <a:solidFill>
                            <a:schemeClr val="dk1"/>
                          </a:solidFill>
                          <a:effectLst/>
                          <a:latin typeface="+mn-lt"/>
                          <a:ea typeface="+mn-ea"/>
                          <a:cs typeface="+mn-cs"/>
                        </a:rPr>
                        <a:t>92.6 - 113.18</a:t>
                      </a:r>
                      <a:endParaRPr lang="zh-CN" altLang="en-US" dirty="0"/>
                    </a:p>
                  </a:txBody>
                  <a:tcPr/>
                </a:tc>
                <a:tc>
                  <a:txBody>
                    <a:bodyPr/>
                    <a:lstStyle/>
                    <a:p>
                      <a:r>
                        <a:rPr lang="en-US" altLang="zh-CN" sz="1800" b="0" i="0" kern="1200">
                          <a:solidFill>
                            <a:schemeClr val="dk1"/>
                          </a:solidFill>
                          <a:effectLst/>
                          <a:latin typeface="+mn-lt"/>
                          <a:ea typeface="+mn-ea"/>
                          <a:cs typeface="+mn-cs"/>
                        </a:rPr>
                        <a:t>80% to MAX</a:t>
                      </a:r>
                      <a:endParaRPr lang="zh-CN" altLang="en-US"/>
                    </a:p>
                  </a:txBody>
                  <a:tcPr/>
                </a:tc>
                <a:tc>
                  <a:txBody>
                    <a:bodyPr/>
                    <a:lstStyle/>
                    <a:p>
                      <a:r>
                        <a:rPr lang="en-US" altLang="zh-CN" sz="1800" b="0" i="0" kern="1200" dirty="0">
                          <a:solidFill>
                            <a:schemeClr val="dk1"/>
                          </a:solidFill>
                          <a:effectLst/>
                          <a:latin typeface="+mn-lt"/>
                          <a:ea typeface="+mn-ea"/>
                          <a:cs typeface="+mn-cs"/>
                        </a:rPr>
                        <a:t>1,000</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591223251"/>
                  </a:ext>
                </a:extLst>
              </a:tr>
              <a:tr h="370840">
                <a:tc>
                  <a:txBody>
                    <a:bodyPr/>
                    <a:lstStyle/>
                    <a:p>
                      <a:r>
                        <a:rPr lang="en-US" altLang="zh-CN" sz="1800" b="0" i="0" u="none" strike="noStrike" kern="1200" dirty="0">
                          <a:solidFill>
                            <a:schemeClr val="dk1"/>
                          </a:solidFill>
                          <a:effectLst/>
                          <a:latin typeface="+mn-lt"/>
                          <a:ea typeface="+mn-ea"/>
                          <a:cs typeface="+mn-cs"/>
                          <a:hlinkClick r:id="rId5"/>
                        </a:rPr>
                        <a:t>Barrel Roll</a:t>
                      </a:r>
                      <a:endParaRPr lang="zh-CN" altLang="en-US" dirty="0"/>
                    </a:p>
                  </a:txBody>
                  <a:tcPr/>
                </a:tc>
                <a:tc>
                  <a:txBody>
                    <a:bodyPr/>
                    <a:lstStyle/>
                    <a:p>
                      <a:r>
                        <a:rPr lang="en-US" altLang="zh-CN" sz="1800" b="0" i="0" kern="1200" dirty="0">
                          <a:solidFill>
                            <a:schemeClr val="dk1"/>
                          </a:solidFill>
                          <a:effectLst/>
                          <a:latin typeface="+mn-lt"/>
                          <a:ea typeface="+mn-ea"/>
                          <a:cs typeface="+mn-cs"/>
                        </a:rPr>
                        <a:t>200-220</a:t>
                      </a:r>
                      <a:endParaRPr lang="zh-CN" altLang="en-US" dirty="0"/>
                    </a:p>
                  </a:txBody>
                  <a:tcPr/>
                </a:tc>
                <a:tc>
                  <a:txBody>
                    <a:bodyPr/>
                    <a:lstStyle/>
                    <a:p>
                      <a:r>
                        <a:rPr lang="en-US" altLang="zh-CN" sz="1800" b="0" i="0" kern="1200" dirty="0">
                          <a:solidFill>
                            <a:schemeClr val="dk1"/>
                          </a:solidFill>
                          <a:effectLst/>
                          <a:latin typeface="+mn-lt"/>
                          <a:ea typeface="+mn-ea"/>
                          <a:cs typeface="+mn-cs"/>
                        </a:rPr>
                        <a:t>102.89 -113.18</a:t>
                      </a:r>
                      <a:endParaRPr lang="zh-CN" altLang="en-US" dirty="0"/>
                    </a:p>
                  </a:txBody>
                  <a:tcPr/>
                </a:tc>
                <a:tc>
                  <a:txBody>
                    <a:bodyPr/>
                    <a:lstStyle/>
                    <a:p>
                      <a:r>
                        <a:rPr lang="en-US" altLang="zh-CN" sz="1800" b="0" i="0" kern="1200" dirty="0">
                          <a:solidFill>
                            <a:schemeClr val="dk1"/>
                          </a:solidFill>
                          <a:effectLst/>
                          <a:latin typeface="+mn-lt"/>
                          <a:ea typeface="+mn-ea"/>
                          <a:cs typeface="+mn-cs"/>
                        </a:rPr>
                        <a:t>80% to MAX</a:t>
                      </a:r>
                      <a:endParaRPr lang="zh-CN" altLang="en-US" dirty="0"/>
                    </a:p>
                  </a:txBody>
                  <a:tcPr/>
                </a:tc>
                <a:tc>
                  <a:txBody>
                    <a:bodyPr/>
                    <a:lstStyle/>
                    <a:p>
                      <a:r>
                        <a:rPr lang="en-US" altLang="zh-CN" sz="1800" b="0" i="0" kern="1200">
                          <a:solidFill>
                            <a:schemeClr val="dk1"/>
                          </a:solidFill>
                          <a:effectLst/>
                          <a:latin typeface="+mn-lt"/>
                          <a:ea typeface="+mn-ea"/>
                          <a:cs typeface="+mn-cs"/>
                        </a:rPr>
                        <a:t>2,000</a:t>
                      </a:r>
                      <a:endParaRPr lang="zh-CN" altLang="en-US" dirty="0"/>
                    </a:p>
                  </a:txBody>
                  <a:tcPr/>
                </a:tc>
                <a:tc>
                  <a:txBody>
                    <a:bodyPr/>
                    <a:lstStyle/>
                    <a:p>
                      <a:r>
                        <a:rPr lang="en-US" altLang="zh-CN" sz="1800" b="0" i="0" kern="1200" dirty="0">
                          <a:solidFill>
                            <a:schemeClr val="dk1"/>
                          </a:solidFill>
                          <a:effectLst/>
                          <a:latin typeface="+mn-lt"/>
                          <a:ea typeface="+mn-ea"/>
                          <a:cs typeface="+mn-cs"/>
                        </a:rPr>
                        <a:t>1,000</a:t>
                      </a:r>
                      <a:endParaRPr lang="zh-CN" altLang="en-US" dirty="0"/>
                    </a:p>
                  </a:txBody>
                  <a:tcPr/>
                </a:tc>
                <a:extLst>
                  <a:ext uri="{0D108BD9-81ED-4DB2-BD59-A6C34878D82A}">
                    <a16:rowId xmlns:a16="http://schemas.microsoft.com/office/drawing/2014/main" val="3946854513"/>
                  </a:ext>
                </a:extLst>
              </a:tr>
              <a:tr h="370840">
                <a:tc>
                  <a:txBody>
                    <a:bodyPr/>
                    <a:lstStyle/>
                    <a:p>
                      <a:r>
                        <a:rPr lang="en-US" altLang="zh-CN" sz="1800" b="0" i="0" u="none" strike="noStrike" kern="1200" dirty="0">
                          <a:solidFill>
                            <a:schemeClr val="dk1"/>
                          </a:solidFill>
                          <a:effectLst/>
                          <a:latin typeface="+mn-lt"/>
                          <a:ea typeface="+mn-ea"/>
                          <a:cs typeface="+mn-cs"/>
                          <a:hlinkClick r:id="rId6"/>
                        </a:rPr>
                        <a:t>Loop</a:t>
                      </a:r>
                      <a:endParaRPr lang="zh-CN" altLang="en-US" dirty="0"/>
                    </a:p>
                  </a:txBody>
                  <a:tcPr/>
                </a:tc>
                <a:tc>
                  <a:txBody>
                    <a:bodyPr/>
                    <a:lstStyle/>
                    <a:p>
                      <a:r>
                        <a:rPr lang="en-US" altLang="zh-CN" sz="1800" b="0" i="0" kern="1200" dirty="0">
                          <a:solidFill>
                            <a:schemeClr val="dk1"/>
                          </a:solidFill>
                          <a:effectLst/>
                          <a:latin typeface="+mn-lt"/>
                          <a:ea typeface="+mn-ea"/>
                          <a:cs typeface="+mn-cs"/>
                        </a:rPr>
                        <a:t>230-250</a:t>
                      </a:r>
                      <a:endParaRPr lang="zh-CN" altLang="en-US" dirty="0"/>
                    </a:p>
                  </a:txBody>
                  <a:tcPr/>
                </a:tc>
                <a:tc>
                  <a:txBody>
                    <a:bodyPr/>
                    <a:lstStyle/>
                    <a:p>
                      <a:r>
                        <a:rPr lang="en-US" altLang="zh-CN" sz="1800" b="0" i="0" kern="1200" dirty="0">
                          <a:solidFill>
                            <a:schemeClr val="dk1"/>
                          </a:solidFill>
                          <a:effectLst/>
                          <a:latin typeface="+mn-lt"/>
                          <a:ea typeface="+mn-ea"/>
                          <a:cs typeface="+mn-cs"/>
                        </a:rPr>
                        <a:t>118.32 - 128.61</a:t>
                      </a:r>
                      <a:endParaRPr lang="zh-CN" altLang="en-US" dirty="0"/>
                    </a:p>
                  </a:txBody>
                  <a:tcPr/>
                </a:tc>
                <a:tc>
                  <a:txBody>
                    <a:bodyPr/>
                    <a:lstStyle/>
                    <a:p>
                      <a:r>
                        <a:rPr lang="en-US" altLang="zh-CN" sz="1800" b="0" i="0" kern="1200" dirty="0">
                          <a:solidFill>
                            <a:schemeClr val="dk1"/>
                          </a:solidFill>
                          <a:effectLst/>
                          <a:latin typeface="+mn-lt"/>
                          <a:ea typeface="+mn-ea"/>
                          <a:cs typeface="+mn-cs"/>
                        </a:rPr>
                        <a:t>MAX</a:t>
                      </a:r>
                      <a:endParaRPr lang="zh-CN" altLang="en-US" dirty="0"/>
                    </a:p>
                  </a:txBody>
                  <a:tcPr/>
                </a:tc>
                <a:tc>
                  <a:txBody>
                    <a:bodyPr/>
                    <a:lstStyle/>
                    <a:p>
                      <a:r>
                        <a:rPr lang="en-US" altLang="zh-CN" sz="1800" b="0" i="0" kern="1200" dirty="0">
                          <a:solidFill>
                            <a:schemeClr val="dk1"/>
                          </a:solidFill>
                          <a:effectLst/>
                          <a:latin typeface="+mn-lt"/>
                          <a:ea typeface="+mn-ea"/>
                          <a:cs typeface="+mn-cs"/>
                        </a:rPr>
                        <a:t>3,000</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781619989"/>
                  </a:ext>
                </a:extLst>
              </a:tr>
              <a:tr h="370840">
                <a:tc>
                  <a:txBody>
                    <a:bodyPr/>
                    <a:lstStyle/>
                    <a:p>
                      <a:r>
                        <a:rPr lang="en-US" altLang="zh-CN" sz="1800" b="0" i="0" u="none" strike="noStrike" kern="1200" dirty="0">
                          <a:solidFill>
                            <a:schemeClr val="dk1"/>
                          </a:solidFill>
                          <a:effectLst/>
                          <a:latin typeface="+mn-lt"/>
                          <a:ea typeface="+mn-ea"/>
                          <a:cs typeface="+mn-cs"/>
                          <a:hlinkClick r:id="rId7"/>
                        </a:rPr>
                        <a:t>Immelmann</a:t>
                      </a:r>
                      <a:endParaRPr lang="zh-CN" altLang="en-US" dirty="0"/>
                    </a:p>
                  </a:txBody>
                  <a:tcPr/>
                </a:tc>
                <a:tc>
                  <a:txBody>
                    <a:bodyPr/>
                    <a:lstStyle/>
                    <a:p>
                      <a:r>
                        <a:rPr lang="en-US" altLang="zh-CN" sz="1800" b="0" i="0" kern="1200" dirty="0">
                          <a:solidFill>
                            <a:schemeClr val="dk1"/>
                          </a:solidFill>
                          <a:effectLst/>
                          <a:latin typeface="+mn-lt"/>
                          <a:ea typeface="+mn-ea"/>
                          <a:cs typeface="+mn-cs"/>
                        </a:rPr>
                        <a:t>230-250</a:t>
                      </a:r>
                      <a:endParaRPr lang="zh-CN" altLang="en-US" dirty="0"/>
                    </a:p>
                  </a:txBody>
                  <a:tcPr/>
                </a:tc>
                <a:tc>
                  <a:txBody>
                    <a:bodyPr/>
                    <a:lstStyle/>
                    <a:p>
                      <a:r>
                        <a:rPr lang="en-US" altLang="zh-CN" sz="1800" b="0" i="0" kern="1200" dirty="0">
                          <a:solidFill>
                            <a:schemeClr val="dk1"/>
                          </a:solidFill>
                          <a:effectLst/>
                          <a:latin typeface="+mn-lt"/>
                          <a:ea typeface="+mn-ea"/>
                          <a:cs typeface="+mn-cs"/>
                        </a:rPr>
                        <a:t>118.32 - 128.61</a:t>
                      </a:r>
                      <a:endParaRPr lang="zh-CN" altLang="en-US" dirty="0"/>
                    </a:p>
                  </a:txBody>
                  <a:tcPr/>
                </a:tc>
                <a:tc>
                  <a:txBody>
                    <a:bodyPr/>
                    <a:lstStyle/>
                    <a:p>
                      <a:r>
                        <a:rPr lang="en-US" altLang="zh-CN" sz="1800" b="0" i="0" kern="1200" dirty="0">
                          <a:solidFill>
                            <a:schemeClr val="dk1"/>
                          </a:solidFill>
                          <a:effectLst/>
                          <a:latin typeface="+mn-lt"/>
                          <a:ea typeface="+mn-ea"/>
                          <a:cs typeface="+mn-cs"/>
                        </a:rPr>
                        <a:t>MAX</a:t>
                      </a:r>
                      <a:endParaRPr lang="zh-CN" altLang="en-US" dirty="0"/>
                    </a:p>
                  </a:txBody>
                  <a:tcPr/>
                </a:tc>
                <a:tc>
                  <a:txBody>
                    <a:bodyPr/>
                    <a:lstStyle/>
                    <a:p>
                      <a:r>
                        <a:rPr lang="en-US" altLang="zh-CN" sz="1800" b="0" i="0" kern="1200" dirty="0">
                          <a:solidFill>
                            <a:schemeClr val="dk1"/>
                          </a:solidFill>
                          <a:effectLst/>
                          <a:latin typeface="+mn-lt"/>
                          <a:ea typeface="+mn-ea"/>
                          <a:cs typeface="+mn-cs"/>
                        </a:rPr>
                        <a:t>3,000</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237783566"/>
                  </a:ext>
                </a:extLst>
              </a:tr>
              <a:tr h="370840">
                <a:tc>
                  <a:txBody>
                    <a:bodyPr/>
                    <a:lstStyle/>
                    <a:p>
                      <a:r>
                        <a:rPr lang="en-US" altLang="zh-CN" sz="1800" b="0" i="0" u="none" strike="noStrike" kern="1200" dirty="0">
                          <a:solidFill>
                            <a:schemeClr val="dk1"/>
                          </a:solidFill>
                          <a:effectLst/>
                          <a:latin typeface="+mn-lt"/>
                          <a:ea typeface="+mn-ea"/>
                          <a:cs typeface="+mn-cs"/>
                          <a:hlinkClick r:id="rId8"/>
                        </a:rPr>
                        <a:t>Split-S</a:t>
                      </a:r>
                      <a:endParaRPr lang="zh-CN" altLang="en-US" dirty="0"/>
                    </a:p>
                  </a:txBody>
                  <a:tcPr/>
                </a:tc>
                <a:tc>
                  <a:txBody>
                    <a:bodyPr/>
                    <a:lstStyle/>
                    <a:p>
                      <a:r>
                        <a:rPr lang="en-US" altLang="zh-CN" sz="1800" b="0" i="0" kern="1200" dirty="0">
                          <a:solidFill>
                            <a:schemeClr val="dk1"/>
                          </a:solidFill>
                          <a:effectLst/>
                          <a:latin typeface="+mn-lt"/>
                          <a:ea typeface="+mn-ea"/>
                          <a:cs typeface="+mn-cs"/>
                        </a:rPr>
                        <a:t>120-140</a:t>
                      </a:r>
                      <a:endParaRPr lang="zh-CN" altLang="en-US" dirty="0"/>
                    </a:p>
                  </a:txBody>
                  <a:tcPr/>
                </a:tc>
                <a:tc>
                  <a:txBody>
                    <a:bodyPr/>
                    <a:lstStyle/>
                    <a:p>
                      <a:r>
                        <a:rPr lang="en-US" altLang="zh-CN" sz="1800" b="0" i="0" kern="1200" dirty="0">
                          <a:solidFill>
                            <a:schemeClr val="dk1"/>
                          </a:solidFill>
                          <a:effectLst/>
                          <a:latin typeface="+mn-lt"/>
                          <a:ea typeface="+mn-ea"/>
                          <a:cs typeface="+mn-cs"/>
                        </a:rPr>
                        <a:t>61.73 - 72.02</a:t>
                      </a:r>
                      <a:endParaRPr lang="zh-CN" altLang="en-US" dirty="0"/>
                    </a:p>
                  </a:txBody>
                  <a:tcPr/>
                </a:tc>
                <a:tc>
                  <a:txBody>
                    <a:bodyPr/>
                    <a:lstStyle/>
                    <a:p>
                      <a:r>
                        <a:rPr lang="en-US" altLang="zh-CN" sz="1800" b="0" i="0" kern="1200" dirty="0">
                          <a:solidFill>
                            <a:schemeClr val="dk1"/>
                          </a:solidFill>
                          <a:effectLst/>
                          <a:latin typeface="+mn-lt"/>
                          <a:ea typeface="+mn-ea"/>
                          <a:cs typeface="+mn-cs"/>
                        </a:rPr>
                        <a:t>IDLE to 80%</a:t>
                      </a:r>
                      <a:endParaRPr lang="zh-CN" altLang="en-US" dirty="0"/>
                    </a:p>
                  </a:txBody>
                  <a:tcPr/>
                </a:tc>
                <a:tc>
                  <a:txBody>
                    <a:bodyPr/>
                    <a:lstStyle/>
                    <a:p>
                      <a:r>
                        <a:rPr lang="en-US" altLang="zh-CN" sz="1800" b="0" i="0" kern="1200" dirty="0">
                          <a:solidFill>
                            <a:schemeClr val="dk1"/>
                          </a:solidFill>
                          <a:effectLst/>
                          <a:latin typeface="+mn-lt"/>
                          <a:ea typeface="+mn-ea"/>
                          <a:cs typeface="+mn-cs"/>
                        </a:rPr>
                        <a:t>500</a:t>
                      </a:r>
                      <a:endParaRPr lang="zh-CN" altLang="en-US" dirty="0"/>
                    </a:p>
                  </a:txBody>
                  <a:tcPr/>
                </a:tc>
                <a:tc>
                  <a:txBody>
                    <a:bodyPr/>
                    <a:lstStyle/>
                    <a:p>
                      <a:r>
                        <a:rPr lang="en-US" altLang="zh-CN" sz="1800" b="0" i="0" kern="1200" dirty="0">
                          <a:solidFill>
                            <a:schemeClr val="dk1"/>
                          </a:solidFill>
                          <a:effectLst/>
                          <a:latin typeface="+mn-lt"/>
                          <a:ea typeface="+mn-ea"/>
                          <a:cs typeface="+mn-cs"/>
                        </a:rPr>
                        <a:t>2,000 (75% Torque); 2,500 (IDLE Torque)</a:t>
                      </a:r>
                      <a:endParaRPr lang="zh-CN" altLang="en-US" dirty="0"/>
                    </a:p>
                  </a:txBody>
                  <a:tcPr/>
                </a:tc>
                <a:extLst>
                  <a:ext uri="{0D108BD9-81ED-4DB2-BD59-A6C34878D82A}">
                    <a16:rowId xmlns:a16="http://schemas.microsoft.com/office/drawing/2014/main" val="180206926"/>
                  </a:ext>
                </a:extLst>
              </a:tr>
              <a:tr h="370840">
                <a:tc>
                  <a:txBody>
                    <a:bodyPr/>
                    <a:lstStyle/>
                    <a:p>
                      <a:r>
                        <a:rPr lang="en-US" altLang="zh-CN" sz="1800" b="0" i="0" u="none" strike="noStrike" kern="1200" dirty="0">
                          <a:solidFill>
                            <a:schemeClr val="dk1"/>
                          </a:solidFill>
                          <a:effectLst/>
                          <a:latin typeface="+mn-lt"/>
                          <a:ea typeface="+mn-ea"/>
                          <a:cs typeface="+mn-cs"/>
                          <a:hlinkClick r:id="rId9"/>
                        </a:rPr>
                        <a:t>Chandelle</a:t>
                      </a:r>
                      <a:endParaRPr lang="zh-CN" altLang="en-US" dirty="0"/>
                    </a:p>
                  </a:txBody>
                  <a:tcPr/>
                </a:tc>
                <a:tc>
                  <a:txBody>
                    <a:bodyPr/>
                    <a:lstStyle/>
                    <a:p>
                      <a:r>
                        <a:rPr lang="en-US" altLang="zh-CN" sz="1800" b="0" i="0" kern="1200" dirty="0">
                          <a:solidFill>
                            <a:schemeClr val="dk1"/>
                          </a:solidFill>
                          <a:effectLst/>
                          <a:latin typeface="+mn-lt"/>
                          <a:ea typeface="+mn-ea"/>
                          <a:cs typeface="+mn-cs"/>
                        </a:rPr>
                        <a:t>200-250</a:t>
                      </a:r>
                      <a:endParaRPr lang="zh-CN" altLang="en-US" dirty="0"/>
                    </a:p>
                  </a:txBody>
                  <a:tcPr/>
                </a:tc>
                <a:tc>
                  <a:txBody>
                    <a:bodyPr/>
                    <a:lstStyle/>
                    <a:p>
                      <a:r>
                        <a:rPr lang="en-US" altLang="zh-CN" sz="1800" b="0" i="0" kern="1200" dirty="0">
                          <a:solidFill>
                            <a:schemeClr val="dk1"/>
                          </a:solidFill>
                          <a:effectLst/>
                          <a:latin typeface="+mn-lt"/>
                          <a:ea typeface="+mn-ea"/>
                          <a:cs typeface="+mn-cs"/>
                        </a:rPr>
                        <a:t>102.89 - 128.61</a:t>
                      </a:r>
                      <a:endParaRPr lang="zh-CN" altLang="en-US" dirty="0"/>
                    </a:p>
                  </a:txBody>
                  <a:tcPr/>
                </a:tc>
                <a:tc>
                  <a:txBody>
                    <a:bodyPr/>
                    <a:lstStyle/>
                    <a:p>
                      <a:r>
                        <a:rPr lang="en-US" altLang="zh-CN" sz="1800" b="0" i="0" kern="1200" dirty="0">
                          <a:solidFill>
                            <a:schemeClr val="dk1"/>
                          </a:solidFill>
                          <a:effectLst/>
                          <a:latin typeface="+mn-lt"/>
                          <a:ea typeface="+mn-ea"/>
                          <a:cs typeface="+mn-cs"/>
                        </a:rPr>
                        <a:t>MAX</a:t>
                      </a:r>
                      <a:endParaRPr lang="zh-CN" altLang="en-US" dirty="0"/>
                    </a:p>
                  </a:txBody>
                  <a:tcPr/>
                </a:tc>
                <a:tc>
                  <a:txBody>
                    <a:bodyPr/>
                    <a:lstStyle/>
                    <a:p>
                      <a:r>
                        <a:rPr lang="en-US" altLang="zh-CN" sz="1800" b="0" i="0" kern="1200" dirty="0">
                          <a:solidFill>
                            <a:schemeClr val="dk1"/>
                          </a:solidFill>
                          <a:effectLst/>
                          <a:latin typeface="+mn-lt"/>
                          <a:ea typeface="+mn-ea"/>
                          <a:cs typeface="+mn-cs"/>
                        </a:rPr>
                        <a:t>3,000</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277782810"/>
                  </a:ext>
                </a:extLst>
              </a:tr>
              <a:tr h="370840">
                <a:tc>
                  <a:txBody>
                    <a:bodyPr/>
                    <a:lstStyle/>
                    <a:p>
                      <a:r>
                        <a:rPr lang="en-US" altLang="zh-CN" sz="1800" b="0" i="0" u="none" strike="noStrike" kern="1200" dirty="0">
                          <a:solidFill>
                            <a:schemeClr val="dk1"/>
                          </a:solidFill>
                          <a:effectLst/>
                          <a:latin typeface="+mn-lt"/>
                          <a:ea typeface="+mn-ea"/>
                          <a:cs typeface="+mn-cs"/>
                          <a:hlinkClick r:id="rId10"/>
                        </a:rPr>
                        <a:t>Cloverleaf</a:t>
                      </a:r>
                      <a:endParaRPr lang="zh-CN" altLang="en-US" dirty="0"/>
                    </a:p>
                  </a:txBody>
                  <a:tcPr/>
                </a:tc>
                <a:tc>
                  <a:txBody>
                    <a:bodyPr/>
                    <a:lstStyle/>
                    <a:p>
                      <a:r>
                        <a:rPr lang="en-US" altLang="zh-CN" sz="1800" b="0" i="0" kern="1200" dirty="0">
                          <a:solidFill>
                            <a:schemeClr val="dk1"/>
                          </a:solidFill>
                          <a:effectLst/>
                          <a:latin typeface="+mn-lt"/>
                          <a:ea typeface="+mn-ea"/>
                          <a:cs typeface="+mn-cs"/>
                        </a:rPr>
                        <a:t>200-220</a:t>
                      </a:r>
                      <a:endParaRPr lang="zh-CN" altLang="en-US" dirty="0"/>
                    </a:p>
                  </a:txBody>
                  <a:tcPr/>
                </a:tc>
                <a:tc>
                  <a:txBody>
                    <a:bodyPr/>
                    <a:lstStyle/>
                    <a:p>
                      <a:r>
                        <a:rPr lang="en-US" altLang="zh-CN" sz="1800" b="0" i="0" kern="1200" dirty="0">
                          <a:solidFill>
                            <a:schemeClr val="dk1"/>
                          </a:solidFill>
                          <a:effectLst/>
                          <a:latin typeface="+mn-lt"/>
                          <a:ea typeface="+mn-ea"/>
                          <a:cs typeface="+mn-cs"/>
                        </a:rPr>
                        <a:t>102.89 - 113.18</a:t>
                      </a:r>
                      <a:endParaRPr lang="zh-CN" altLang="en-US" dirty="0"/>
                    </a:p>
                  </a:txBody>
                  <a:tcPr/>
                </a:tc>
                <a:tc>
                  <a:txBody>
                    <a:bodyPr/>
                    <a:lstStyle/>
                    <a:p>
                      <a:r>
                        <a:rPr lang="en-US" altLang="zh-CN" sz="1800" b="0" i="0" kern="1200" dirty="0">
                          <a:solidFill>
                            <a:schemeClr val="dk1"/>
                          </a:solidFill>
                          <a:effectLst/>
                          <a:latin typeface="+mn-lt"/>
                          <a:ea typeface="+mn-ea"/>
                          <a:cs typeface="+mn-cs"/>
                        </a:rPr>
                        <a:t>80% to MAX</a:t>
                      </a:r>
                      <a:endParaRPr lang="zh-CN" altLang="en-US" dirty="0"/>
                    </a:p>
                  </a:txBody>
                  <a:tcPr/>
                </a:tc>
                <a:tc>
                  <a:txBody>
                    <a:bodyPr/>
                    <a:lstStyle/>
                    <a:p>
                      <a:r>
                        <a:rPr lang="en-US" altLang="zh-CN" sz="1800" b="0" i="0" kern="1200" dirty="0">
                          <a:solidFill>
                            <a:schemeClr val="dk1"/>
                          </a:solidFill>
                          <a:effectLst/>
                          <a:latin typeface="+mn-lt"/>
                          <a:ea typeface="+mn-ea"/>
                          <a:cs typeface="+mn-cs"/>
                        </a:rPr>
                        <a:t>3,000</a:t>
                      </a:r>
                      <a:endParaRPr lang="zh-CN" altLang="en-US" dirty="0"/>
                    </a:p>
                  </a:txBody>
                  <a:tcPr/>
                </a:tc>
                <a:tc>
                  <a:txBody>
                    <a:bodyPr/>
                    <a:lstStyle/>
                    <a:p>
                      <a:r>
                        <a:rPr lang="en-US" altLang="zh-CN" sz="1800" b="0" i="0" kern="1200" dirty="0">
                          <a:solidFill>
                            <a:schemeClr val="dk1"/>
                          </a:solidFill>
                          <a:effectLst/>
                          <a:latin typeface="+mn-lt"/>
                          <a:ea typeface="+mn-ea"/>
                          <a:cs typeface="+mn-cs"/>
                        </a:rPr>
                        <a:t>1,000</a:t>
                      </a:r>
                      <a:endParaRPr lang="zh-CN" altLang="en-US" dirty="0"/>
                    </a:p>
                  </a:txBody>
                  <a:tcPr/>
                </a:tc>
                <a:extLst>
                  <a:ext uri="{0D108BD9-81ED-4DB2-BD59-A6C34878D82A}">
                    <a16:rowId xmlns:a16="http://schemas.microsoft.com/office/drawing/2014/main" val="2351259162"/>
                  </a:ext>
                </a:extLst>
              </a:tr>
              <a:tr h="370840">
                <a:tc>
                  <a:txBody>
                    <a:bodyPr/>
                    <a:lstStyle/>
                    <a:p>
                      <a:r>
                        <a:rPr lang="en-US" altLang="zh-CN" sz="1800" b="0" i="0" u="none" strike="noStrike" kern="1200" dirty="0">
                          <a:solidFill>
                            <a:schemeClr val="dk1"/>
                          </a:solidFill>
                          <a:effectLst/>
                          <a:latin typeface="+mn-lt"/>
                          <a:ea typeface="+mn-ea"/>
                          <a:cs typeface="+mn-cs"/>
                          <a:hlinkClick r:id="rId11"/>
                        </a:rPr>
                        <a:t>Cuban Eight</a:t>
                      </a:r>
                      <a:endParaRPr lang="zh-CN" altLang="en-US" dirty="0"/>
                    </a:p>
                  </a:txBody>
                  <a:tcPr/>
                </a:tc>
                <a:tc>
                  <a:txBody>
                    <a:bodyPr/>
                    <a:lstStyle/>
                    <a:p>
                      <a:r>
                        <a:rPr lang="en-US" altLang="zh-CN" sz="1800" b="0" i="0" kern="1200">
                          <a:solidFill>
                            <a:schemeClr val="dk1"/>
                          </a:solidFill>
                          <a:effectLst/>
                          <a:latin typeface="+mn-lt"/>
                          <a:ea typeface="+mn-ea"/>
                          <a:cs typeface="+mn-cs"/>
                        </a:rPr>
                        <a:t>230-250</a:t>
                      </a:r>
                      <a:endParaRPr lang="zh-CN" altLang="en-US" dirty="0"/>
                    </a:p>
                  </a:txBody>
                  <a:tcPr/>
                </a:tc>
                <a:tc>
                  <a:txBody>
                    <a:bodyPr/>
                    <a:lstStyle/>
                    <a:p>
                      <a:r>
                        <a:rPr lang="en-US" altLang="zh-CN" sz="1800" b="0" i="0" kern="1200" dirty="0">
                          <a:solidFill>
                            <a:schemeClr val="dk1"/>
                          </a:solidFill>
                          <a:effectLst/>
                          <a:latin typeface="+mn-lt"/>
                          <a:ea typeface="+mn-ea"/>
                          <a:cs typeface="+mn-cs"/>
                        </a:rPr>
                        <a:t>118.32 - 128.61</a:t>
                      </a:r>
                      <a:endParaRPr lang="zh-CN" altLang="en-US" dirty="0"/>
                    </a:p>
                  </a:txBody>
                  <a:tcPr/>
                </a:tc>
                <a:tc>
                  <a:txBody>
                    <a:bodyPr/>
                    <a:lstStyle/>
                    <a:p>
                      <a:r>
                        <a:rPr lang="en-US" altLang="zh-CN" sz="1800" b="0" i="0" kern="1200" dirty="0">
                          <a:solidFill>
                            <a:schemeClr val="dk1"/>
                          </a:solidFill>
                          <a:effectLst/>
                          <a:latin typeface="+mn-lt"/>
                          <a:ea typeface="+mn-ea"/>
                          <a:cs typeface="+mn-cs"/>
                        </a:rPr>
                        <a:t>MAX</a:t>
                      </a:r>
                      <a:endParaRPr lang="zh-CN" altLang="en-US" dirty="0"/>
                    </a:p>
                  </a:txBody>
                  <a:tcPr/>
                </a:tc>
                <a:tc>
                  <a:txBody>
                    <a:bodyPr/>
                    <a:lstStyle/>
                    <a:p>
                      <a:r>
                        <a:rPr lang="en-US" altLang="zh-CN" sz="1800" b="0" i="0" kern="1200" dirty="0">
                          <a:solidFill>
                            <a:schemeClr val="dk1"/>
                          </a:solidFill>
                          <a:effectLst/>
                          <a:latin typeface="+mn-lt"/>
                          <a:ea typeface="+mn-ea"/>
                          <a:cs typeface="+mn-cs"/>
                        </a:rPr>
                        <a:t>3,000</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534436481"/>
                  </a:ext>
                </a:extLst>
              </a:tr>
            </a:tbl>
          </a:graphicData>
        </a:graphic>
      </p:graphicFrame>
    </p:spTree>
    <p:extLst>
      <p:ext uri="{BB962C8B-B14F-4D97-AF65-F5344CB8AC3E}">
        <p14:creationId xmlns:p14="http://schemas.microsoft.com/office/powerpoint/2010/main" val="3066146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B038E894-C21C-025C-A07E-59111803526B}"/>
              </a:ext>
            </a:extLst>
          </p:cNvPr>
          <p:cNvGraphicFramePr>
            <a:graphicFrameLocks noGrp="1"/>
          </p:cNvGraphicFramePr>
          <p:nvPr>
            <p:extLst>
              <p:ext uri="{D42A27DB-BD31-4B8C-83A1-F6EECF244321}">
                <p14:modId xmlns:p14="http://schemas.microsoft.com/office/powerpoint/2010/main" val="2557671466"/>
              </p:ext>
            </p:extLst>
          </p:nvPr>
        </p:nvGraphicFramePr>
        <p:xfrm>
          <a:off x="581025" y="1250859"/>
          <a:ext cx="11029950" cy="4592320"/>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256785553"/>
                    </a:ext>
                  </a:extLst>
                </a:gridCol>
                <a:gridCol w="1838325">
                  <a:extLst>
                    <a:ext uri="{9D8B030D-6E8A-4147-A177-3AD203B41FA5}">
                      <a16:colId xmlns:a16="http://schemas.microsoft.com/office/drawing/2014/main" val="356806557"/>
                    </a:ext>
                  </a:extLst>
                </a:gridCol>
                <a:gridCol w="1838325">
                  <a:extLst>
                    <a:ext uri="{9D8B030D-6E8A-4147-A177-3AD203B41FA5}">
                      <a16:colId xmlns:a16="http://schemas.microsoft.com/office/drawing/2014/main" val="3863474913"/>
                    </a:ext>
                  </a:extLst>
                </a:gridCol>
                <a:gridCol w="1838325">
                  <a:extLst>
                    <a:ext uri="{9D8B030D-6E8A-4147-A177-3AD203B41FA5}">
                      <a16:colId xmlns:a16="http://schemas.microsoft.com/office/drawing/2014/main" val="1378696926"/>
                    </a:ext>
                  </a:extLst>
                </a:gridCol>
                <a:gridCol w="1838325">
                  <a:extLst>
                    <a:ext uri="{9D8B030D-6E8A-4147-A177-3AD203B41FA5}">
                      <a16:colId xmlns:a16="http://schemas.microsoft.com/office/drawing/2014/main" val="3568037633"/>
                    </a:ext>
                  </a:extLst>
                </a:gridCol>
                <a:gridCol w="1838325">
                  <a:extLst>
                    <a:ext uri="{9D8B030D-6E8A-4147-A177-3AD203B41FA5}">
                      <a16:colId xmlns:a16="http://schemas.microsoft.com/office/drawing/2014/main" val="1988227212"/>
                    </a:ext>
                  </a:extLst>
                </a:gridCol>
              </a:tblGrid>
              <a:tr h="593181">
                <a:tc>
                  <a:txBody>
                    <a:bodyPr/>
                    <a:lstStyle/>
                    <a:p>
                      <a:r>
                        <a:rPr lang="en-US" altLang="zh-CN" sz="1800" b="1" i="0" kern="1200" dirty="0">
                          <a:solidFill>
                            <a:schemeClr val="lt1"/>
                          </a:solidFill>
                          <a:effectLst/>
                          <a:latin typeface="+mn-lt"/>
                          <a:ea typeface="+mn-ea"/>
                          <a:cs typeface="+mn-cs"/>
                        </a:rPr>
                        <a:t>Maneuver</a:t>
                      </a:r>
                      <a:endParaRPr lang="zh-CN" altLang="en-US" dirty="0"/>
                    </a:p>
                  </a:txBody>
                  <a:tcPr/>
                </a:tc>
                <a:tc>
                  <a:txBody>
                    <a:bodyPr/>
                    <a:lstStyle/>
                    <a:p>
                      <a:r>
                        <a:rPr lang="en-US" altLang="zh-CN" sz="1800" b="1" i="0" kern="1200" dirty="0">
                          <a:solidFill>
                            <a:schemeClr val="lt1"/>
                          </a:solidFill>
                          <a:effectLst/>
                          <a:latin typeface="+mn-lt"/>
                          <a:ea typeface="+mn-ea"/>
                          <a:cs typeface="+mn-cs"/>
                        </a:rPr>
                        <a:t>Airspeed (</a:t>
                      </a:r>
                      <a:r>
                        <a:rPr lang="en-US" altLang="zh-CN" sz="1800" b="1" i="0" u="none" strike="noStrike" kern="1200" dirty="0">
                          <a:solidFill>
                            <a:schemeClr val="lt1"/>
                          </a:solidFill>
                          <a:effectLst/>
                          <a:latin typeface="+mn-lt"/>
                          <a:ea typeface="+mn-ea"/>
                          <a:cs typeface="+mn-cs"/>
                          <a:hlinkClick r:id="rId2"/>
                        </a:rPr>
                        <a:t>Knots</a:t>
                      </a:r>
                      <a:r>
                        <a:rPr lang="en-US" altLang="zh-CN" sz="1800" b="1" i="0" kern="1200" dirty="0">
                          <a:solidFill>
                            <a:schemeClr val="lt1"/>
                          </a:solidFill>
                          <a:effectLst/>
                          <a:latin typeface="+mn-lt"/>
                          <a:ea typeface="+mn-ea"/>
                          <a:cs typeface="+mn-cs"/>
                        </a:rPr>
                        <a:t>)</a:t>
                      </a:r>
                      <a:endParaRPr lang="zh-CN" altLang="en-US" dirty="0"/>
                    </a:p>
                  </a:txBody>
                  <a:tcPr/>
                </a:tc>
                <a:tc>
                  <a:txBody>
                    <a:bodyPr/>
                    <a:lstStyle/>
                    <a:p>
                      <a:r>
                        <a:rPr lang="en-US" altLang="zh-CN" sz="1800" b="1" i="0" kern="1200" dirty="0">
                          <a:solidFill>
                            <a:schemeClr val="lt1"/>
                          </a:solidFill>
                          <a:effectLst/>
                          <a:latin typeface="+mn-lt"/>
                          <a:ea typeface="+mn-ea"/>
                          <a:cs typeface="+mn-cs"/>
                        </a:rPr>
                        <a:t>Airspeed (m/s)</a:t>
                      </a:r>
                      <a:endParaRPr lang="zh-CN" altLang="en-US" dirty="0"/>
                    </a:p>
                  </a:txBody>
                  <a:tcPr/>
                </a:tc>
                <a:tc>
                  <a:txBody>
                    <a:bodyPr/>
                    <a:lstStyle/>
                    <a:p>
                      <a:r>
                        <a:rPr lang="en-US" altLang="zh-CN" sz="1800" b="1" i="0" u="none" strike="noStrike" kern="1200" dirty="0">
                          <a:solidFill>
                            <a:schemeClr val="lt1"/>
                          </a:solidFill>
                          <a:effectLst/>
                          <a:latin typeface="+mn-lt"/>
                          <a:ea typeface="+mn-ea"/>
                          <a:cs typeface="+mn-cs"/>
                          <a:hlinkClick r:id="rId3"/>
                        </a:rPr>
                        <a:t>Torque</a:t>
                      </a:r>
                      <a:r>
                        <a:rPr lang="en-US" altLang="zh-CN" sz="1800" b="1" i="0" kern="1200" dirty="0">
                          <a:solidFill>
                            <a:schemeClr val="lt1"/>
                          </a:solidFill>
                          <a:effectLst/>
                          <a:latin typeface="+mn-lt"/>
                          <a:ea typeface="+mn-ea"/>
                          <a:cs typeface="+mn-cs"/>
                        </a:rPr>
                        <a:t> (Power Setting)</a:t>
                      </a:r>
                      <a:endParaRPr lang="zh-CN" altLang="en-US" dirty="0"/>
                    </a:p>
                  </a:txBody>
                  <a:tcPr/>
                </a:tc>
                <a:tc>
                  <a:txBody>
                    <a:bodyPr/>
                    <a:lstStyle/>
                    <a:p>
                      <a:r>
                        <a:rPr lang="en-US" altLang="zh-CN" sz="1800" b="1" i="0" kern="1200" dirty="0">
                          <a:solidFill>
                            <a:schemeClr val="lt1"/>
                          </a:solidFill>
                          <a:effectLst/>
                          <a:latin typeface="+mn-lt"/>
                          <a:ea typeface="+mn-ea"/>
                          <a:cs typeface="+mn-cs"/>
                        </a:rPr>
                        <a:t>Altitude Required Above Current Alt (ft)</a:t>
                      </a:r>
                      <a:endParaRPr lang="zh-CN" altLang="en-US" dirty="0"/>
                    </a:p>
                  </a:txBody>
                  <a:tcPr/>
                </a:tc>
                <a:tc>
                  <a:txBody>
                    <a:bodyPr/>
                    <a:lstStyle/>
                    <a:p>
                      <a:r>
                        <a:rPr lang="en-US" altLang="zh-CN" sz="1800" b="1" i="0" kern="1200" dirty="0">
                          <a:solidFill>
                            <a:schemeClr val="lt1"/>
                          </a:solidFill>
                          <a:effectLst/>
                          <a:latin typeface="+mn-lt"/>
                          <a:ea typeface="+mn-ea"/>
                          <a:cs typeface="+mn-cs"/>
                        </a:rPr>
                        <a:t>Altitude Required Below Current Alt (ft)</a:t>
                      </a:r>
                      <a:endParaRPr lang="zh-CN" altLang="en-US" dirty="0"/>
                    </a:p>
                  </a:txBody>
                  <a:tcPr/>
                </a:tc>
                <a:extLst>
                  <a:ext uri="{0D108BD9-81ED-4DB2-BD59-A6C34878D82A}">
                    <a16:rowId xmlns:a16="http://schemas.microsoft.com/office/drawing/2014/main" val="1598522776"/>
                  </a:ext>
                </a:extLst>
              </a:tr>
              <a:tr h="370840">
                <a:tc>
                  <a:txBody>
                    <a:bodyPr/>
                    <a:lstStyle/>
                    <a:p>
                      <a:r>
                        <a:rPr lang="en-US" altLang="zh-CN" sz="1800" b="0" i="0" u="none" strike="noStrike" kern="1200" dirty="0">
                          <a:solidFill>
                            <a:schemeClr val="dk1"/>
                          </a:solidFill>
                          <a:effectLst/>
                          <a:latin typeface="+mn-lt"/>
                          <a:ea typeface="+mn-ea"/>
                          <a:cs typeface="+mn-cs"/>
                          <a:hlinkClick r:id="rId4"/>
                        </a:rPr>
                        <a:t>Lazy Eight</a:t>
                      </a:r>
                      <a:endParaRPr lang="zh-CN" altLang="en-US" dirty="0"/>
                    </a:p>
                  </a:txBody>
                  <a:tcPr/>
                </a:tc>
                <a:tc>
                  <a:txBody>
                    <a:bodyPr/>
                    <a:lstStyle/>
                    <a:p>
                      <a:r>
                        <a:rPr lang="en-US" altLang="zh-CN" sz="1800" b="0" i="0" kern="1200" dirty="0">
                          <a:solidFill>
                            <a:schemeClr val="dk1"/>
                          </a:solidFill>
                          <a:effectLst/>
                          <a:latin typeface="+mn-lt"/>
                          <a:ea typeface="+mn-ea"/>
                          <a:cs typeface="+mn-cs"/>
                        </a:rPr>
                        <a:t>200-220</a:t>
                      </a:r>
                      <a:endParaRPr lang="zh-CN" altLang="en-US" dirty="0"/>
                    </a:p>
                  </a:txBody>
                  <a:tcPr/>
                </a:tc>
                <a:tc>
                  <a:txBody>
                    <a:bodyPr/>
                    <a:lstStyle/>
                    <a:p>
                      <a:r>
                        <a:rPr lang="en-US" altLang="zh-CN" sz="1800" b="0" i="0" kern="1200" dirty="0">
                          <a:solidFill>
                            <a:schemeClr val="dk1"/>
                          </a:solidFill>
                          <a:effectLst/>
                          <a:latin typeface="+mn-lt"/>
                          <a:ea typeface="+mn-ea"/>
                          <a:cs typeface="+mn-cs"/>
                        </a:rPr>
                        <a:t>102.89 - 113.18</a:t>
                      </a:r>
                      <a:endParaRPr lang="zh-CN" altLang="en-US" dirty="0"/>
                    </a:p>
                  </a:txBody>
                  <a:tcPr/>
                </a:tc>
                <a:tc>
                  <a:txBody>
                    <a:bodyPr/>
                    <a:lstStyle/>
                    <a:p>
                      <a:pPr algn="l" fontAlgn="ctr"/>
                      <a:r>
                        <a:rPr lang="en-US" altLang="zh-CN" sz="1800" b="0" i="0" kern="1200" dirty="0">
                          <a:solidFill>
                            <a:schemeClr val="dk1"/>
                          </a:solidFill>
                          <a:effectLst/>
                          <a:latin typeface="+mn-lt"/>
                          <a:ea typeface="+mn-ea"/>
                          <a:cs typeface="+mn-cs"/>
                        </a:rPr>
                        <a:t>50 to 60%</a:t>
                      </a:r>
                      <a:endParaRPr lang="en-US" dirty="0">
                        <a:effectLst/>
                      </a:endParaRPr>
                    </a:p>
                  </a:txBody>
                  <a:tcPr marL="66675" marR="66675" marT="47625" marB="47625" anchor="ctr"/>
                </a:tc>
                <a:tc>
                  <a:txBody>
                    <a:bodyPr/>
                    <a:lstStyle/>
                    <a:p>
                      <a:r>
                        <a:rPr lang="en-US" altLang="zh-CN" sz="1800" b="0" i="0" kern="1200" dirty="0">
                          <a:solidFill>
                            <a:schemeClr val="dk1"/>
                          </a:solidFill>
                          <a:effectLst/>
                          <a:latin typeface="+mn-lt"/>
                          <a:ea typeface="+mn-ea"/>
                          <a:cs typeface="+mn-cs"/>
                        </a:rPr>
                        <a:t>2,000</a:t>
                      </a:r>
                      <a:endParaRPr lang="zh-CN" altLang="en-US" dirty="0"/>
                    </a:p>
                  </a:txBody>
                  <a:tcPr/>
                </a:tc>
                <a:tc>
                  <a:txBody>
                    <a:bodyPr/>
                    <a:lstStyle/>
                    <a:p>
                      <a:r>
                        <a:rPr lang="en-US" altLang="zh-CN" sz="1800" b="0" i="0" kern="1200" dirty="0">
                          <a:solidFill>
                            <a:schemeClr val="dk1"/>
                          </a:solidFill>
                          <a:effectLst/>
                          <a:latin typeface="+mn-lt"/>
                          <a:ea typeface="+mn-ea"/>
                          <a:cs typeface="+mn-cs"/>
                        </a:rPr>
                        <a:t>1,000</a:t>
                      </a:r>
                      <a:endParaRPr lang="zh-CN" altLang="en-US" dirty="0"/>
                    </a:p>
                  </a:txBody>
                  <a:tcPr/>
                </a:tc>
                <a:extLst>
                  <a:ext uri="{0D108BD9-81ED-4DB2-BD59-A6C34878D82A}">
                    <a16:rowId xmlns:a16="http://schemas.microsoft.com/office/drawing/2014/main" val="3595210766"/>
                  </a:ext>
                </a:extLst>
              </a:tr>
              <a:tr h="370840">
                <a:tc>
                  <a:txBody>
                    <a:bodyPr/>
                    <a:lstStyle/>
                    <a:p>
                      <a:r>
                        <a:rPr lang="en-US" altLang="zh-CN" sz="1800" b="0" i="0" u="none" strike="noStrike" kern="1200" dirty="0">
                          <a:solidFill>
                            <a:schemeClr val="dk1"/>
                          </a:solidFill>
                          <a:effectLst/>
                          <a:latin typeface="+mn-lt"/>
                          <a:ea typeface="+mn-ea"/>
                          <a:cs typeface="+mn-cs"/>
                          <a:hlinkClick r:id="rId5"/>
                        </a:rPr>
                        <a:t>Traffic Pattern Stalls (TPS)</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44073293"/>
                  </a:ext>
                </a:extLst>
              </a:tr>
              <a:tr h="370840">
                <a:tc>
                  <a:txBody>
                    <a:bodyPr/>
                    <a:lstStyle/>
                    <a:p>
                      <a:r>
                        <a:rPr lang="en-US" altLang="zh-CN" sz="1800" b="0" i="0" u="none" strike="noStrike" kern="1200" dirty="0">
                          <a:solidFill>
                            <a:schemeClr val="dk1"/>
                          </a:solidFill>
                          <a:effectLst/>
                          <a:latin typeface="+mn-lt"/>
                          <a:ea typeface="+mn-ea"/>
                          <a:cs typeface="+mn-cs"/>
                          <a:hlinkClick r:id="rId6"/>
                        </a:rPr>
                        <a:t>G-Awareness Exercise (GX)</a:t>
                      </a:r>
                      <a:endParaRPr lang="zh-CN" altLang="en-US" dirty="0"/>
                    </a:p>
                  </a:txBody>
                  <a:tcPr/>
                </a:tc>
                <a:tc>
                  <a:txBody>
                    <a:bodyPr/>
                    <a:lstStyle/>
                    <a:p>
                      <a:r>
                        <a:rPr lang="en-US" altLang="zh-CN" sz="1800" b="0" i="0" kern="1200" dirty="0">
                          <a:solidFill>
                            <a:schemeClr val="dk1"/>
                          </a:solidFill>
                          <a:effectLst/>
                          <a:latin typeface="+mn-lt"/>
                          <a:ea typeface="+mn-ea"/>
                          <a:cs typeface="+mn-cs"/>
                        </a:rPr>
                        <a:t>200-220</a:t>
                      </a:r>
                      <a:endParaRPr lang="zh-CN" altLang="en-US" dirty="0"/>
                    </a:p>
                  </a:txBody>
                  <a:tcPr/>
                </a:tc>
                <a:tc>
                  <a:txBody>
                    <a:bodyPr/>
                    <a:lstStyle/>
                    <a:p>
                      <a:r>
                        <a:rPr lang="en-US" altLang="zh-CN" sz="1800" b="0" i="0" kern="1200" dirty="0">
                          <a:solidFill>
                            <a:schemeClr val="dk1"/>
                          </a:solidFill>
                          <a:effectLst/>
                          <a:latin typeface="+mn-lt"/>
                          <a:ea typeface="+mn-ea"/>
                          <a:cs typeface="+mn-cs"/>
                        </a:rPr>
                        <a:t>102.89 - 113.18</a:t>
                      </a:r>
                      <a:endParaRPr lang="zh-CN" altLang="en-US" dirty="0"/>
                    </a:p>
                  </a:txBody>
                  <a:tcPr/>
                </a:tc>
                <a:tc>
                  <a:txBody>
                    <a:bodyPr/>
                    <a:lstStyle/>
                    <a:p>
                      <a:r>
                        <a:rPr lang="en-US" altLang="zh-CN" sz="1800" b="0" i="0" kern="1200" dirty="0">
                          <a:solidFill>
                            <a:schemeClr val="dk1"/>
                          </a:solidFill>
                          <a:effectLst/>
                          <a:latin typeface="+mn-lt"/>
                          <a:ea typeface="+mn-ea"/>
                          <a:cs typeface="+mn-cs"/>
                        </a:rPr>
                        <a:t>MAX</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1,000</a:t>
                      </a:r>
                      <a:endParaRPr lang="zh-CN" altLang="en-US" dirty="0"/>
                    </a:p>
                  </a:txBody>
                  <a:tcPr/>
                </a:tc>
                <a:extLst>
                  <a:ext uri="{0D108BD9-81ED-4DB2-BD59-A6C34878D82A}">
                    <a16:rowId xmlns:a16="http://schemas.microsoft.com/office/drawing/2014/main" val="1820989053"/>
                  </a:ext>
                </a:extLst>
              </a:tr>
              <a:tr h="370840">
                <a:tc>
                  <a:txBody>
                    <a:bodyPr/>
                    <a:lstStyle/>
                    <a:p>
                      <a:r>
                        <a:rPr lang="en-US" altLang="zh-CN" sz="1800" b="0" i="0" u="none" strike="noStrike" kern="1200" dirty="0">
                          <a:solidFill>
                            <a:schemeClr val="dk1"/>
                          </a:solidFill>
                          <a:effectLst/>
                          <a:latin typeface="+mn-lt"/>
                          <a:ea typeface="+mn-ea"/>
                          <a:cs typeface="+mn-cs"/>
                          <a:hlinkClick r:id="rId7"/>
                        </a:rPr>
                        <a:t>Intentional Spin</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4643203"/>
                  </a:ext>
                </a:extLst>
              </a:tr>
              <a:tr h="370840">
                <a:tc>
                  <a:txBody>
                    <a:bodyPr/>
                    <a:lstStyle/>
                    <a:p>
                      <a:r>
                        <a:rPr lang="en-US" altLang="zh-CN" sz="1800" b="0" i="0" u="none" strike="noStrike" kern="1200" dirty="0">
                          <a:solidFill>
                            <a:schemeClr val="dk1"/>
                          </a:solidFill>
                          <a:effectLst/>
                          <a:latin typeface="+mn-lt"/>
                          <a:ea typeface="+mn-ea"/>
                          <a:cs typeface="+mn-cs"/>
                          <a:hlinkClick r:id="rId8"/>
                        </a:rPr>
                        <a:t>Power-On Stalls (POS)</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90552522"/>
                  </a:ext>
                </a:extLst>
              </a:tr>
              <a:tr h="370840">
                <a:tc>
                  <a:txBody>
                    <a:bodyPr/>
                    <a:lstStyle/>
                    <a:p>
                      <a:r>
                        <a:rPr lang="en-US" altLang="zh-CN" sz="1800" b="0" i="0" u="none" strike="noStrike" kern="1200" dirty="0">
                          <a:solidFill>
                            <a:schemeClr val="dk1"/>
                          </a:solidFill>
                          <a:effectLst/>
                          <a:latin typeface="+mn-lt"/>
                          <a:ea typeface="+mn-ea"/>
                          <a:cs typeface="+mn-cs"/>
                          <a:hlinkClick r:id="rId9"/>
                        </a:rPr>
                        <a:t>Slow Flight</a:t>
                      </a:r>
                      <a:endParaRPr lang="zh-CN" altLang="en-US" dirty="0"/>
                    </a:p>
                  </a:txBody>
                  <a:tcPr/>
                </a:tc>
                <a:tc>
                  <a:txBody>
                    <a:bodyPr/>
                    <a:lstStyle/>
                    <a:p>
                      <a:r>
                        <a:rPr lang="en-US" altLang="zh-CN" sz="1800" b="0" i="0" kern="1200" dirty="0">
                          <a:solidFill>
                            <a:schemeClr val="dk1"/>
                          </a:solidFill>
                          <a:effectLst/>
                          <a:latin typeface="+mn-lt"/>
                          <a:ea typeface="+mn-ea"/>
                          <a:cs typeface="+mn-cs"/>
                        </a:rPr>
                        <a:t>80-95</a:t>
                      </a:r>
                      <a:endParaRPr lang="zh-CN" altLang="en-US" dirty="0"/>
                    </a:p>
                  </a:txBody>
                  <a:tcPr/>
                </a:tc>
                <a:tc>
                  <a:txBody>
                    <a:bodyPr/>
                    <a:lstStyle/>
                    <a:p>
                      <a:r>
                        <a:rPr lang="en-US" altLang="zh-CN" sz="1800" b="0" i="0" kern="1200" dirty="0">
                          <a:solidFill>
                            <a:schemeClr val="dk1"/>
                          </a:solidFill>
                          <a:effectLst/>
                          <a:latin typeface="+mn-lt"/>
                          <a:ea typeface="+mn-ea"/>
                          <a:cs typeface="+mn-cs"/>
                        </a:rPr>
                        <a:t>41.16 - 48.87</a:t>
                      </a:r>
                      <a:endParaRPr lang="zh-CN" altLang="en-US" dirty="0"/>
                    </a:p>
                  </a:txBody>
                  <a:tcPr/>
                </a:tc>
                <a:tc>
                  <a:txBody>
                    <a:bodyPr/>
                    <a:lstStyle/>
                    <a:p>
                      <a:r>
                        <a:rPr lang="en-US" altLang="zh-CN" sz="1800" b="0" i="0" kern="1200" dirty="0">
                          <a:solidFill>
                            <a:schemeClr val="dk1"/>
                          </a:solidFill>
                          <a:effectLst/>
                          <a:latin typeface="+mn-lt"/>
                          <a:ea typeface="+mn-ea"/>
                          <a:cs typeface="+mn-cs"/>
                        </a:rPr>
                        <a:t>60%</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2,000</a:t>
                      </a:r>
                      <a:endParaRPr lang="zh-CN" altLang="en-US" dirty="0"/>
                    </a:p>
                  </a:txBody>
                  <a:tcPr/>
                </a:tc>
                <a:extLst>
                  <a:ext uri="{0D108BD9-81ED-4DB2-BD59-A6C34878D82A}">
                    <a16:rowId xmlns:a16="http://schemas.microsoft.com/office/drawing/2014/main" val="1966010031"/>
                  </a:ext>
                </a:extLst>
              </a:tr>
              <a:tr h="370840">
                <a:tc>
                  <a:txBody>
                    <a:bodyPr/>
                    <a:lstStyle/>
                    <a:p>
                      <a:r>
                        <a:rPr lang="en-US" altLang="zh-CN" sz="1800" b="0" i="0" u="none" strike="noStrike" kern="1200" dirty="0">
                          <a:solidFill>
                            <a:schemeClr val="dk1"/>
                          </a:solidFill>
                          <a:effectLst/>
                          <a:latin typeface="+mn-lt"/>
                          <a:ea typeface="+mn-ea"/>
                          <a:cs typeface="+mn-cs"/>
                          <a:hlinkClick r:id="rId10"/>
                        </a:rPr>
                        <a:t>ELP</a:t>
                      </a:r>
                      <a:endParaRPr lang="zh-CN" altLang="en-US" dirty="0"/>
                    </a:p>
                  </a:txBody>
                  <a:tcPr/>
                </a:tc>
                <a:tc>
                  <a:txBody>
                    <a:bodyPr/>
                    <a:lstStyle/>
                    <a:p>
                      <a:r>
                        <a:rPr lang="en-US" altLang="zh-CN" sz="1800" b="0" i="0" kern="1200" dirty="0">
                          <a:solidFill>
                            <a:schemeClr val="dk1"/>
                          </a:solidFill>
                          <a:effectLst/>
                          <a:latin typeface="+mn-lt"/>
                          <a:ea typeface="+mn-ea"/>
                          <a:cs typeface="+mn-cs"/>
                        </a:rPr>
                        <a:t>125</a:t>
                      </a:r>
                      <a:endParaRPr lang="zh-CN" altLang="en-US" dirty="0"/>
                    </a:p>
                  </a:txBody>
                  <a:tcPr/>
                </a:tc>
                <a:tc>
                  <a:txBody>
                    <a:bodyPr/>
                    <a:lstStyle/>
                    <a:p>
                      <a:r>
                        <a:rPr lang="en-US" altLang="zh-CN" sz="1800" b="0" i="0" kern="1200" dirty="0">
                          <a:solidFill>
                            <a:schemeClr val="dk1"/>
                          </a:solidFill>
                          <a:effectLst/>
                          <a:latin typeface="+mn-lt"/>
                          <a:ea typeface="+mn-ea"/>
                          <a:cs typeface="+mn-cs"/>
                        </a:rPr>
                        <a:t>64.31</a:t>
                      </a:r>
                      <a:endParaRPr lang="zh-CN" altLang="en-US" dirty="0"/>
                    </a:p>
                  </a:txBody>
                  <a:tcPr/>
                </a:tc>
                <a:tc>
                  <a:txBody>
                    <a:bodyPr/>
                    <a:lstStyle/>
                    <a:p>
                      <a:endParaRPr lang="zh-CN" altLang="en-US" dirty="0"/>
                    </a:p>
                  </a:txBody>
                  <a:tcPr/>
                </a:tc>
                <a:tc>
                  <a:txBody>
                    <a:bodyPr/>
                    <a:lstStyle/>
                    <a:p>
                      <a:r>
                        <a:rPr lang="en-US" altLang="zh-CN" sz="1800" b="0" i="0" kern="1200" dirty="0">
                          <a:solidFill>
                            <a:schemeClr val="dk1"/>
                          </a:solidFill>
                          <a:effectLst/>
                          <a:latin typeface="+mn-lt"/>
                          <a:ea typeface="+mn-ea"/>
                          <a:cs typeface="+mn-cs"/>
                        </a:rPr>
                        <a:t>3,000</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367337629"/>
                  </a:ext>
                </a:extLst>
              </a:tr>
            </a:tbl>
          </a:graphicData>
        </a:graphic>
      </p:graphicFrame>
    </p:spTree>
    <p:extLst>
      <p:ext uri="{BB962C8B-B14F-4D97-AF65-F5344CB8AC3E}">
        <p14:creationId xmlns:p14="http://schemas.microsoft.com/office/powerpoint/2010/main" val="306371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A1D138DD-5BD4-C0E7-178C-4D0D5D5EE4D6}"/>
              </a:ext>
            </a:extLst>
          </p:cNvPr>
          <p:cNvGraphicFramePr>
            <a:graphicFrameLocks noGrp="1"/>
          </p:cNvGraphicFramePr>
          <p:nvPr>
            <p:extLst>
              <p:ext uri="{D42A27DB-BD31-4B8C-83A1-F6EECF244321}">
                <p14:modId xmlns:p14="http://schemas.microsoft.com/office/powerpoint/2010/main" val="3259229313"/>
              </p:ext>
            </p:extLst>
          </p:nvPr>
        </p:nvGraphicFramePr>
        <p:xfrm>
          <a:off x="581025" y="1816916"/>
          <a:ext cx="11029950" cy="2565400"/>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1163494519"/>
                    </a:ext>
                  </a:extLst>
                </a:gridCol>
                <a:gridCol w="1838325">
                  <a:extLst>
                    <a:ext uri="{9D8B030D-6E8A-4147-A177-3AD203B41FA5}">
                      <a16:colId xmlns:a16="http://schemas.microsoft.com/office/drawing/2014/main" val="3024254052"/>
                    </a:ext>
                  </a:extLst>
                </a:gridCol>
                <a:gridCol w="1838325">
                  <a:extLst>
                    <a:ext uri="{9D8B030D-6E8A-4147-A177-3AD203B41FA5}">
                      <a16:colId xmlns:a16="http://schemas.microsoft.com/office/drawing/2014/main" val="3184557264"/>
                    </a:ext>
                  </a:extLst>
                </a:gridCol>
                <a:gridCol w="1838325">
                  <a:extLst>
                    <a:ext uri="{9D8B030D-6E8A-4147-A177-3AD203B41FA5}">
                      <a16:colId xmlns:a16="http://schemas.microsoft.com/office/drawing/2014/main" val="4035794146"/>
                    </a:ext>
                  </a:extLst>
                </a:gridCol>
                <a:gridCol w="1838325">
                  <a:extLst>
                    <a:ext uri="{9D8B030D-6E8A-4147-A177-3AD203B41FA5}">
                      <a16:colId xmlns:a16="http://schemas.microsoft.com/office/drawing/2014/main" val="784410950"/>
                    </a:ext>
                  </a:extLst>
                </a:gridCol>
                <a:gridCol w="1838325">
                  <a:extLst>
                    <a:ext uri="{9D8B030D-6E8A-4147-A177-3AD203B41FA5}">
                      <a16:colId xmlns:a16="http://schemas.microsoft.com/office/drawing/2014/main" val="1460512259"/>
                    </a:ext>
                  </a:extLst>
                </a:gridCol>
              </a:tblGrid>
              <a:tr h="593181">
                <a:tc>
                  <a:txBody>
                    <a:bodyPr/>
                    <a:lstStyle/>
                    <a:p>
                      <a:r>
                        <a:rPr lang="en-US" altLang="zh-CN" sz="1800" b="1" i="0" kern="1200" dirty="0">
                          <a:solidFill>
                            <a:schemeClr val="lt1"/>
                          </a:solidFill>
                          <a:effectLst/>
                          <a:latin typeface="+mn-lt"/>
                          <a:ea typeface="+mn-ea"/>
                          <a:cs typeface="+mn-cs"/>
                        </a:rPr>
                        <a:t>Maneuver</a:t>
                      </a:r>
                      <a:endParaRPr lang="zh-CN" altLang="en-US" dirty="0"/>
                    </a:p>
                  </a:txBody>
                  <a:tcPr/>
                </a:tc>
                <a:tc>
                  <a:txBody>
                    <a:bodyPr/>
                    <a:lstStyle/>
                    <a:p>
                      <a:r>
                        <a:rPr lang="en-US" altLang="zh-CN" sz="1800" b="1" i="0" kern="1200" dirty="0">
                          <a:solidFill>
                            <a:schemeClr val="lt1"/>
                          </a:solidFill>
                          <a:effectLst/>
                          <a:latin typeface="+mn-lt"/>
                          <a:ea typeface="+mn-ea"/>
                          <a:cs typeface="+mn-cs"/>
                        </a:rPr>
                        <a:t>Airspeed (</a:t>
                      </a:r>
                      <a:r>
                        <a:rPr lang="en-US" altLang="zh-CN" sz="1800" b="1" i="0" u="none" strike="noStrike" kern="1200" dirty="0">
                          <a:solidFill>
                            <a:schemeClr val="lt1"/>
                          </a:solidFill>
                          <a:effectLst/>
                          <a:latin typeface="+mn-lt"/>
                          <a:ea typeface="+mn-ea"/>
                          <a:cs typeface="+mn-cs"/>
                          <a:hlinkClick r:id="rId2"/>
                        </a:rPr>
                        <a:t>Knots</a:t>
                      </a:r>
                      <a:r>
                        <a:rPr lang="en-US" altLang="zh-CN" sz="1800" b="1" i="0" kern="1200" dirty="0">
                          <a:solidFill>
                            <a:schemeClr val="lt1"/>
                          </a:solidFill>
                          <a:effectLst/>
                          <a:latin typeface="+mn-lt"/>
                          <a:ea typeface="+mn-ea"/>
                          <a:cs typeface="+mn-cs"/>
                        </a:rPr>
                        <a:t>)</a:t>
                      </a:r>
                      <a:endParaRPr lang="zh-CN" altLang="en-US" dirty="0"/>
                    </a:p>
                  </a:txBody>
                  <a:tcPr/>
                </a:tc>
                <a:tc>
                  <a:txBody>
                    <a:bodyPr/>
                    <a:lstStyle/>
                    <a:p>
                      <a:r>
                        <a:rPr lang="en-US" altLang="zh-CN" sz="1800" b="1" i="0" kern="1200" dirty="0">
                          <a:solidFill>
                            <a:schemeClr val="lt1"/>
                          </a:solidFill>
                          <a:effectLst/>
                          <a:latin typeface="+mn-lt"/>
                          <a:ea typeface="+mn-ea"/>
                          <a:cs typeface="+mn-cs"/>
                        </a:rPr>
                        <a:t>Airspeed (m/s)</a:t>
                      </a:r>
                      <a:endParaRPr lang="zh-CN" altLang="en-US" dirty="0"/>
                    </a:p>
                  </a:txBody>
                  <a:tcPr/>
                </a:tc>
                <a:tc>
                  <a:txBody>
                    <a:bodyPr/>
                    <a:lstStyle/>
                    <a:p>
                      <a:r>
                        <a:rPr lang="en-US" altLang="zh-CN" sz="1800" b="1" i="0" u="none" strike="noStrike" kern="1200" dirty="0">
                          <a:solidFill>
                            <a:schemeClr val="lt1"/>
                          </a:solidFill>
                          <a:effectLst/>
                          <a:latin typeface="+mn-lt"/>
                          <a:ea typeface="+mn-ea"/>
                          <a:cs typeface="+mn-cs"/>
                          <a:hlinkClick r:id="rId3"/>
                        </a:rPr>
                        <a:t>Torque</a:t>
                      </a:r>
                      <a:r>
                        <a:rPr lang="en-US" altLang="zh-CN" sz="1800" b="1" i="0" kern="1200" dirty="0">
                          <a:solidFill>
                            <a:schemeClr val="lt1"/>
                          </a:solidFill>
                          <a:effectLst/>
                          <a:latin typeface="+mn-lt"/>
                          <a:ea typeface="+mn-ea"/>
                          <a:cs typeface="+mn-cs"/>
                        </a:rPr>
                        <a:t> (Power Setting)</a:t>
                      </a:r>
                      <a:endParaRPr lang="zh-CN" altLang="en-US" dirty="0"/>
                    </a:p>
                  </a:txBody>
                  <a:tcPr/>
                </a:tc>
                <a:tc>
                  <a:txBody>
                    <a:bodyPr/>
                    <a:lstStyle/>
                    <a:p>
                      <a:r>
                        <a:rPr lang="en-US" altLang="zh-CN" sz="1800" b="1" i="0" kern="1200" dirty="0">
                          <a:solidFill>
                            <a:schemeClr val="lt1"/>
                          </a:solidFill>
                          <a:effectLst/>
                          <a:latin typeface="+mn-lt"/>
                          <a:ea typeface="+mn-ea"/>
                          <a:cs typeface="+mn-cs"/>
                        </a:rPr>
                        <a:t>Altitude Required Above Current Alt (ft)</a:t>
                      </a:r>
                      <a:endParaRPr lang="zh-CN" altLang="en-US" dirty="0"/>
                    </a:p>
                  </a:txBody>
                  <a:tcPr/>
                </a:tc>
                <a:tc>
                  <a:txBody>
                    <a:bodyPr/>
                    <a:lstStyle/>
                    <a:p>
                      <a:r>
                        <a:rPr lang="en-US" altLang="zh-CN" sz="1800" b="1" i="0" kern="1200" dirty="0">
                          <a:solidFill>
                            <a:schemeClr val="lt1"/>
                          </a:solidFill>
                          <a:effectLst/>
                          <a:latin typeface="+mn-lt"/>
                          <a:ea typeface="+mn-ea"/>
                          <a:cs typeface="+mn-cs"/>
                        </a:rPr>
                        <a:t>Altitude Required Below Current Alt (ft)</a:t>
                      </a:r>
                      <a:endParaRPr lang="zh-CN" altLang="en-US" dirty="0"/>
                    </a:p>
                  </a:txBody>
                  <a:tcPr/>
                </a:tc>
                <a:extLst>
                  <a:ext uri="{0D108BD9-81ED-4DB2-BD59-A6C34878D82A}">
                    <a16:rowId xmlns:a16="http://schemas.microsoft.com/office/drawing/2014/main" val="227695636"/>
                  </a:ext>
                </a:extLst>
              </a:tr>
              <a:tr h="336278">
                <a:tc>
                  <a:txBody>
                    <a:bodyPr/>
                    <a:lstStyle/>
                    <a:p>
                      <a:r>
                        <a:rPr lang="en-US" altLang="zh-CN" sz="1800" b="0" i="0" u="none" strike="noStrike" kern="1200" dirty="0">
                          <a:solidFill>
                            <a:schemeClr val="dk1"/>
                          </a:solidFill>
                          <a:effectLst/>
                          <a:latin typeface="+mn-lt"/>
                          <a:ea typeface="+mn-ea"/>
                          <a:cs typeface="+mn-cs"/>
                          <a:hlinkClick r:id="rId4"/>
                        </a:rPr>
                        <a:t>Take-off </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4141847806"/>
                  </a:ext>
                </a:extLst>
              </a:tr>
              <a:tr h="370840">
                <a:tc>
                  <a:txBody>
                    <a:bodyPr/>
                    <a:lstStyle/>
                    <a:p>
                      <a:r>
                        <a:rPr lang="en-US" altLang="zh-CN" sz="1800" b="0" i="0" u="none" strike="noStrike" kern="1200" dirty="0">
                          <a:solidFill>
                            <a:schemeClr val="dk1"/>
                          </a:solidFill>
                          <a:effectLst/>
                          <a:latin typeface="+mn-lt"/>
                          <a:ea typeface="+mn-ea"/>
                          <a:cs typeface="+mn-cs"/>
                          <a:hlinkClick r:id="rId5"/>
                        </a:rPr>
                        <a:t>Straight-in Pattern </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33498960"/>
                  </a:ext>
                </a:extLst>
              </a:tr>
              <a:tr h="370840">
                <a:tc>
                  <a:txBody>
                    <a:bodyPr/>
                    <a:lstStyle/>
                    <a:p>
                      <a:r>
                        <a:rPr lang="en-US" altLang="zh-CN" sz="1800" b="0" i="0" u="none" strike="noStrike" kern="1200" dirty="0">
                          <a:solidFill>
                            <a:schemeClr val="dk1"/>
                          </a:solidFill>
                          <a:effectLst/>
                          <a:latin typeface="+mn-lt"/>
                          <a:ea typeface="+mn-ea"/>
                          <a:cs typeface="+mn-cs"/>
                          <a:hlinkClick r:id="rId6"/>
                        </a:rPr>
                        <a:t>Vertical-S</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130215564"/>
                  </a:ext>
                </a:extLst>
              </a:tr>
            </a:tbl>
          </a:graphicData>
        </a:graphic>
      </p:graphicFrame>
    </p:spTree>
    <p:extLst>
      <p:ext uri="{BB962C8B-B14F-4D97-AF65-F5344CB8AC3E}">
        <p14:creationId xmlns:p14="http://schemas.microsoft.com/office/powerpoint/2010/main" val="80098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lvl="0" algn="ctr"/>
            <a:r>
              <a:rPr lang="zh-CN" altLang="en-US" sz="3200" b="0" dirty="0">
                <a:solidFill>
                  <a:schemeClr val="bg1"/>
                </a:solidFill>
              </a:rPr>
              <a:t>自然语言处理</a:t>
            </a:r>
          </a:p>
        </p:txBody>
      </p:sp>
      <p:cxnSp>
        <p:nvCxnSpPr>
          <p:cNvPr id="35" name="直接连接符 34"/>
          <p:cNvCxnSpPr/>
          <p:nvPr/>
        </p:nvCxnSpPr>
        <p:spPr>
          <a:xfrm>
            <a:off x="2314001"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3750576915"/>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98AA82E7-CEB6-CB7C-D352-17EA08791DEB}"/>
              </a:ext>
            </a:extLst>
          </p:cNvPr>
          <p:cNvSpPr txBox="1"/>
          <p:nvPr/>
        </p:nvSpPr>
        <p:spPr>
          <a:xfrm>
            <a:off x="7088127" y="1842189"/>
            <a:ext cx="3647152" cy="369332"/>
          </a:xfrm>
          <a:prstGeom prst="rect">
            <a:avLst/>
          </a:prstGeom>
          <a:noFill/>
        </p:spPr>
        <p:txBody>
          <a:bodyPr wrap="none" rtlCol="0">
            <a:spAutoFit/>
          </a:bodyPr>
          <a:lstStyle/>
          <a:p>
            <a:pPr algn="ctr"/>
            <a:r>
              <a:rPr lang="en-US" altLang="zh-CN" dirty="0"/>
              <a:t>——</a:t>
            </a:r>
            <a:r>
              <a:rPr lang="zh-CN" altLang="en-US" b="0" i="0" dirty="0"/>
              <a:t>非结构化信息访问的对话交互</a:t>
            </a:r>
            <a:endParaRPr lang="zh-CN" altLang="en-US" b="0" dirty="0"/>
          </a:p>
        </p:txBody>
      </p:sp>
    </p:spTree>
    <p:extLst>
      <p:ext uri="{BB962C8B-B14F-4D97-AF65-F5344CB8AC3E}">
        <p14:creationId xmlns:p14="http://schemas.microsoft.com/office/powerpoint/2010/main" val="110858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lvl="0" algn="ctr"/>
            <a:r>
              <a:rPr lang="zh-CN" altLang="en-US" sz="3200" b="0" dirty="0">
                <a:solidFill>
                  <a:schemeClr val="bg1"/>
                </a:solidFill>
              </a:rPr>
              <a:t>自然语言处理</a:t>
            </a:r>
          </a:p>
        </p:txBody>
      </p:sp>
      <p:cxnSp>
        <p:nvCxnSpPr>
          <p:cNvPr id="35" name="直接连接符 34"/>
          <p:cNvCxnSpPr/>
          <p:nvPr/>
        </p:nvCxnSpPr>
        <p:spPr>
          <a:xfrm>
            <a:off x="2314001"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2967828785"/>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98AA82E7-CEB6-CB7C-D352-17EA08791DEB}"/>
              </a:ext>
            </a:extLst>
          </p:cNvPr>
          <p:cNvSpPr txBox="1"/>
          <p:nvPr/>
        </p:nvSpPr>
        <p:spPr>
          <a:xfrm>
            <a:off x="7585948" y="1824936"/>
            <a:ext cx="3159839" cy="369332"/>
          </a:xfrm>
          <a:prstGeom prst="rect">
            <a:avLst/>
          </a:prstGeom>
          <a:noFill/>
        </p:spPr>
        <p:txBody>
          <a:bodyPr wrap="none" rtlCol="0">
            <a:spAutoFit/>
          </a:bodyPr>
          <a:lstStyle/>
          <a:p>
            <a:pPr algn="ctr"/>
            <a:r>
              <a:rPr lang="en-US" altLang="zh-CN" dirty="0"/>
              <a:t>——</a:t>
            </a:r>
            <a:r>
              <a:rPr lang="zh-CN" altLang="en-US" b="0" dirty="0"/>
              <a:t>面向个性化外语教育的</a:t>
            </a:r>
            <a:r>
              <a:rPr lang="en-US" altLang="zh-CN" b="0" dirty="0"/>
              <a:t>AI</a:t>
            </a:r>
            <a:endParaRPr lang="zh-CN" altLang="en-US" b="0" dirty="0"/>
          </a:p>
        </p:txBody>
      </p:sp>
    </p:spTree>
    <p:extLst>
      <p:ext uri="{BB962C8B-B14F-4D97-AF65-F5344CB8AC3E}">
        <p14:creationId xmlns:p14="http://schemas.microsoft.com/office/powerpoint/2010/main" val="20224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3963988" y="2173288"/>
            <a:ext cx="4191000" cy="1312862"/>
          </a:xfrm>
          <a:prstGeom prst="round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5080336" y="2392214"/>
            <a:ext cx="2031326" cy="646331"/>
          </a:xfrm>
          <a:prstGeom prst="rect">
            <a:avLst/>
          </a:prstGeom>
          <a:noFill/>
        </p:spPr>
        <p:txBody>
          <a:bodyPr wrap="non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cs typeface="+mn-ea"/>
                <a:sym typeface="+mn-lt"/>
              </a:rPr>
              <a:t>项目简介</a:t>
            </a:r>
          </a:p>
        </p:txBody>
      </p:sp>
      <p:sp>
        <p:nvSpPr>
          <p:cNvPr id="6" name="文本框 5"/>
          <p:cNvSpPr txBox="1"/>
          <p:nvPr/>
        </p:nvSpPr>
        <p:spPr>
          <a:xfrm>
            <a:off x="5611813" y="4914900"/>
            <a:ext cx="895350" cy="707886"/>
          </a:xfrm>
          <a:prstGeom prst="rect">
            <a:avLst/>
          </a:prstGeom>
          <a:noFill/>
        </p:spPr>
        <p:txBody>
          <a:bodyPr wrap="square" rtlCol="0">
            <a:spAutoFit/>
          </a:bodyPr>
          <a:lstStyle/>
          <a:p>
            <a:pPr algn="ctr"/>
            <a:r>
              <a:rPr lang="en-US" altLang="zh-CN" sz="4000" dirty="0">
                <a:solidFill>
                  <a:schemeClr val="accent1">
                    <a:lumMod val="100000"/>
                  </a:schemeClr>
                </a:solidFill>
                <a:latin typeface="微软雅黑" panose="020B0503020204020204" pitchFamily="34" charset="-122"/>
                <a:ea typeface="微软雅黑" panose="020B0503020204020204" pitchFamily="34" charset="-122"/>
                <a:cs typeface="+mn-ea"/>
                <a:sym typeface="+mn-lt"/>
              </a:rPr>
              <a:t>01</a:t>
            </a:r>
            <a:endParaRPr lang="zh-CN" altLang="en-US" sz="4000" dirty="0">
              <a:solidFill>
                <a:schemeClr val="accent1">
                  <a:lumMod val="10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6882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lvl="0" algn="ctr"/>
            <a:r>
              <a:rPr lang="zh-CN" altLang="en-US" sz="3200" b="0" dirty="0">
                <a:solidFill>
                  <a:schemeClr val="bg1"/>
                </a:solidFill>
              </a:rPr>
              <a:t>地球智能引擎</a:t>
            </a:r>
          </a:p>
        </p:txBody>
      </p:sp>
      <p:cxnSp>
        <p:nvCxnSpPr>
          <p:cNvPr id="35" name="直接连接符 34"/>
          <p:cNvCxnSpPr/>
          <p:nvPr/>
        </p:nvCxnSpPr>
        <p:spPr>
          <a:xfrm>
            <a:off x="2314001"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3242695540"/>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98AA82E7-CEB6-CB7C-D352-17EA08791DEB}"/>
              </a:ext>
            </a:extLst>
          </p:cNvPr>
          <p:cNvSpPr txBox="1"/>
          <p:nvPr/>
        </p:nvSpPr>
        <p:spPr>
          <a:xfrm>
            <a:off x="7560300" y="1824936"/>
            <a:ext cx="3185487" cy="369332"/>
          </a:xfrm>
          <a:prstGeom prst="rect">
            <a:avLst/>
          </a:prstGeom>
          <a:noFill/>
        </p:spPr>
        <p:txBody>
          <a:bodyPr wrap="none" rtlCol="0">
            <a:spAutoFit/>
          </a:bodyPr>
          <a:lstStyle/>
          <a:p>
            <a:pPr algn="ctr"/>
            <a:r>
              <a:rPr lang="en-US" altLang="zh-CN" dirty="0"/>
              <a:t>——</a:t>
            </a:r>
            <a:r>
              <a:rPr lang="zh-CN" altLang="en-US" b="0" dirty="0"/>
              <a:t>地球智能天气和气候引擎</a:t>
            </a:r>
          </a:p>
        </p:txBody>
      </p:sp>
    </p:spTree>
    <p:extLst>
      <p:ext uri="{BB962C8B-B14F-4D97-AF65-F5344CB8AC3E}">
        <p14:creationId xmlns:p14="http://schemas.microsoft.com/office/powerpoint/2010/main" val="1938054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lvl="0" algn="ctr"/>
            <a:r>
              <a:rPr lang="zh-CN" altLang="en-US" sz="3200" b="0" dirty="0">
                <a:solidFill>
                  <a:schemeClr val="bg1"/>
                </a:solidFill>
              </a:rPr>
              <a:t>地球智能引擎</a:t>
            </a:r>
          </a:p>
        </p:txBody>
      </p:sp>
      <p:cxnSp>
        <p:nvCxnSpPr>
          <p:cNvPr id="35" name="直接连接符 34"/>
          <p:cNvCxnSpPr/>
          <p:nvPr/>
        </p:nvCxnSpPr>
        <p:spPr>
          <a:xfrm>
            <a:off x="2314001"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1793649353"/>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98AA82E7-CEB6-CB7C-D352-17EA08791DEB}"/>
              </a:ext>
            </a:extLst>
          </p:cNvPr>
          <p:cNvSpPr txBox="1"/>
          <p:nvPr/>
        </p:nvSpPr>
        <p:spPr>
          <a:xfrm>
            <a:off x="8252797" y="1806507"/>
            <a:ext cx="2492990" cy="369332"/>
          </a:xfrm>
          <a:prstGeom prst="rect">
            <a:avLst/>
          </a:prstGeom>
          <a:noFill/>
        </p:spPr>
        <p:txBody>
          <a:bodyPr wrap="none" rtlCol="0">
            <a:spAutoFit/>
          </a:bodyPr>
          <a:lstStyle/>
          <a:p>
            <a:pPr algn="ctr"/>
            <a:r>
              <a:rPr lang="en-US" altLang="zh-CN" dirty="0"/>
              <a:t>——</a:t>
            </a:r>
            <a:r>
              <a:rPr lang="zh-CN" altLang="en-US" b="0" dirty="0"/>
              <a:t>机器学习可解释性</a:t>
            </a:r>
          </a:p>
        </p:txBody>
      </p:sp>
    </p:spTree>
    <p:extLst>
      <p:ext uri="{BB962C8B-B14F-4D97-AF65-F5344CB8AC3E}">
        <p14:creationId xmlns:p14="http://schemas.microsoft.com/office/powerpoint/2010/main" val="226033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lvl="0" algn="ctr"/>
            <a:r>
              <a:rPr lang="zh-CN" altLang="en-US" sz="3200" b="0" dirty="0">
                <a:solidFill>
                  <a:schemeClr val="bg1"/>
                </a:solidFill>
              </a:rPr>
              <a:t>地球智能引擎</a:t>
            </a:r>
          </a:p>
        </p:txBody>
      </p:sp>
      <p:cxnSp>
        <p:nvCxnSpPr>
          <p:cNvPr id="35" name="直接连接符 34"/>
          <p:cNvCxnSpPr/>
          <p:nvPr/>
        </p:nvCxnSpPr>
        <p:spPr>
          <a:xfrm>
            <a:off x="2314001"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2587445334"/>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98AA82E7-CEB6-CB7C-D352-17EA08791DEB}"/>
              </a:ext>
            </a:extLst>
          </p:cNvPr>
          <p:cNvSpPr txBox="1"/>
          <p:nvPr/>
        </p:nvSpPr>
        <p:spPr>
          <a:xfrm>
            <a:off x="8252797" y="1806507"/>
            <a:ext cx="2492990" cy="369332"/>
          </a:xfrm>
          <a:prstGeom prst="rect">
            <a:avLst/>
          </a:prstGeom>
          <a:noFill/>
        </p:spPr>
        <p:txBody>
          <a:bodyPr wrap="none" rtlCol="0">
            <a:spAutoFit/>
          </a:bodyPr>
          <a:lstStyle/>
          <a:p>
            <a:pPr algn="ctr"/>
            <a:r>
              <a:rPr lang="en-US" altLang="zh-CN" dirty="0"/>
              <a:t>——</a:t>
            </a:r>
            <a:r>
              <a:rPr lang="zh-CN" altLang="en-US" dirty="0"/>
              <a:t>持续和少数据学习</a:t>
            </a:r>
            <a:endParaRPr lang="zh-CN" altLang="en-US" b="0" dirty="0"/>
          </a:p>
        </p:txBody>
      </p:sp>
    </p:spTree>
    <p:extLst>
      <p:ext uri="{BB962C8B-B14F-4D97-AF65-F5344CB8AC3E}">
        <p14:creationId xmlns:p14="http://schemas.microsoft.com/office/powerpoint/2010/main" val="575152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lvl="0" algn="ctr"/>
            <a:r>
              <a:rPr lang="zh-CN" altLang="en-US" sz="3200" b="0" dirty="0">
                <a:solidFill>
                  <a:schemeClr val="bg1"/>
                </a:solidFill>
              </a:rPr>
              <a:t>地球智能引擎</a:t>
            </a:r>
          </a:p>
        </p:txBody>
      </p:sp>
      <p:cxnSp>
        <p:nvCxnSpPr>
          <p:cNvPr id="35" name="直接连接符 34"/>
          <p:cNvCxnSpPr/>
          <p:nvPr/>
        </p:nvCxnSpPr>
        <p:spPr>
          <a:xfrm>
            <a:off x="2314001"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1720187032"/>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98AA82E7-CEB6-CB7C-D352-17EA08791DEB}"/>
              </a:ext>
            </a:extLst>
          </p:cNvPr>
          <p:cNvSpPr txBox="1"/>
          <p:nvPr/>
        </p:nvSpPr>
        <p:spPr>
          <a:xfrm>
            <a:off x="8265620" y="1806507"/>
            <a:ext cx="2467343" cy="369332"/>
          </a:xfrm>
          <a:prstGeom prst="rect">
            <a:avLst/>
          </a:prstGeom>
          <a:noFill/>
        </p:spPr>
        <p:txBody>
          <a:bodyPr wrap="none" rtlCol="0">
            <a:spAutoFit/>
          </a:bodyPr>
          <a:lstStyle/>
          <a:p>
            <a:pPr algn="ctr"/>
            <a:r>
              <a:rPr lang="en-US" altLang="zh-CN" dirty="0"/>
              <a:t>——</a:t>
            </a:r>
            <a:r>
              <a:rPr lang="zh-CN" altLang="en-US" dirty="0"/>
              <a:t>强大的</a:t>
            </a:r>
            <a:r>
              <a:rPr lang="en-US" altLang="zh-CN" dirty="0"/>
              <a:t>AI</a:t>
            </a:r>
            <a:r>
              <a:rPr lang="zh-CN" altLang="en-US" dirty="0"/>
              <a:t>开发环境</a:t>
            </a:r>
            <a:endParaRPr lang="zh-CN" altLang="en-US" b="0" dirty="0"/>
          </a:p>
        </p:txBody>
      </p:sp>
    </p:spTree>
    <p:extLst>
      <p:ext uri="{BB962C8B-B14F-4D97-AF65-F5344CB8AC3E}">
        <p14:creationId xmlns:p14="http://schemas.microsoft.com/office/powerpoint/2010/main" val="519433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1" y="933107"/>
            <a:ext cx="9510666" cy="1063269"/>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150057" y="919159"/>
            <a:ext cx="5469732" cy="1077218"/>
          </a:xfrm>
          <a:prstGeom prst="rect">
            <a:avLst/>
          </a:prstGeom>
          <a:noFill/>
        </p:spPr>
        <p:txBody>
          <a:bodyPr wrap="square" rtlCol="0">
            <a:spAutoFit/>
          </a:bodyPr>
          <a:lstStyle/>
          <a:p>
            <a:pPr algn="ctr"/>
            <a:r>
              <a:rPr lang="zh-CN" altLang="en-US" sz="3200" b="0" dirty="0">
                <a:solidFill>
                  <a:schemeClr val="bg1"/>
                </a:solidFill>
              </a:rPr>
              <a:t>使用生理和认知指标进行客观性能预测和优化</a:t>
            </a:r>
            <a:endParaRPr lang="zh-CN" altLang="zh-CN" sz="3200" b="0" dirty="0">
              <a:solidFill>
                <a:schemeClr val="bg1"/>
              </a:solidFill>
            </a:endParaRPr>
          </a:p>
        </p:txBody>
      </p:sp>
      <p:cxnSp>
        <p:nvCxnSpPr>
          <p:cNvPr id="35" name="直接连接符 34"/>
          <p:cNvCxnSpPr/>
          <p:nvPr/>
        </p:nvCxnSpPr>
        <p:spPr>
          <a:xfrm>
            <a:off x="1424063" y="1456300"/>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736455" y="1456300"/>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4229256092"/>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1958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B79FEFF-54AE-24CE-D331-FEE646E735DE}"/>
              </a:ext>
            </a:extLst>
          </p:cNvPr>
          <p:cNvPicPr>
            <a:picLocks noChangeAspect="1"/>
          </p:cNvPicPr>
          <p:nvPr/>
        </p:nvPicPr>
        <p:blipFill>
          <a:blip r:embed="rId2"/>
          <a:stretch>
            <a:fillRect/>
          </a:stretch>
        </p:blipFill>
        <p:spPr>
          <a:xfrm>
            <a:off x="3210285" y="2364855"/>
            <a:ext cx="5771429" cy="329523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1" y="933107"/>
            <a:ext cx="9510666" cy="1063269"/>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150057" y="919159"/>
            <a:ext cx="5469732" cy="1077218"/>
          </a:xfrm>
          <a:prstGeom prst="rect">
            <a:avLst/>
          </a:prstGeom>
          <a:noFill/>
        </p:spPr>
        <p:txBody>
          <a:bodyPr wrap="square" rtlCol="0">
            <a:spAutoFit/>
          </a:bodyPr>
          <a:lstStyle/>
          <a:p>
            <a:pPr algn="ctr"/>
            <a:r>
              <a:rPr lang="zh-CN" altLang="en-US" sz="3200" b="0" dirty="0">
                <a:solidFill>
                  <a:schemeClr val="bg1"/>
                </a:solidFill>
              </a:rPr>
              <a:t>用于导航及其他领域的鲁棒神经微分模型</a:t>
            </a:r>
            <a:endParaRPr lang="zh-CN" altLang="zh-CN" sz="3200" b="0" dirty="0">
              <a:solidFill>
                <a:schemeClr val="bg1"/>
              </a:solidFill>
            </a:endParaRPr>
          </a:p>
        </p:txBody>
      </p:sp>
      <p:cxnSp>
        <p:nvCxnSpPr>
          <p:cNvPr id="35" name="直接连接符 34"/>
          <p:cNvCxnSpPr/>
          <p:nvPr/>
        </p:nvCxnSpPr>
        <p:spPr>
          <a:xfrm>
            <a:off x="1424063" y="1456300"/>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736455" y="1456300"/>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1127743824"/>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4477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2F8AB60-C91E-74A8-3A4C-AAA4EFD42577}"/>
              </a:ext>
            </a:extLst>
          </p:cNvPr>
          <p:cNvPicPr>
            <a:picLocks noChangeAspect="1"/>
          </p:cNvPicPr>
          <p:nvPr/>
        </p:nvPicPr>
        <p:blipFill>
          <a:blip r:embed="rId2"/>
          <a:stretch>
            <a:fillRect/>
          </a:stretch>
        </p:blipFill>
        <p:spPr>
          <a:xfrm>
            <a:off x="2792009" y="1755883"/>
            <a:ext cx="3225614" cy="4403974"/>
          </a:xfrm>
          <a:prstGeom prst="rect">
            <a:avLst/>
          </a:prstGeom>
        </p:spPr>
      </p:pic>
      <p:pic>
        <p:nvPicPr>
          <p:cNvPr id="6" name="图片 5">
            <a:extLst>
              <a:ext uri="{FF2B5EF4-FFF2-40B4-BE49-F238E27FC236}">
                <a16:creationId xmlns:a16="http://schemas.microsoft.com/office/drawing/2014/main" id="{AF8717C9-D360-97CC-9C2B-427B9FDCFF53}"/>
              </a:ext>
            </a:extLst>
          </p:cNvPr>
          <p:cNvPicPr>
            <a:picLocks noChangeAspect="1"/>
          </p:cNvPicPr>
          <p:nvPr/>
        </p:nvPicPr>
        <p:blipFill>
          <a:blip r:embed="rId3"/>
          <a:stretch>
            <a:fillRect/>
          </a:stretch>
        </p:blipFill>
        <p:spPr>
          <a:xfrm>
            <a:off x="6903258" y="1722869"/>
            <a:ext cx="2693587" cy="4470002"/>
          </a:xfrm>
          <a:prstGeom prst="rect">
            <a:avLst/>
          </a:prstGeom>
        </p:spPr>
      </p:pic>
    </p:spTree>
    <p:extLst>
      <p:ext uri="{BB962C8B-B14F-4D97-AF65-F5344CB8AC3E}">
        <p14:creationId xmlns:p14="http://schemas.microsoft.com/office/powerpoint/2010/main" val="378412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1" y="933107"/>
            <a:ext cx="9510666" cy="1063269"/>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150057" y="919159"/>
            <a:ext cx="5469732" cy="1077218"/>
          </a:xfrm>
          <a:prstGeom prst="rect">
            <a:avLst/>
          </a:prstGeom>
          <a:noFill/>
        </p:spPr>
        <p:txBody>
          <a:bodyPr wrap="square" rtlCol="0">
            <a:spAutoFit/>
          </a:bodyPr>
          <a:lstStyle/>
          <a:p>
            <a:pPr algn="ctr"/>
            <a:r>
              <a:rPr lang="en-US" altLang="zh-CN" sz="3200" b="0" dirty="0">
                <a:solidFill>
                  <a:schemeClr val="bg1"/>
                </a:solidFill>
              </a:rPr>
              <a:t>AI </a:t>
            </a:r>
            <a:r>
              <a:rPr lang="zh-CN" altLang="en-US" sz="3200" b="0" dirty="0">
                <a:solidFill>
                  <a:schemeClr val="bg1"/>
                </a:solidFill>
              </a:rPr>
              <a:t>增强型频谱感知和干扰抑制</a:t>
            </a:r>
            <a:endParaRPr lang="zh-CN" altLang="zh-CN" sz="3200" b="0" dirty="0">
              <a:solidFill>
                <a:schemeClr val="bg1"/>
              </a:solidFill>
            </a:endParaRPr>
          </a:p>
        </p:txBody>
      </p:sp>
      <p:cxnSp>
        <p:nvCxnSpPr>
          <p:cNvPr id="35" name="直接连接符 34"/>
          <p:cNvCxnSpPr/>
          <p:nvPr/>
        </p:nvCxnSpPr>
        <p:spPr>
          <a:xfrm>
            <a:off x="1424063" y="1456300"/>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736455" y="1456300"/>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3656795331"/>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012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E5EA75-36D1-C77E-1537-4FC8E905A58E}"/>
              </a:ext>
            </a:extLst>
          </p:cNvPr>
          <p:cNvPicPr>
            <a:picLocks noChangeAspect="1"/>
          </p:cNvPicPr>
          <p:nvPr/>
        </p:nvPicPr>
        <p:blipFill>
          <a:blip r:embed="rId2"/>
          <a:stretch>
            <a:fillRect/>
          </a:stretch>
        </p:blipFill>
        <p:spPr>
          <a:xfrm>
            <a:off x="293809" y="1024077"/>
            <a:ext cx="11228596" cy="3214376"/>
          </a:xfrm>
          <a:prstGeom prst="rect">
            <a:avLst/>
          </a:prstGeom>
        </p:spPr>
      </p:pic>
      <p:sp>
        <p:nvSpPr>
          <p:cNvPr id="5" name="文本框 4">
            <a:extLst>
              <a:ext uri="{FF2B5EF4-FFF2-40B4-BE49-F238E27FC236}">
                <a16:creationId xmlns:a16="http://schemas.microsoft.com/office/drawing/2014/main" id="{76269891-6242-008B-AE61-C19C157FB1EB}"/>
              </a:ext>
            </a:extLst>
          </p:cNvPr>
          <p:cNvSpPr txBox="1"/>
          <p:nvPr/>
        </p:nvSpPr>
        <p:spPr>
          <a:xfrm>
            <a:off x="631265" y="4717135"/>
            <a:ext cx="2902048" cy="923330"/>
          </a:xfrm>
          <a:prstGeom prst="rect">
            <a:avLst/>
          </a:prstGeom>
          <a:noFill/>
        </p:spPr>
        <p:txBody>
          <a:bodyPr wrap="square" rtlCol="0">
            <a:spAutoFit/>
          </a:bodyPr>
          <a:lstStyle/>
          <a:p>
            <a:pPr marL="342900" indent="-342900" algn="ctr">
              <a:buAutoNum type="alphaLcParenR"/>
            </a:pPr>
            <a:r>
              <a:rPr lang="zh-CN" altLang="en-US" b="0" i="0" dirty="0">
                <a:solidFill>
                  <a:srgbClr val="000000"/>
                </a:solidFill>
                <a:effectLst/>
                <a:latin typeface="Roboto" panose="02000000000000000000" pitchFamily="2" charset="0"/>
              </a:rPr>
              <a:t>同信道信号的分离；</a:t>
            </a:r>
            <a:endParaRPr lang="en-US" altLang="zh-CN" b="0" i="0" dirty="0">
              <a:solidFill>
                <a:srgbClr val="000000"/>
              </a:solidFill>
              <a:effectLst/>
              <a:latin typeface="Roboto" panose="02000000000000000000" pitchFamily="2" charset="0"/>
            </a:endParaRPr>
          </a:p>
          <a:p>
            <a:pPr algn="ctr"/>
            <a:r>
              <a:rPr lang="en-US" altLang="zh-CN" b="0" i="0" dirty="0">
                <a:solidFill>
                  <a:srgbClr val="000000"/>
                </a:solidFill>
                <a:effectLst/>
                <a:latin typeface="Roboto" panose="02000000000000000000" pitchFamily="2" charset="0"/>
              </a:rPr>
              <a:t>b) </a:t>
            </a:r>
            <a:r>
              <a:rPr lang="zh-CN" altLang="en-US" b="0" i="0" dirty="0">
                <a:solidFill>
                  <a:srgbClr val="000000"/>
                </a:solidFill>
                <a:effectLst/>
                <a:latin typeface="Roboto" panose="02000000000000000000" pitchFamily="2" charset="0"/>
              </a:rPr>
              <a:t>在存在其他干扰信号的情况下解调感兴趣的信号</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6943F89-DF66-3E38-3282-465A25AF4CC7}"/>
              </a:ext>
            </a:extLst>
          </p:cNvPr>
          <p:cNvSpPr txBox="1"/>
          <p:nvPr/>
        </p:nvSpPr>
        <p:spPr>
          <a:xfrm>
            <a:off x="4060072" y="4504071"/>
            <a:ext cx="3696069" cy="1754326"/>
          </a:xfrm>
          <a:prstGeom prst="rect">
            <a:avLst/>
          </a:prstGeom>
          <a:noFill/>
        </p:spPr>
        <p:txBody>
          <a:bodyPr wrap="square">
            <a:spAutoFit/>
          </a:bodyPr>
          <a:lstStyle/>
          <a:p>
            <a:r>
              <a:rPr lang="zh-CN" altLang="en-US" b="0" i="0" dirty="0">
                <a:solidFill>
                  <a:srgbClr val="000000"/>
                </a:solidFill>
                <a:effectLst/>
                <a:latin typeface="Roboto" panose="02000000000000000000" pitchFamily="2" charset="0"/>
              </a:rPr>
              <a:t>无人机（</a:t>
            </a:r>
            <a:r>
              <a:rPr lang="en-US" altLang="zh-CN" b="0" i="0" dirty="0">
                <a:solidFill>
                  <a:srgbClr val="000000"/>
                </a:solidFill>
                <a:effectLst/>
                <a:latin typeface="Roboto" panose="02000000000000000000" pitchFamily="2" charset="0"/>
              </a:rPr>
              <a:t>UAV</a:t>
            </a:r>
            <a:r>
              <a:rPr lang="zh-CN" altLang="en-US" b="0" i="0" dirty="0">
                <a:solidFill>
                  <a:srgbClr val="000000"/>
                </a:solidFill>
                <a:effectLst/>
                <a:latin typeface="Roboto" panose="02000000000000000000" pitchFamily="2" charset="0"/>
              </a:rPr>
              <a:t>）的</a:t>
            </a:r>
            <a:r>
              <a:rPr lang="en-US" altLang="zh-CN" b="0" i="0" dirty="0">
                <a:solidFill>
                  <a:srgbClr val="000000"/>
                </a:solidFill>
                <a:effectLst/>
                <a:latin typeface="Roboto" panose="02000000000000000000" pitchFamily="2" charset="0"/>
              </a:rPr>
              <a:t>ISM2</a:t>
            </a:r>
            <a:r>
              <a:rPr lang="zh-CN" altLang="en-US" b="0" i="0" dirty="0">
                <a:solidFill>
                  <a:srgbClr val="000000"/>
                </a:solidFill>
                <a:effectLst/>
                <a:latin typeface="Roboto" panose="02000000000000000000" pitchFamily="2" charset="0"/>
              </a:rPr>
              <a:t>频段下行链路被埋没在另一架无人机在不同到达方向的同信道干扰中。挑战赛这一部分的任务是利用两个无人机波形混合的多通道测量结构，从其干扰中提取下行链路信号。</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215471" y="1135622"/>
            <a:ext cx="9734550" cy="879149"/>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矩形: 圆角 8"/>
          <p:cNvSpPr/>
          <p:nvPr/>
        </p:nvSpPr>
        <p:spPr>
          <a:xfrm>
            <a:off x="1238250" y="2263161"/>
            <a:ext cx="9734551" cy="3710007"/>
          </a:xfrm>
          <a:prstGeom prst="roundRect">
            <a:avLst>
              <a:gd name="adj" fmla="val 5371"/>
            </a:avLst>
          </a:prstGeom>
          <a:noFill/>
          <a:ln>
            <a:solidFill>
              <a:schemeClr val="accent3">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2236464" y="2959947"/>
            <a:ext cx="5626122" cy="2587183"/>
          </a:xfrm>
          <a:prstGeom prst="rect">
            <a:avLst/>
          </a:prstGeom>
        </p:spPr>
        <p:txBody>
          <a:bodyPr wrap="square">
            <a:normAutofit/>
          </a:bodyPr>
          <a:lstStyle/>
          <a:p>
            <a:r>
              <a:rPr lang="zh-CN" altLang="en-US" sz="1400" dirty="0"/>
              <a:t>该项目由美国空军部</a:t>
            </a:r>
            <a:r>
              <a:rPr lang="en-US" altLang="zh-CN" sz="1400" dirty="0"/>
              <a:t>(DAF)</a:t>
            </a:r>
            <a:r>
              <a:rPr lang="zh-CN" altLang="en-US" sz="1400" dirty="0"/>
              <a:t>和麻省理工学院</a:t>
            </a:r>
            <a:r>
              <a:rPr lang="en-US" altLang="zh-CN" sz="1400" dirty="0"/>
              <a:t>(MIT)</a:t>
            </a:r>
            <a:r>
              <a:rPr lang="zh-CN" altLang="en-US" sz="1400" dirty="0"/>
              <a:t>联合开发，旨在提供一个加速深度学习的框架应用到各个对深度学习有需求的飞行领域，主要用于天气建模和可视化、训练计划的优化以及增强自主性以增强和放大人类决策等领域。</a:t>
            </a:r>
          </a:p>
        </p:txBody>
      </p:sp>
      <p:sp>
        <p:nvSpPr>
          <p:cNvPr id="35" name="left-quotes-sign_39711"/>
          <p:cNvSpPr>
            <a:spLocks noChangeAspect="1"/>
          </p:cNvSpPr>
          <p:nvPr/>
        </p:nvSpPr>
        <p:spPr bwMode="auto">
          <a:xfrm>
            <a:off x="1450981" y="2453401"/>
            <a:ext cx="360044" cy="310597"/>
          </a:xfrm>
          <a:custGeom>
            <a:avLst/>
            <a:gdLst>
              <a:gd name="connsiteX0" fmla="*/ 513606 w 607058"/>
              <a:gd name="connsiteY0" fmla="*/ 6 h 523687"/>
              <a:gd name="connsiteX1" fmla="*/ 415721 w 607058"/>
              <a:gd name="connsiteY1" fmla="*/ 242967 h 523687"/>
              <a:gd name="connsiteX2" fmla="*/ 462502 w 607058"/>
              <a:gd name="connsiteY2" fmla="*/ 235092 h 523687"/>
              <a:gd name="connsiteX3" fmla="*/ 607058 w 607058"/>
              <a:gd name="connsiteY3" fmla="*/ 379345 h 523687"/>
              <a:gd name="connsiteX4" fmla="*/ 462502 w 607058"/>
              <a:gd name="connsiteY4" fmla="*/ 523687 h 523687"/>
              <a:gd name="connsiteX5" fmla="*/ 318036 w 607058"/>
              <a:gd name="connsiteY5" fmla="*/ 379345 h 523687"/>
              <a:gd name="connsiteX6" fmla="*/ 318036 w 607058"/>
              <a:gd name="connsiteY6" fmla="*/ 379166 h 523687"/>
              <a:gd name="connsiteX7" fmla="*/ 458918 w 607058"/>
              <a:gd name="connsiteY7" fmla="*/ 35447 h 523687"/>
              <a:gd name="connsiteX8" fmla="*/ 513606 w 607058"/>
              <a:gd name="connsiteY8" fmla="*/ 6 h 523687"/>
              <a:gd name="connsiteX9" fmla="*/ 195685 w 607058"/>
              <a:gd name="connsiteY9" fmla="*/ 6 h 523687"/>
              <a:gd name="connsiteX10" fmla="*/ 97831 w 607058"/>
              <a:gd name="connsiteY10" fmla="*/ 242967 h 523687"/>
              <a:gd name="connsiteX11" fmla="*/ 144615 w 607058"/>
              <a:gd name="connsiteY11" fmla="*/ 235092 h 523687"/>
              <a:gd name="connsiteX12" fmla="*/ 289091 w 607058"/>
              <a:gd name="connsiteY12" fmla="*/ 379345 h 523687"/>
              <a:gd name="connsiteX13" fmla="*/ 144615 w 607058"/>
              <a:gd name="connsiteY13" fmla="*/ 523687 h 523687"/>
              <a:gd name="connsiteX14" fmla="*/ 50 w 607058"/>
              <a:gd name="connsiteY14" fmla="*/ 379345 h 523687"/>
              <a:gd name="connsiteX15" fmla="*/ 140 w 607058"/>
              <a:gd name="connsiteY15" fmla="*/ 379166 h 523687"/>
              <a:gd name="connsiteX16" fmla="*/ 140941 w 607058"/>
              <a:gd name="connsiteY16" fmla="*/ 35447 h 523687"/>
              <a:gd name="connsiteX17" fmla="*/ 195685 w 607058"/>
              <a:gd name="connsiteY17" fmla="*/ 6 h 5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7058" h="523687">
                <a:moveTo>
                  <a:pt x="513606" y="6"/>
                </a:moveTo>
                <a:cubicBezTo>
                  <a:pt x="528036" y="832"/>
                  <a:pt x="440120" y="103300"/>
                  <a:pt x="415721" y="242967"/>
                </a:cubicBezTo>
                <a:cubicBezTo>
                  <a:pt x="430419" y="237955"/>
                  <a:pt x="446102" y="235092"/>
                  <a:pt x="462502" y="235092"/>
                </a:cubicBezTo>
                <a:cubicBezTo>
                  <a:pt x="542353" y="235092"/>
                  <a:pt x="607058" y="299701"/>
                  <a:pt x="607058" y="379345"/>
                </a:cubicBezTo>
                <a:cubicBezTo>
                  <a:pt x="607058" y="459077"/>
                  <a:pt x="542353" y="523687"/>
                  <a:pt x="462502" y="523687"/>
                </a:cubicBezTo>
                <a:cubicBezTo>
                  <a:pt x="382741" y="523687"/>
                  <a:pt x="318036" y="459077"/>
                  <a:pt x="318036" y="379345"/>
                </a:cubicBezTo>
                <a:cubicBezTo>
                  <a:pt x="318036" y="379345"/>
                  <a:pt x="318036" y="379255"/>
                  <a:pt x="318036" y="379166"/>
                </a:cubicBezTo>
                <a:cubicBezTo>
                  <a:pt x="317857" y="374960"/>
                  <a:pt x="309343" y="145068"/>
                  <a:pt x="458918" y="35447"/>
                </a:cubicBezTo>
                <a:cubicBezTo>
                  <a:pt x="492614" y="10748"/>
                  <a:pt x="508796" y="-270"/>
                  <a:pt x="513606" y="6"/>
                </a:cubicBezTo>
                <a:close/>
                <a:moveTo>
                  <a:pt x="195685" y="6"/>
                </a:moveTo>
                <a:cubicBezTo>
                  <a:pt x="210154" y="832"/>
                  <a:pt x="122231" y="103300"/>
                  <a:pt x="97831" y="242967"/>
                </a:cubicBezTo>
                <a:cubicBezTo>
                  <a:pt x="112529" y="237955"/>
                  <a:pt x="128214" y="235092"/>
                  <a:pt x="144615" y="235092"/>
                </a:cubicBezTo>
                <a:cubicBezTo>
                  <a:pt x="224471" y="235092"/>
                  <a:pt x="289091" y="299701"/>
                  <a:pt x="289091" y="379345"/>
                </a:cubicBezTo>
                <a:cubicBezTo>
                  <a:pt x="289091" y="459077"/>
                  <a:pt x="224471" y="523687"/>
                  <a:pt x="144615" y="523687"/>
                </a:cubicBezTo>
                <a:cubicBezTo>
                  <a:pt x="64759" y="523687"/>
                  <a:pt x="50" y="459077"/>
                  <a:pt x="50" y="379345"/>
                </a:cubicBezTo>
                <a:cubicBezTo>
                  <a:pt x="50" y="379345"/>
                  <a:pt x="140" y="379255"/>
                  <a:pt x="140" y="379166"/>
                </a:cubicBezTo>
                <a:cubicBezTo>
                  <a:pt x="-40" y="374960"/>
                  <a:pt x="-8554" y="145068"/>
                  <a:pt x="140941" y="35447"/>
                </a:cubicBezTo>
                <a:cubicBezTo>
                  <a:pt x="174662" y="10748"/>
                  <a:pt x="190862" y="-270"/>
                  <a:pt x="195685" y="6"/>
                </a:cubicBezTo>
                <a:close/>
              </a:path>
            </a:pathLst>
          </a:custGeom>
          <a:solidFill>
            <a:schemeClr val="accent1">
              <a:lumMod val="100000"/>
            </a:schemeClr>
          </a:solidFill>
          <a:ln>
            <a:noFill/>
          </a:ln>
        </p:spPr>
        <p:txBody>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6" name="right-quotes-symbol_37406"/>
          <p:cNvSpPr>
            <a:spLocks noChangeAspect="1"/>
          </p:cNvSpPr>
          <p:nvPr/>
        </p:nvSpPr>
        <p:spPr bwMode="auto">
          <a:xfrm>
            <a:off x="7375412" y="5412778"/>
            <a:ext cx="358890" cy="309600"/>
          </a:xfrm>
          <a:custGeom>
            <a:avLst/>
            <a:gdLst>
              <a:gd name="connsiteX0" fmla="*/ 462453 w 607059"/>
              <a:gd name="connsiteY0" fmla="*/ 0 h 523686"/>
              <a:gd name="connsiteX1" fmla="*/ 606919 w 607059"/>
              <a:gd name="connsiteY1" fmla="*/ 144253 h 523686"/>
              <a:gd name="connsiteX2" fmla="*/ 606919 w 607059"/>
              <a:gd name="connsiteY2" fmla="*/ 144522 h 523686"/>
              <a:gd name="connsiteX3" fmla="*/ 466127 w 607059"/>
              <a:gd name="connsiteY3" fmla="*/ 488241 h 523686"/>
              <a:gd name="connsiteX4" fmla="*/ 509234 w 607059"/>
              <a:gd name="connsiteY4" fmla="*/ 280721 h 523686"/>
              <a:gd name="connsiteX5" fmla="*/ 462453 w 607059"/>
              <a:gd name="connsiteY5" fmla="*/ 288595 h 523686"/>
              <a:gd name="connsiteX6" fmla="*/ 317897 w 607059"/>
              <a:gd name="connsiteY6" fmla="*/ 144253 h 523686"/>
              <a:gd name="connsiteX7" fmla="*/ 462453 w 607059"/>
              <a:gd name="connsiteY7" fmla="*/ 0 h 523686"/>
              <a:gd name="connsiteX8" fmla="*/ 144556 w 607059"/>
              <a:gd name="connsiteY8" fmla="*/ 0 h 523686"/>
              <a:gd name="connsiteX9" fmla="*/ 289022 w 607059"/>
              <a:gd name="connsiteY9" fmla="*/ 144253 h 523686"/>
              <a:gd name="connsiteX10" fmla="*/ 289022 w 607059"/>
              <a:gd name="connsiteY10" fmla="*/ 144522 h 523686"/>
              <a:gd name="connsiteX11" fmla="*/ 148141 w 607059"/>
              <a:gd name="connsiteY11" fmla="*/ 488241 h 523686"/>
              <a:gd name="connsiteX12" fmla="*/ 191337 w 607059"/>
              <a:gd name="connsiteY12" fmla="*/ 280721 h 523686"/>
              <a:gd name="connsiteX13" fmla="*/ 144556 w 607059"/>
              <a:gd name="connsiteY13" fmla="*/ 288595 h 523686"/>
              <a:gd name="connsiteX14" fmla="*/ 0 w 607059"/>
              <a:gd name="connsiteY14" fmla="*/ 144253 h 523686"/>
              <a:gd name="connsiteX15" fmla="*/ 144556 w 607059"/>
              <a:gd name="connsiteY15" fmla="*/ 0 h 52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7059" h="523686">
                <a:moveTo>
                  <a:pt x="462453" y="0"/>
                </a:moveTo>
                <a:cubicBezTo>
                  <a:pt x="542303" y="0"/>
                  <a:pt x="606919" y="64610"/>
                  <a:pt x="606919" y="144253"/>
                </a:cubicBezTo>
                <a:cubicBezTo>
                  <a:pt x="606919" y="144343"/>
                  <a:pt x="606919" y="144432"/>
                  <a:pt x="606919" y="144522"/>
                </a:cubicBezTo>
                <a:cubicBezTo>
                  <a:pt x="607098" y="148727"/>
                  <a:pt x="615612" y="378619"/>
                  <a:pt x="466127" y="488241"/>
                </a:cubicBezTo>
                <a:cubicBezTo>
                  <a:pt x="331250" y="587034"/>
                  <a:pt x="476702" y="466943"/>
                  <a:pt x="509234" y="280721"/>
                </a:cubicBezTo>
                <a:cubicBezTo>
                  <a:pt x="494536" y="285732"/>
                  <a:pt x="478853" y="288595"/>
                  <a:pt x="462453" y="288595"/>
                </a:cubicBezTo>
                <a:cubicBezTo>
                  <a:pt x="382602" y="288595"/>
                  <a:pt x="317897" y="223986"/>
                  <a:pt x="317897" y="144253"/>
                </a:cubicBezTo>
                <a:cubicBezTo>
                  <a:pt x="317897" y="64610"/>
                  <a:pt x="382602" y="0"/>
                  <a:pt x="462453" y="0"/>
                </a:cubicBezTo>
                <a:close/>
                <a:moveTo>
                  <a:pt x="144556" y="0"/>
                </a:moveTo>
                <a:cubicBezTo>
                  <a:pt x="224317" y="0"/>
                  <a:pt x="289022" y="64610"/>
                  <a:pt x="289022" y="144253"/>
                </a:cubicBezTo>
                <a:cubicBezTo>
                  <a:pt x="289022" y="144343"/>
                  <a:pt x="289022" y="144432"/>
                  <a:pt x="289022" y="144522"/>
                </a:cubicBezTo>
                <a:cubicBezTo>
                  <a:pt x="289201" y="148727"/>
                  <a:pt x="297715" y="378619"/>
                  <a:pt x="148141" y="488241"/>
                </a:cubicBezTo>
                <a:cubicBezTo>
                  <a:pt x="13353" y="587034"/>
                  <a:pt x="158805" y="466943"/>
                  <a:pt x="191337" y="280721"/>
                </a:cubicBezTo>
                <a:cubicBezTo>
                  <a:pt x="176639" y="285732"/>
                  <a:pt x="160956" y="288595"/>
                  <a:pt x="144556" y="288595"/>
                </a:cubicBezTo>
                <a:cubicBezTo>
                  <a:pt x="64705" y="288595"/>
                  <a:pt x="0" y="223986"/>
                  <a:pt x="0" y="144253"/>
                </a:cubicBezTo>
                <a:cubicBezTo>
                  <a:pt x="0" y="64610"/>
                  <a:pt x="64705" y="0"/>
                  <a:pt x="144556" y="0"/>
                </a:cubicBezTo>
                <a:close/>
              </a:path>
            </a:pathLst>
          </a:custGeom>
          <a:solidFill>
            <a:schemeClr val="accent1">
              <a:lumMod val="100000"/>
            </a:schemeClr>
          </a:solidFill>
          <a:ln>
            <a:noFill/>
          </a:ln>
        </p:spPr>
        <p:txBody>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文本框 12"/>
          <p:cNvSpPr txBox="1"/>
          <p:nvPr/>
        </p:nvSpPr>
        <p:spPr>
          <a:xfrm>
            <a:off x="3103008" y="1299249"/>
            <a:ext cx="5469732"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项目简介</a:t>
            </a:r>
          </a:p>
        </p:txBody>
      </p:sp>
      <p:cxnSp>
        <p:nvCxnSpPr>
          <p:cNvPr id="14" name="直接连接符 13"/>
          <p:cNvCxnSpPr/>
          <p:nvPr/>
        </p:nvCxnSpPr>
        <p:spPr>
          <a:xfrm>
            <a:off x="2225188" y="1599519"/>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813360" y="1599519"/>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857296" y="6609195"/>
            <a:ext cx="1166649" cy="0"/>
          </a:xfrm>
          <a:prstGeom prst="line">
            <a:avLst/>
          </a:prstGeom>
          <a:ln>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25861" y="6609195"/>
            <a:ext cx="1166649" cy="0"/>
          </a:xfrm>
          <a:prstGeom prst="line">
            <a:avLst/>
          </a:prstGeom>
          <a:ln>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58223" y="2453401"/>
            <a:ext cx="3182144" cy="369332"/>
          </a:xfrm>
          <a:prstGeom prst="rect">
            <a:avLst/>
          </a:prstGeom>
          <a:noFill/>
        </p:spPr>
        <p:txBody>
          <a:bodyPr wrap="square" rtlCol="0">
            <a:spAutoFit/>
          </a:bodyPr>
          <a:lstStyle/>
          <a:p>
            <a:pPr algn="ctr"/>
            <a:r>
              <a:rPr lang="en-US" altLang="zh-CN" dirty="0">
                <a:solidFill>
                  <a:schemeClr val="bg2">
                    <a:lumMod val="25000"/>
                  </a:schemeClr>
                </a:solidFill>
                <a:latin typeface="微软雅黑" panose="020B0503020204020204" pitchFamily="34" charset="-122"/>
                <a:ea typeface="微软雅黑" panose="020B0503020204020204" pitchFamily="34" charset="-122"/>
              </a:rPr>
              <a:t>AI ACCELERATOR</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1" y="933107"/>
            <a:ext cx="9510666" cy="1063269"/>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150057" y="919159"/>
            <a:ext cx="5469732" cy="1077218"/>
          </a:xfrm>
          <a:prstGeom prst="rect">
            <a:avLst/>
          </a:prstGeom>
          <a:noFill/>
        </p:spPr>
        <p:txBody>
          <a:bodyPr wrap="square" rtlCol="0">
            <a:spAutoFit/>
          </a:bodyPr>
          <a:lstStyle/>
          <a:p>
            <a:pPr algn="ctr"/>
            <a:r>
              <a:rPr lang="en-US" altLang="zh-CN" sz="3200" b="0" dirty="0">
                <a:solidFill>
                  <a:schemeClr val="bg1"/>
                </a:solidFill>
              </a:rPr>
              <a:t>AI </a:t>
            </a:r>
            <a:r>
              <a:rPr lang="zh-CN" altLang="en-US" sz="3200" b="0" dirty="0">
                <a:solidFill>
                  <a:schemeClr val="bg1"/>
                </a:solidFill>
              </a:rPr>
              <a:t>教育研究：知识</a:t>
            </a:r>
            <a:r>
              <a:rPr lang="en-US" altLang="zh-CN" sz="3200" b="0" dirty="0">
                <a:solidFill>
                  <a:schemeClr val="bg1"/>
                </a:solidFill>
              </a:rPr>
              <a:t>-</a:t>
            </a:r>
            <a:r>
              <a:rPr lang="zh-CN" altLang="en-US" sz="3200" b="0" dirty="0">
                <a:solidFill>
                  <a:schemeClr val="bg1"/>
                </a:solidFill>
              </a:rPr>
              <a:t>应用</a:t>
            </a:r>
            <a:r>
              <a:rPr lang="en-US" altLang="zh-CN" sz="3200" b="0" dirty="0">
                <a:solidFill>
                  <a:schemeClr val="bg1"/>
                </a:solidFill>
              </a:rPr>
              <a:t>-</a:t>
            </a:r>
            <a:r>
              <a:rPr lang="zh-CN" altLang="en-US" sz="3200" b="0" dirty="0">
                <a:solidFill>
                  <a:schemeClr val="bg1"/>
                </a:solidFill>
              </a:rPr>
              <a:t>领先 （</a:t>
            </a:r>
            <a:r>
              <a:rPr lang="en-US" altLang="zh-CN" sz="3200" b="0" dirty="0">
                <a:solidFill>
                  <a:schemeClr val="bg1"/>
                </a:solidFill>
              </a:rPr>
              <a:t>KAL</a:t>
            </a:r>
            <a:r>
              <a:rPr lang="zh-CN" altLang="en-US" sz="3200" b="0" dirty="0">
                <a:solidFill>
                  <a:schemeClr val="bg1"/>
                </a:solidFill>
              </a:rPr>
              <a:t>）</a:t>
            </a:r>
            <a:endParaRPr lang="zh-CN" altLang="zh-CN" sz="3200" b="0" dirty="0">
              <a:solidFill>
                <a:schemeClr val="bg1"/>
              </a:solidFill>
            </a:endParaRPr>
          </a:p>
        </p:txBody>
      </p:sp>
      <p:cxnSp>
        <p:nvCxnSpPr>
          <p:cNvPr id="35" name="直接连接符 34"/>
          <p:cNvCxnSpPr/>
          <p:nvPr/>
        </p:nvCxnSpPr>
        <p:spPr>
          <a:xfrm>
            <a:off x="1424063" y="1456300"/>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736455" y="1456300"/>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891079913"/>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216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1"/>
          <p:cNvSpPr txBox="1"/>
          <p:nvPr/>
        </p:nvSpPr>
        <p:spPr>
          <a:xfrm>
            <a:off x="3556000" y="2698733"/>
            <a:ext cx="5080000" cy="725476"/>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a:lstStyle>
          <a:p>
            <a:pPr algn="dist"/>
            <a:r>
              <a:rPr lang="en-US" altLang="zh-CN" sz="6000" b="1" dirty="0">
                <a:solidFill>
                  <a:schemeClr val="accent1"/>
                </a:solidFill>
                <a:latin typeface="+mj-ea"/>
                <a:ea typeface="+mj-ea"/>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3963988" y="2173288"/>
            <a:ext cx="4191000" cy="1312862"/>
          </a:xfrm>
          <a:prstGeom prst="round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5080337" y="2392214"/>
            <a:ext cx="2031326" cy="646331"/>
          </a:xfrm>
          <a:prstGeom prst="rect">
            <a:avLst/>
          </a:prstGeom>
          <a:noFill/>
        </p:spPr>
        <p:txBody>
          <a:bodyPr wrap="non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cs typeface="+mn-ea"/>
                <a:sym typeface="+mn-lt"/>
              </a:rPr>
              <a:t>研究概览</a:t>
            </a:r>
          </a:p>
        </p:txBody>
      </p:sp>
      <p:sp>
        <p:nvSpPr>
          <p:cNvPr id="6" name="文本框 5"/>
          <p:cNvSpPr txBox="1"/>
          <p:nvPr/>
        </p:nvSpPr>
        <p:spPr>
          <a:xfrm>
            <a:off x="5611813" y="4914900"/>
            <a:ext cx="895350" cy="707886"/>
          </a:xfrm>
          <a:prstGeom prst="rect">
            <a:avLst/>
          </a:prstGeom>
          <a:noFill/>
        </p:spPr>
        <p:txBody>
          <a:bodyPr wrap="square" rtlCol="0">
            <a:spAutoFit/>
          </a:bodyPr>
          <a:lstStyle/>
          <a:p>
            <a:pPr algn="ctr"/>
            <a:r>
              <a:rPr lang="en-US" altLang="zh-CN" sz="4000" dirty="0">
                <a:solidFill>
                  <a:schemeClr val="accent1">
                    <a:lumMod val="100000"/>
                  </a:schemeClr>
                </a:solidFill>
                <a:latin typeface="微软雅黑" panose="020B0503020204020204" pitchFamily="34" charset="-122"/>
                <a:ea typeface="微软雅黑" panose="020B0503020204020204" pitchFamily="34" charset="-122"/>
                <a:cs typeface="+mn-ea"/>
                <a:sym typeface="+mn-lt"/>
              </a:rPr>
              <a:t>02</a:t>
            </a:r>
            <a:endParaRPr lang="zh-CN" altLang="en-US" sz="4000" dirty="0">
              <a:solidFill>
                <a:schemeClr val="accent1">
                  <a:lumMod val="10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文本框 4"/>
          <p:cNvSpPr txBox="1"/>
          <p:nvPr/>
        </p:nvSpPr>
        <p:spPr>
          <a:xfrm>
            <a:off x="-60960" y="1255422"/>
            <a:ext cx="12192000" cy="768350"/>
          </a:xfrm>
          <a:prstGeom prst="rect">
            <a:avLst/>
          </a:prstGeom>
          <a:noFill/>
        </p:spPr>
        <p:txBody>
          <a:bodyPr wrap="square">
            <a:spAutoFit/>
          </a:bodyPr>
          <a:lstStyle/>
          <a:p>
            <a:pPr algn="ctr"/>
            <a:r>
              <a:rPr lang="zh-CN" altLang="en-US" sz="4400" b="1" dirty="0">
                <a:latin typeface="+mn-ea"/>
                <a:cs typeface="汉仪雅酷黑 75W" panose="020B0804020202020204" charset="-122"/>
                <a:sym typeface="汉仪雅酷黑 75W" panose="020B0804020202020204" charset="-122"/>
              </a:rPr>
              <a:t>研究概览</a:t>
            </a:r>
          </a:p>
        </p:txBody>
      </p:sp>
      <p:graphicFrame>
        <p:nvGraphicFramePr>
          <p:cNvPr id="2" name="图示 1">
            <a:extLst>
              <a:ext uri="{FF2B5EF4-FFF2-40B4-BE49-F238E27FC236}">
                <a16:creationId xmlns:a16="http://schemas.microsoft.com/office/drawing/2014/main" id="{2C41D776-F315-F8B1-94D4-74EAE66A4213}"/>
              </a:ext>
            </a:extLst>
          </p:cNvPr>
          <p:cNvGraphicFramePr/>
          <p:nvPr>
            <p:extLst>
              <p:ext uri="{D42A27DB-BD31-4B8C-83A1-F6EECF244321}">
                <p14:modId xmlns:p14="http://schemas.microsoft.com/office/powerpoint/2010/main" val="400913726"/>
              </p:ext>
            </p:extLst>
          </p:nvPr>
        </p:nvGraphicFramePr>
        <p:xfrm>
          <a:off x="1211942" y="2486598"/>
          <a:ext cx="9768115" cy="3381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文本框 4"/>
          <p:cNvSpPr txBox="1"/>
          <p:nvPr/>
        </p:nvSpPr>
        <p:spPr>
          <a:xfrm>
            <a:off x="-60960" y="1255422"/>
            <a:ext cx="12192000" cy="768350"/>
          </a:xfrm>
          <a:prstGeom prst="rect">
            <a:avLst/>
          </a:prstGeom>
          <a:noFill/>
        </p:spPr>
        <p:txBody>
          <a:bodyPr wrap="square">
            <a:spAutoFit/>
          </a:bodyPr>
          <a:lstStyle/>
          <a:p>
            <a:pPr algn="ctr"/>
            <a:r>
              <a:rPr lang="zh-CN" altLang="en-US" sz="4400" b="1" dirty="0">
                <a:latin typeface="+mn-ea"/>
                <a:cs typeface="汉仪雅酷黑 75W" panose="020B0804020202020204" charset="-122"/>
                <a:sym typeface="汉仪雅酷黑 75W" panose="020B0804020202020204" charset="-122"/>
              </a:rPr>
              <a:t>研究概览</a:t>
            </a:r>
          </a:p>
        </p:txBody>
      </p:sp>
      <p:graphicFrame>
        <p:nvGraphicFramePr>
          <p:cNvPr id="2" name="图示 1">
            <a:extLst>
              <a:ext uri="{FF2B5EF4-FFF2-40B4-BE49-F238E27FC236}">
                <a16:creationId xmlns:a16="http://schemas.microsoft.com/office/drawing/2014/main" id="{2C41D776-F315-F8B1-94D4-74EAE66A4213}"/>
              </a:ext>
            </a:extLst>
          </p:cNvPr>
          <p:cNvGraphicFramePr/>
          <p:nvPr>
            <p:extLst>
              <p:ext uri="{D42A27DB-BD31-4B8C-83A1-F6EECF244321}">
                <p14:modId xmlns:p14="http://schemas.microsoft.com/office/powerpoint/2010/main" val="3627961584"/>
              </p:ext>
            </p:extLst>
          </p:nvPr>
        </p:nvGraphicFramePr>
        <p:xfrm>
          <a:off x="1211942" y="2486598"/>
          <a:ext cx="9768115" cy="3381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文本框 4"/>
          <p:cNvSpPr txBox="1"/>
          <p:nvPr/>
        </p:nvSpPr>
        <p:spPr>
          <a:xfrm>
            <a:off x="-60960" y="1255422"/>
            <a:ext cx="12192000" cy="768350"/>
          </a:xfrm>
          <a:prstGeom prst="rect">
            <a:avLst/>
          </a:prstGeom>
          <a:noFill/>
        </p:spPr>
        <p:txBody>
          <a:bodyPr wrap="square">
            <a:spAutoFit/>
          </a:bodyPr>
          <a:lstStyle/>
          <a:p>
            <a:pPr algn="ctr"/>
            <a:r>
              <a:rPr lang="zh-CN" altLang="en-US" sz="4400" b="1" dirty="0">
                <a:latin typeface="+mn-ea"/>
                <a:cs typeface="汉仪雅酷黑 75W" panose="020B0804020202020204" charset="-122"/>
                <a:sym typeface="汉仪雅酷黑 75W" panose="020B0804020202020204" charset="-122"/>
              </a:rPr>
              <a:t>研究概览</a:t>
            </a:r>
          </a:p>
        </p:txBody>
      </p:sp>
      <p:graphicFrame>
        <p:nvGraphicFramePr>
          <p:cNvPr id="2" name="图示 1">
            <a:extLst>
              <a:ext uri="{FF2B5EF4-FFF2-40B4-BE49-F238E27FC236}">
                <a16:creationId xmlns:a16="http://schemas.microsoft.com/office/drawing/2014/main" id="{2C41D776-F315-F8B1-94D4-74EAE66A4213}"/>
              </a:ext>
            </a:extLst>
          </p:cNvPr>
          <p:cNvGraphicFramePr/>
          <p:nvPr>
            <p:extLst>
              <p:ext uri="{D42A27DB-BD31-4B8C-83A1-F6EECF244321}">
                <p14:modId xmlns:p14="http://schemas.microsoft.com/office/powerpoint/2010/main" val="1546411460"/>
              </p:ext>
            </p:extLst>
          </p:nvPr>
        </p:nvGraphicFramePr>
        <p:xfrm>
          <a:off x="1211942" y="2486598"/>
          <a:ext cx="9768115" cy="3381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86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3963988" y="2173288"/>
            <a:ext cx="4191000" cy="1312862"/>
          </a:xfrm>
          <a:prstGeom prst="round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5080336" y="2392214"/>
            <a:ext cx="2031326" cy="646331"/>
          </a:xfrm>
          <a:prstGeom prst="rect">
            <a:avLst/>
          </a:prstGeom>
          <a:noFill/>
        </p:spPr>
        <p:txBody>
          <a:bodyPr wrap="non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cs typeface="+mn-ea"/>
                <a:sym typeface="+mn-lt"/>
              </a:rPr>
              <a:t>研究介绍</a:t>
            </a:r>
          </a:p>
        </p:txBody>
      </p:sp>
      <p:sp>
        <p:nvSpPr>
          <p:cNvPr id="6" name="文本框 5"/>
          <p:cNvSpPr txBox="1"/>
          <p:nvPr/>
        </p:nvSpPr>
        <p:spPr>
          <a:xfrm>
            <a:off x="5611813" y="4914900"/>
            <a:ext cx="895350" cy="707886"/>
          </a:xfrm>
          <a:prstGeom prst="rect">
            <a:avLst/>
          </a:prstGeom>
          <a:noFill/>
        </p:spPr>
        <p:txBody>
          <a:bodyPr wrap="square" rtlCol="0">
            <a:spAutoFit/>
          </a:bodyPr>
          <a:lstStyle/>
          <a:p>
            <a:pPr algn="ctr"/>
            <a:r>
              <a:rPr lang="en-US" altLang="zh-CN" sz="4000" dirty="0">
                <a:solidFill>
                  <a:schemeClr val="accent1">
                    <a:lumMod val="100000"/>
                  </a:schemeClr>
                </a:solidFill>
                <a:latin typeface="微软雅黑" panose="020B0503020204020204" pitchFamily="34" charset="-122"/>
                <a:ea typeface="微软雅黑" panose="020B0503020204020204" pitchFamily="34" charset="-122"/>
                <a:cs typeface="+mn-ea"/>
                <a:sym typeface="+mn-lt"/>
              </a:rPr>
              <a:t>03</a:t>
            </a:r>
            <a:endParaRPr lang="zh-CN" altLang="en-US" sz="4000" dirty="0">
              <a:solidFill>
                <a:schemeClr val="accent1">
                  <a:lumMod val="10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8128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257270" y="933108"/>
            <a:ext cx="9488517" cy="828551"/>
          </a:xfrm>
          <a:prstGeom prst="roundRect">
            <a:avLst>
              <a:gd name="adj" fmla="val 8875"/>
            </a:avLst>
          </a:prstGeom>
          <a:solidFill>
            <a:schemeClr val="accent1">
              <a:lumMod val="10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3246933" y="996385"/>
            <a:ext cx="5469732" cy="584775"/>
          </a:xfrm>
          <a:prstGeom prst="rect">
            <a:avLst/>
          </a:prstGeom>
          <a:noFill/>
        </p:spPr>
        <p:txBody>
          <a:bodyPr wrap="square" rtlCol="0">
            <a:spAutoFit/>
          </a:bodyPr>
          <a:lstStyle/>
          <a:p>
            <a:pPr algn="ctr"/>
            <a:r>
              <a:rPr lang="zh-CN" altLang="en-US" sz="3200" dirty="0">
                <a:solidFill>
                  <a:schemeClr val="bg1"/>
                </a:solidFill>
              </a:rPr>
              <a:t>安全决策自监督</a:t>
            </a:r>
            <a:endParaRPr lang="zh-CN" altLang="zh-CN" sz="3200" dirty="0">
              <a:solidFill>
                <a:schemeClr val="bg1"/>
              </a:solidFill>
            </a:endParaRPr>
          </a:p>
        </p:txBody>
      </p:sp>
      <p:cxnSp>
        <p:nvCxnSpPr>
          <p:cNvPr id="35" name="直接连接符 34"/>
          <p:cNvCxnSpPr/>
          <p:nvPr/>
        </p:nvCxnSpPr>
        <p:spPr>
          <a:xfrm>
            <a:off x="2314001" y="1261581"/>
            <a:ext cx="1609328" cy="1468"/>
          </a:xfrm>
          <a:prstGeom prst="line">
            <a:avLst/>
          </a:prstGeom>
          <a:ln>
            <a:gradFill>
              <a:gsLst>
                <a:gs pos="0">
                  <a:schemeClr val="accent1">
                    <a:lumMod val="5000"/>
                    <a:lumOff val="95000"/>
                    <a:alpha val="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21898" y="1261581"/>
            <a:ext cx="1609328" cy="1468"/>
          </a:xfrm>
          <a:prstGeom prst="line">
            <a:avLst/>
          </a:prstGeom>
          <a:ln>
            <a:gradFill>
              <a:gsLst>
                <a:gs pos="0">
                  <a:schemeClr val="accent1">
                    <a:lumMod val="5000"/>
                    <a:lumOff val="95000"/>
                    <a:alpha val="0"/>
                  </a:schemeClr>
                </a:gs>
                <a:gs pos="100000">
                  <a:schemeClr val="bg1"/>
                </a:gs>
              </a:gsLst>
              <a:lin ang="10800000" scaled="0"/>
            </a:gradFill>
          </a:ln>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890DD8AC-C722-69F2-02F1-02C5BE38B54F}"/>
              </a:ext>
            </a:extLst>
          </p:cNvPr>
          <p:cNvGraphicFramePr/>
          <p:nvPr>
            <p:extLst>
              <p:ext uri="{D42A27DB-BD31-4B8C-83A1-F6EECF244321}">
                <p14:modId xmlns:p14="http://schemas.microsoft.com/office/powerpoint/2010/main" val="874613199"/>
              </p:ext>
            </p:extLst>
          </p:nvPr>
        </p:nvGraphicFramePr>
        <p:xfrm>
          <a:off x="1456721" y="2220687"/>
          <a:ext cx="8889062" cy="383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9212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ZiOTFhMzQ4NTk0YWM2OWM4MzQ1ZDQxZTU4MzllYzIifQ=="/>
</p:tagLst>
</file>

<file path=ppt/tags/tag2.xml><?xml version="1.0" encoding="utf-8"?>
<p:tagLst xmlns:a="http://schemas.openxmlformats.org/drawingml/2006/main" xmlns:r="http://schemas.openxmlformats.org/officeDocument/2006/relationships" xmlns:p="http://schemas.openxmlformats.org/presentationml/2006/main">
  <p:tag name="ISLIDE.ICON" val="#25822;#151100;"/>
</p:tagLst>
</file>

<file path=ppt/theme/theme1.xml><?xml version="1.0" encoding="utf-8"?>
<a:theme xmlns:a="http://schemas.openxmlformats.org/drawingml/2006/main" name="Office 主题​​">
  <a:themeElements>
    <a:clrScheme name="母校模板">
      <a:dk1>
        <a:sysClr val="windowText" lastClr="000000"/>
      </a:dk1>
      <a:lt1>
        <a:sysClr val="window" lastClr="FFFFFF"/>
      </a:lt1>
      <a:dk2>
        <a:srgbClr val="44546A"/>
      </a:dk2>
      <a:lt2>
        <a:srgbClr val="E7E6E6"/>
      </a:lt2>
      <a:accent1>
        <a:srgbClr val="015CA4"/>
      </a:accent1>
      <a:accent2>
        <a:srgbClr val="ED7D31"/>
      </a:accent2>
      <a:accent3>
        <a:srgbClr val="8497B0"/>
      </a:accent3>
      <a:accent4>
        <a:srgbClr val="FFC000"/>
      </a:accent4>
      <a:accent5>
        <a:srgbClr val="5B9BD5"/>
      </a:accent5>
      <a:accent6>
        <a:srgbClr val="D6DCD6"/>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dirty="0" smtClean="0">
            <a:solidFill>
              <a:schemeClr val="bg2">
                <a:lumMod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母校模板">
      <a:dk1>
        <a:sysClr val="windowText" lastClr="000000"/>
      </a:dk1>
      <a:lt1>
        <a:sysClr val="window" lastClr="FFFFFF"/>
      </a:lt1>
      <a:dk2>
        <a:srgbClr val="44546A"/>
      </a:dk2>
      <a:lt2>
        <a:srgbClr val="E7E6E6"/>
      </a:lt2>
      <a:accent1>
        <a:srgbClr val="015CA4"/>
      </a:accent1>
      <a:accent2>
        <a:srgbClr val="ED7D31"/>
      </a:accent2>
      <a:accent3>
        <a:srgbClr val="8497B0"/>
      </a:accent3>
      <a:accent4>
        <a:srgbClr val="FFC000"/>
      </a:accent4>
      <a:accent5>
        <a:srgbClr val="5B9BD5"/>
      </a:accent5>
      <a:accent6>
        <a:srgbClr val="D6DCD6"/>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dirty="0" smtClean="0">
            <a:solidFill>
              <a:schemeClr val="bg2">
                <a:lumMod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2825</Words>
  <Application>Microsoft Office PowerPoint</Application>
  <PresentationFormat>宽屏</PresentationFormat>
  <Paragraphs>304</Paragraphs>
  <Slides>31</Slides>
  <Notes>22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31</vt:i4>
      </vt:variant>
    </vt:vector>
  </HeadingPairs>
  <TitlesOfParts>
    <vt:vector size="39" baseType="lpstr">
      <vt:lpstr>微软雅黑</vt:lpstr>
      <vt:lpstr>微软雅黑 Light</vt:lpstr>
      <vt:lpstr>等线</vt:lpstr>
      <vt:lpstr>等线 Light</vt:lpstr>
      <vt:lpstr>Roboto</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2022-05-14T09:11:50Z</dcterms:created>
  <dcterms:modified xsi:type="dcterms:W3CDTF">2022-08-04T03:52:06Z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031DEBE7A8DF4014BC2DE7097799DD18</vt:lpwstr>
  </property>
  <property fmtid="{D5CDD505-2E9C-101B-9397-08002B2CF9AE}" pid="3" name="KSOProductBuildVer">
    <vt:lpwstr>2052-11.1.0.11365</vt:lpwstr>
  </property>
</Properties>
</file>