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65" r:id="rId2"/>
    <p:sldId id="266" r:id="rId3"/>
    <p:sldId id="267" r:id="rId4"/>
    <p:sldId id="257" r:id="rId5"/>
    <p:sldId id="268" r:id="rId6"/>
    <p:sldId id="260" r:id="rId7"/>
    <p:sldId id="258" r:id="rId8"/>
    <p:sldId id="259" r:id="rId9"/>
    <p:sldId id="261" r:id="rId10"/>
    <p:sldId id="262" r:id="rId11"/>
    <p:sldId id="263" r:id="rId12"/>
  </p:sldIdLst>
  <p:sldSz cx="9144000" cy="6858000" type="screen4x3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6B54E-6C96-4D15-BE9C-9DAE770D977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F3484-5332-4258-8D7B-546C6AFF8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09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6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41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82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79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9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49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5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1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1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C54B-1EE4-4A7B-911A-661BC7A0984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25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45080" y="1056927"/>
            <a:ext cx="5499100" cy="873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abcd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4538" y="1056927"/>
            <a:ext cx="785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ID</a:t>
            </a:r>
            <a:endParaRPr lang="ko-KR" alt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1280722" y="2062334"/>
            <a:ext cx="1040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pw</a:t>
            </a:r>
            <a:endParaRPr lang="ko-KR" altLang="en-US" sz="5400" dirty="0"/>
          </a:p>
        </p:txBody>
      </p:sp>
      <p:sp>
        <p:nvSpPr>
          <p:cNvPr id="10" name="직사각형 9"/>
          <p:cNvSpPr/>
          <p:nvPr/>
        </p:nvSpPr>
        <p:spPr>
          <a:xfrm>
            <a:off x="2545080" y="2111879"/>
            <a:ext cx="5499100" cy="873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****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4249" y="3095476"/>
            <a:ext cx="1040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pw</a:t>
            </a:r>
            <a:endParaRPr lang="ko-KR" altLang="en-US" sz="5400" dirty="0"/>
          </a:p>
        </p:txBody>
      </p:sp>
      <p:sp>
        <p:nvSpPr>
          <p:cNvPr id="12" name="직사각형 11"/>
          <p:cNvSpPr/>
          <p:nvPr/>
        </p:nvSpPr>
        <p:spPr>
          <a:xfrm>
            <a:off x="2528607" y="3145021"/>
            <a:ext cx="5499100" cy="873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***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83730" y="5452279"/>
            <a:ext cx="2261287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가입하기</a:t>
            </a:r>
            <a:endParaRPr lang="ko-KR" altLang="en-US" sz="2800"/>
          </a:p>
        </p:txBody>
      </p:sp>
      <p:sp>
        <p:nvSpPr>
          <p:cNvPr id="14" name="TextBox 13"/>
          <p:cNvSpPr txBox="1"/>
          <p:nvPr/>
        </p:nvSpPr>
        <p:spPr>
          <a:xfrm>
            <a:off x="4572000" y="4446872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26950" y="4133962"/>
            <a:ext cx="4700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두 비밀번호가 일치하지 않습니다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565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39919"/>
            <a:ext cx="8229600" cy="840809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accent6">
                    <a:lumMod val="50000"/>
                  </a:schemeClr>
                </a:solidFill>
              </a:rPr>
              <a:t>연습문제 </a:t>
            </a:r>
            <a:r>
              <a:rPr lang="en-US" altLang="ko-KR" sz="36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ko-KR" alt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52817"/>
            <a:ext cx="5009281" cy="3371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28" y="1275489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 </a:t>
            </a:r>
            <a:r>
              <a:rPr lang="ko-KR" altLang="en-US" dirty="0" smtClean="0"/>
              <a:t>초기에는 </a:t>
            </a:r>
            <a:r>
              <a:rPr lang="en-US" altLang="ko-KR" dirty="0"/>
              <a:t>.random </a:t>
            </a:r>
            <a:r>
              <a:rPr lang="ko-KR" altLang="en-US" dirty="0"/>
              <a:t>색상 표시 </a:t>
            </a:r>
            <a:r>
              <a:rPr lang="en-US" altLang="ko-KR" dirty="0"/>
              <a:t>(</a:t>
            </a:r>
            <a:r>
              <a:rPr lang="ko-KR" altLang="en-US" dirty="0"/>
              <a:t>주황색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게임시작 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같은 색상으로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게임 </a:t>
            </a:r>
            <a:r>
              <a:rPr lang="ko-KR" altLang="en-US" dirty="0"/>
              <a:t>시작 전</a:t>
            </a:r>
            <a:r>
              <a:rPr lang="en-US" altLang="ko-KR" dirty="0"/>
              <a:t>, </a:t>
            </a:r>
            <a:r>
              <a:rPr lang="ko-KR" altLang="en-US" dirty="0" smtClean="0"/>
              <a:t>주황색이었던 </a:t>
            </a:r>
            <a:r>
              <a:rPr lang="ko-KR" altLang="en-US" dirty="0"/>
              <a:t>곳을 클릭해서 맞으면 </a:t>
            </a:r>
            <a:r>
              <a:rPr lang="ko-KR" altLang="en-US" dirty="0" smtClean="0"/>
              <a:t>주황</a:t>
            </a:r>
            <a:r>
              <a:rPr lang="ko-KR" altLang="en-US" dirty="0"/>
              <a:t>색</a:t>
            </a:r>
            <a:r>
              <a:rPr lang="ko-KR" altLang="en-US" dirty="0" smtClean="0"/>
              <a:t>으로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 smtClean="0"/>
              <a:t>틀리면 </a:t>
            </a:r>
            <a:r>
              <a:rPr lang="en-US" altLang="ko-KR" dirty="0"/>
              <a:t>alert(</a:t>
            </a:r>
            <a:r>
              <a:rPr lang="ko-KR" altLang="en-US" dirty="0"/>
              <a:t>실패</a:t>
            </a:r>
            <a:r>
              <a:rPr lang="en-US" altLang="ko-KR" dirty="0" smtClean="0"/>
              <a:t>);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전부 </a:t>
            </a:r>
            <a:r>
              <a:rPr lang="ko-KR" altLang="en-US" dirty="0"/>
              <a:t>다 </a:t>
            </a:r>
            <a:r>
              <a:rPr lang="ko-KR" altLang="en-US" dirty="0" smtClean="0"/>
              <a:t>맞혔으면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게임시작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버튼을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게임종료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버튼으로 변경하고 게임을 더 이상 못하게 이벤트 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68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395413"/>
            <a:ext cx="681990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187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38715"/>
            <a:ext cx="4248472" cy="47805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052736"/>
            <a:ext cx="4223551" cy="47525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6079275"/>
            <a:ext cx="630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힌트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ddukIdx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= </a:t>
            </a:r>
            <a:r>
              <a:rPr lang="en-US" altLang="ko-KR" sz="2400" dirty="0" err="1" smtClean="0"/>
              <a:t>ParseInt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Math.random</a:t>
            </a:r>
            <a:r>
              <a:rPr lang="en-US" altLang="ko-KR" sz="2400" dirty="0" smtClean="0"/>
              <a:t>()*9)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3272" y="33265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55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548680"/>
            <a:ext cx="48672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2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692696"/>
            <a:ext cx="4320480" cy="5476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661576"/>
            <a:ext cx="4291211" cy="5476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513" y="11663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Ex1-1.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692696"/>
            <a:ext cx="48672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0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411175"/>
            <a:ext cx="8856984" cy="64807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[  xx  ] +  [ xx  ] = [</a:t>
            </a:r>
            <a:r>
              <a:rPr lang="ko-KR" altLang="en-US" dirty="0" smtClean="0"/>
              <a:t>답        </a:t>
            </a:r>
            <a:r>
              <a:rPr lang="en-US" altLang="ko-KR" dirty="0" smtClean="0"/>
              <a:t>]</a:t>
            </a:r>
          </a:p>
          <a:p>
            <a:pPr marL="400050" lvl="1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답  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 클릭하는 순간 입력이 가능하게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가 사라진다</a:t>
            </a:r>
            <a:r>
              <a:rPr lang="en-US" altLang="ko-KR" dirty="0" smtClean="0"/>
              <a:t>.</a:t>
            </a:r>
          </a:p>
          <a:p>
            <a:pPr marL="400050" lvl="1" indent="0">
              <a:buNone/>
            </a:pPr>
            <a:r>
              <a:rPr lang="en-US" altLang="ko-KR" dirty="0" smtClean="0"/>
              <a:t>"</a:t>
            </a:r>
            <a:r>
              <a:rPr lang="ko-KR" altLang="en-US" dirty="0" smtClean="0"/>
              <a:t>채점해봐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버튼을 클릭하면 정답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오답이 출력</a:t>
            </a:r>
          </a:p>
          <a:p>
            <a:pPr marL="400050" lvl="1" indent="0">
              <a:buNone/>
            </a:pPr>
            <a:r>
              <a:rPr lang="en-US" altLang="ko-KR" dirty="0" smtClean="0"/>
              <a:t>"</a:t>
            </a:r>
            <a:r>
              <a:rPr lang="ko-KR" altLang="en-US" dirty="0" err="1" smtClean="0"/>
              <a:t>다시해봐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버튼을 클릭하면 다시 </a:t>
            </a:r>
            <a:r>
              <a:rPr lang="en-US" altLang="ko-KR" dirty="0" smtClean="0"/>
              <a:t>reset</a:t>
            </a:r>
          </a:p>
          <a:p>
            <a:pPr marL="0" indent="0">
              <a:buNone/>
            </a:pPr>
            <a:endParaRPr lang="ko-KR" altLang="en-US" dirty="0" smtClean="0"/>
          </a:p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[  xx  ] @  [ xx  ] = [</a:t>
            </a:r>
            <a:r>
              <a:rPr lang="ko-KR" altLang="en-US" dirty="0" smtClean="0"/>
              <a:t>답        </a:t>
            </a:r>
            <a:r>
              <a:rPr lang="en-US" altLang="ko-KR" dirty="0" smtClean="0"/>
              <a:t>]</a:t>
            </a:r>
          </a:p>
          <a:p>
            <a:pPr marL="400050" lvl="1" indent="0">
              <a:buNone/>
            </a:pPr>
            <a:r>
              <a:rPr lang="en-US" altLang="ko-KR" dirty="0" err="1" smtClean="0"/>
              <a:t>Math.random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확용하여</a:t>
            </a:r>
            <a:r>
              <a:rPr lang="ko-KR" altLang="en-US" dirty="0" smtClean="0"/>
              <a:t> 사칙연산까지 임의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"</a:t>
            </a:r>
            <a:r>
              <a:rPr lang="ko-KR" altLang="en-US" dirty="0" smtClean="0"/>
              <a:t>채점해봐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버튼을 클릭하면 정답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오답이 출력</a:t>
            </a:r>
          </a:p>
          <a:p>
            <a:pPr marL="400050" lvl="1" indent="0">
              <a:buNone/>
            </a:pPr>
            <a:r>
              <a:rPr lang="en-US" altLang="ko-KR" dirty="0" smtClean="0"/>
              <a:t>"</a:t>
            </a:r>
            <a:r>
              <a:rPr lang="ko-KR" altLang="en-US" dirty="0" err="1" smtClean="0"/>
              <a:t>다시해봐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버튼을 클릭하면 다시 </a:t>
            </a:r>
            <a:r>
              <a:rPr lang="en-US" altLang="ko-KR" dirty="0" smtClean="0"/>
              <a:t>reset</a:t>
            </a:r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숙제</a:t>
            </a:r>
            <a:r>
              <a:rPr lang="en-US" altLang="ko-KR" dirty="0" smtClean="0"/>
              <a:t>)</a:t>
            </a:r>
          </a:p>
          <a:p>
            <a:pPr marL="400050" lvl="1" indent="0">
              <a:buNone/>
            </a:pPr>
            <a:r>
              <a:rPr lang="ko-KR" altLang="en-US" dirty="0" smtClean="0"/>
              <a:t>문제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문제를 시간이 얼마나 지났는지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초단위로 출력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ko-KR" altLang="en-US" dirty="0" smtClean="0"/>
              <a:t>몇 </a:t>
            </a:r>
            <a:r>
              <a:rPr lang="ko-KR" altLang="en-US" dirty="0" err="1" smtClean="0"/>
              <a:t>초만에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몇점인지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8765"/>
            <a:ext cx="1782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연습문제</a:t>
            </a:r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altLang="ko-KR" sz="2400" b="1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endParaRPr lang="ko-KR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6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738313"/>
            <a:ext cx="68865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7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90675"/>
            <a:ext cx="67818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5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504825"/>
            <a:ext cx="5324475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77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175</Words>
  <Application>Microsoft Office PowerPoint</Application>
  <PresentationFormat>화면 슬라이드 쇼(4:3)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연습문제 3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tjoeun</cp:lastModifiedBy>
  <cp:revision>17</cp:revision>
  <cp:lastPrinted>2020-03-04T05:20:57Z</cp:lastPrinted>
  <dcterms:created xsi:type="dcterms:W3CDTF">2017-12-26T03:00:58Z</dcterms:created>
  <dcterms:modified xsi:type="dcterms:W3CDTF">2021-01-29T06:36:26Z</dcterms:modified>
</cp:coreProperties>
</file>