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2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0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3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6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1247-1DF4-4FA7-A5C1-34DEA8F28328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911-462C-4F10-B68E-3CCE44DF4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4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07325" y="1110209"/>
            <a:ext cx="3022139" cy="2187171"/>
            <a:chOff x="407325" y="223520"/>
            <a:chExt cx="3022139" cy="2187171"/>
          </a:xfrm>
        </p:grpSpPr>
        <p:sp>
          <p:nvSpPr>
            <p:cNvPr id="4" name="직사각형 3"/>
            <p:cNvSpPr/>
            <p:nvPr/>
          </p:nvSpPr>
          <p:spPr>
            <a:xfrm>
              <a:off x="1186876" y="223520"/>
              <a:ext cx="1396538" cy="789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Interface</a:t>
              </a:r>
              <a:endParaRPr lang="ko-KR" altLang="en-US" sz="2400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07325" y="1013229"/>
              <a:ext cx="1477820" cy="1397462"/>
              <a:chOff x="407325" y="1013229"/>
              <a:chExt cx="1477820" cy="139746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07325" y="1620982"/>
                <a:ext cx="1396538" cy="789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Class1</a:t>
                </a:r>
                <a:endParaRPr lang="ko-KR" altLang="en-US" sz="2400" dirty="0"/>
              </a:p>
            </p:txBody>
          </p:sp>
          <p:cxnSp>
            <p:nvCxnSpPr>
              <p:cNvPr id="7" name="직선 화살표 연결선 6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105594" y="1013229"/>
                <a:ext cx="779551" cy="607753"/>
              </a:xfrm>
              <a:prstGeom prst="straightConnector1">
                <a:avLst/>
              </a:prstGeom>
              <a:ln w="3810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1885145" y="1013229"/>
              <a:ext cx="1544319" cy="1397462"/>
              <a:chOff x="259544" y="1013229"/>
              <a:chExt cx="1544319" cy="139746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7325" y="1620982"/>
                <a:ext cx="1396538" cy="789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Class2</a:t>
                </a:r>
                <a:endParaRPr lang="ko-KR" altLang="en-US" sz="2400" dirty="0"/>
              </a:p>
            </p:txBody>
          </p:sp>
          <p:cxnSp>
            <p:nvCxnSpPr>
              <p:cNvPr id="14" name="직선 화살표 연결선 13"/>
              <p:cNvCxnSpPr>
                <a:stCxn id="4" idx="2"/>
                <a:endCxn id="13" idx="0"/>
              </p:cNvCxnSpPr>
              <p:nvPr/>
            </p:nvCxnSpPr>
            <p:spPr>
              <a:xfrm>
                <a:off x="259544" y="1013229"/>
                <a:ext cx="846050" cy="607753"/>
              </a:xfrm>
              <a:prstGeom prst="straightConnector1">
                <a:avLst/>
              </a:prstGeom>
              <a:ln w="3810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/>
          <p:cNvGrpSpPr/>
          <p:nvPr/>
        </p:nvGrpSpPr>
        <p:grpSpPr>
          <a:xfrm>
            <a:off x="5352020" y="1220737"/>
            <a:ext cx="3022139" cy="2187171"/>
            <a:chOff x="5616634" y="1620982"/>
            <a:chExt cx="3022139" cy="2187171"/>
          </a:xfrm>
        </p:grpSpPr>
        <p:grpSp>
          <p:nvGrpSpPr>
            <p:cNvPr id="37" name="그룹 36"/>
            <p:cNvGrpSpPr/>
            <p:nvPr/>
          </p:nvGrpSpPr>
          <p:grpSpPr>
            <a:xfrm>
              <a:off x="5616634" y="1620982"/>
              <a:ext cx="3022139" cy="789709"/>
              <a:chOff x="407325" y="1620982"/>
              <a:chExt cx="3022139" cy="789709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07325" y="1620982"/>
                <a:ext cx="1396538" cy="789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inter1</a:t>
                </a:r>
                <a:endParaRPr lang="ko-KR" altLang="en-US" sz="24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032926" y="1620982"/>
                <a:ext cx="1396538" cy="789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inter2</a:t>
                </a:r>
                <a:endParaRPr lang="ko-KR" altLang="en-US" sz="2400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6396185" y="3018444"/>
              <a:ext cx="1396538" cy="789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Class</a:t>
              </a:r>
              <a:endParaRPr lang="ko-KR" altLang="en-US" sz="2400" dirty="0"/>
            </a:p>
          </p:txBody>
        </p:sp>
        <p:cxnSp>
          <p:nvCxnSpPr>
            <p:cNvPr id="47" name="직선 화살표 연결선 46"/>
            <p:cNvCxnSpPr>
              <a:stCxn id="41" idx="2"/>
              <a:endCxn id="46" idx="0"/>
            </p:cNvCxnSpPr>
            <p:nvPr/>
          </p:nvCxnSpPr>
          <p:spPr>
            <a:xfrm flipH="1">
              <a:off x="7094454" y="2410691"/>
              <a:ext cx="846050" cy="607753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3" idx="2"/>
              <a:endCxn id="46" idx="0"/>
            </p:cNvCxnSpPr>
            <p:nvPr/>
          </p:nvCxnSpPr>
          <p:spPr>
            <a:xfrm>
              <a:off x="6314903" y="2410691"/>
              <a:ext cx="779551" cy="607753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40825" y="367913"/>
            <a:ext cx="350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하위 클래스를 인터페이스로 </a:t>
            </a:r>
            <a:endParaRPr lang="en-US" altLang="ko-KR" dirty="0" smtClean="0"/>
          </a:p>
          <a:p>
            <a:r>
              <a:rPr lang="ko-KR" altLang="en-US" dirty="0" smtClean="0"/>
              <a:t>대표만 하는 형태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82338" y="270529"/>
            <a:ext cx="399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클래스가 인터페이스 형태로 </a:t>
            </a:r>
            <a:r>
              <a:rPr lang="ko-KR" altLang="en-US" dirty="0" err="1" smtClean="0"/>
              <a:t>바뀔때마다</a:t>
            </a:r>
            <a:r>
              <a:rPr lang="ko-KR" altLang="en-US" dirty="0" smtClean="0"/>
              <a:t> 자신의 역할이 바뀌는 형태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653751" y="4347555"/>
            <a:ext cx="1396538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Interface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9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07325" y="1110209"/>
            <a:ext cx="3022139" cy="2187171"/>
            <a:chOff x="407325" y="223520"/>
            <a:chExt cx="3022139" cy="2187171"/>
          </a:xfrm>
        </p:grpSpPr>
        <p:sp>
          <p:nvSpPr>
            <p:cNvPr id="4" name="직사각형 3"/>
            <p:cNvSpPr/>
            <p:nvPr/>
          </p:nvSpPr>
          <p:spPr>
            <a:xfrm>
              <a:off x="1186876" y="223520"/>
              <a:ext cx="1396538" cy="789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Interface</a:t>
              </a:r>
              <a:endParaRPr lang="ko-KR" altLang="en-US" sz="2400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07325" y="1013229"/>
              <a:ext cx="1477820" cy="1397462"/>
              <a:chOff x="407325" y="1013229"/>
              <a:chExt cx="1477820" cy="139746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07325" y="1620982"/>
                <a:ext cx="1396538" cy="789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Class1</a:t>
                </a:r>
                <a:endParaRPr lang="ko-KR" altLang="en-US" sz="2400" dirty="0"/>
              </a:p>
            </p:txBody>
          </p:sp>
          <p:cxnSp>
            <p:nvCxnSpPr>
              <p:cNvPr id="7" name="직선 화살표 연결선 6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105594" y="1013229"/>
                <a:ext cx="779551" cy="607753"/>
              </a:xfrm>
              <a:prstGeom prst="straightConnector1">
                <a:avLst/>
              </a:prstGeom>
              <a:ln w="3810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1885145" y="1013229"/>
              <a:ext cx="1544319" cy="1397462"/>
              <a:chOff x="259544" y="1013229"/>
              <a:chExt cx="1544319" cy="139746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7325" y="1620982"/>
                <a:ext cx="1396538" cy="789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Class2</a:t>
                </a:r>
                <a:endParaRPr lang="ko-KR" altLang="en-US" sz="2400" dirty="0"/>
              </a:p>
            </p:txBody>
          </p:sp>
          <p:cxnSp>
            <p:nvCxnSpPr>
              <p:cNvPr id="14" name="직선 화살표 연결선 13"/>
              <p:cNvCxnSpPr>
                <a:stCxn id="4" idx="2"/>
                <a:endCxn id="13" idx="0"/>
              </p:cNvCxnSpPr>
              <p:nvPr/>
            </p:nvCxnSpPr>
            <p:spPr>
              <a:xfrm>
                <a:off x="259544" y="1013229"/>
                <a:ext cx="846050" cy="607753"/>
              </a:xfrm>
              <a:prstGeom prst="straightConnector1">
                <a:avLst/>
              </a:prstGeom>
              <a:ln w="3810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/>
          <p:cNvGrpSpPr/>
          <p:nvPr/>
        </p:nvGrpSpPr>
        <p:grpSpPr>
          <a:xfrm>
            <a:off x="5352020" y="1220737"/>
            <a:ext cx="3022139" cy="2187171"/>
            <a:chOff x="5616634" y="1620982"/>
            <a:chExt cx="3022139" cy="2187171"/>
          </a:xfrm>
        </p:grpSpPr>
        <p:grpSp>
          <p:nvGrpSpPr>
            <p:cNvPr id="37" name="그룹 36"/>
            <p:cNvGrpSpPr/>
            <p:nvPr/>
          </p:nvGrpSpPr>
          <p:grpSpPr>
            <a:xfrm>
              <a:off x="5616634" y="1620982"/>
              <a:ext cx="3022139" cy="789709"/>
              <a:chOff x="407325" y="1620982"/>
              <a:chExt cx="3022139" cy="789709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07325" y="1620982"/>
                <a:ext cx="1396538" cy="789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inter1</a:t>
                </a:r>
                <a:endParaRPr lang="ko-KR" altLang="en-US" sz="24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032926" y="1620982"/>
                <a:ext cx="1396538" cy="789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/>
                  <a:t>inter2</a:t>
                </a:r>
                <a:endParaRPr lang="ko-KR" altLang="en-US" sz="2400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6396185" y="3018444"/>
              <a:ext cx="1396538" cy="789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Class</a:t>
              </a:r>
              <a:endParaRPr lang="ko-KR" altLang="en-US" sz="2400" dirty="0"/>
            </a:p>
          </p:txBody>
        </p:sp>
        <p:cxnSp>
          <p:nvCxnSpPr>
            <p:cNvPr id="47" name="직선 화살표 연결선 46"/>
            <p:cNvCxnSpPr>
              <a:stCxn id="41" idx="2"/>
              <a:endCxn id="46" idx="0"/>
            </p:cNvCxnSpPr>
            <p:nvPr/>
          </p:nvCxnSpPr>
          <p:spPr>
            <a:xfrm flipH="1">
              <a:off x="7094454" y="2410691"/>
              <a:ext cx="846050" cy="607753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3" idx="2"/>
              <a:endCxn id="46" idx="0"/>
            </p:cNvCxnSpPr>
            <p:nvPr/>
          </p:nvCxnSpPr>
          <p:spPr>
            <a:xfrm>
              <a:off x="6314903" y="2410691"/>
              <a:ext cx="779551" cy="607753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51707" y="270529"/>
            <a:ext cx="431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인터페이스는 자식을 대표만 하고</a:t>
            </a:r>
            <a:endParaRPr lang="en-US" altLang="ko-KR" dirty="0" smtClean="0"/>
          </a:p>
          <a:p>
            <a:r>
              <a:rPr lang="ko-KR" altLang="en-US" dirty="0" smtClean="0"/>
              <a:t>빈 인터페이스로 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82338" y="270529"/>
            <a:ext cx="399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클래스가 인터페이스 형태로 </a:t>
            </a:r>
            <a:r>
              <a:rPr lang="ko-KR" altLang="en-US" dirty="0" err="1" smtClean="0"/>
              <a:t>바뀔때마다</a:t>
            </a:r>
            <a:r>
              <a:rPr lang="ko-KR" altLang="en-US" dirty="0" smtClean="0"/>
              <a:t> 자신의 역할이 바뀌는 형태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653751" y="4347555"/>
            <a:ext cx="1396538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Interface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40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2</cp:revision>
  <dcterms:created xsi:type="dcterms:W3CDTF">2020-12-09T09:11:16Z</dcterms:created>
  <dcterms:modified xsi:type="dcterms:W3CDTF">2020-12-09T09:20:51Z</dcterms:modified>
</cp:coreProperties>
</file>