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48" y="2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0412-EB8B-404F-AC37-C05D1DF6F490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4915-0EC1-46B2-9F97-60736D070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17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0412-EB8B-404F-AC37-C05D1DF6F490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4915-0EC1-46B2-9F97-60736D070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96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0412-EB8B-404F-AC37-C05D1DF6F490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4915-0EC1-46B2-9F97-60736D070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37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0412-EB8B-404F-AC37-C05D1DF6F490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4915-0EC1-46B2-9F97-60736D070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6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0412-EB8B-404F-AC37-C05D1DF6F490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4915-0EC1-46B2-9F97-60736D070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8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0412-EB8B-404F-AC37-C05D1DF6F490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4915-0EC1-46B2-9F97-60736D070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15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0412-EB8B-404F-AC37-C05D1DF6F490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4915-0EC1-46B2-9F97-60736D070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94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0412-EB8B-404F-AC37-C05D1DF6F490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4915-0EC1-46B2-9F97-60736D070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70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0412-EB8B-404F-AC37-C05D1DF6F490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4915-0EC1-46B2-9F97-60736D070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03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0412-EB8B-404F-AC37-C05D1DF6F490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4915-0EC1-46B2-9F97-60736D070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78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0412-EB8B-404F-AC37-C05D1DF6F490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4915-0EC1-46B2-9F97-60736D070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70412-EB8B-404F-AC37-C05D1DF6F490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4915-0EC1-46B2-9F97-60736D070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41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545729"/>
            <a:ext cx="47127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int </a:t>
            </a:r>
            <a:r>
              <a:rPr lang="en-US" altLang="ko-KR" sz="3000" dirty="0" err="1"/>
              <a:t>i</a:t>
            </a:r>
            <a:r>
              <a:rPr lang="en-US" altLang="ko-KR" sz="3000" dirty="0"/>
              <a:t> = 10; </a:t>
            </a:r>
          </a:p>
          <a:p>
            <a:r>
              <a:rPr lang="en-US" altLang="ko-KR" sz="3000" dirty="0"/>
              <a:t>String greeting = “Hello”;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2635797"/>
            <a:ext cx="20882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smtClean="0"/>
              <a:t>10</a:t>
            </a:r>
            <a:endParaRPr lang="ko-KR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967338" y="3595082"/>
            <a:ext cx="2792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endParaRPr lang="ko-KR" altLang="en-US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25648" y="4365104"/>
            <a:ext cx="20882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“Hello”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421883" y="5301208"/>
            <a:ext cx="16379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</a:rPr>
              <a:t>greeting</a:t>
            </a:r>
            <a:endParaRPr lang="ko-KR" altLang="en-US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288D57F8-7AF6-44D3-9572-BC20169B53D7}"/>
              </a:ext>
            </a:extLst>
          </p:cNvPr>
          <p:cNvSpPr/>
          <p:nvPr/>
        </p:nvSpPr>
        <p:spPr>
          <a:xfrm>
            <a:off x="909624" y="3872081"/>
            <a:ext cx="2520280" cy="230425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47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545729"/>
            <a:ext cx="79796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/>
              <a:t>int</a:t>
            </a:r>
            <a:r>
              <a:rPr lang="en-US" altLang="ko-KR" sz="3000" dirty="0"/>
              <a:t> </a:t>
            </a:r>
            <a:r>
              <a:rPr lang="en-US" altLang="ko-KR" sz="3000" dirty="0" err="1"/>
              <a:t>i</a:t>
            </a:r>
            <a:r>
              <a:rPr lang="en-US" altLang="ko-KR" sz="3000" dirty="0"/>
              <a:t> = 10; //</a:t>
            </a:r>
            <a:r>
              <a:rPr lang="ko-KR" altLang="en-US" sz="3000" dirty="0"/>
              <a:t>기본</a:t>
            </a:r>
            <a:r>
              <a:rPr lang="en-US" altLang="ko-KR" sz="3000" dirty="0"/>
              <a:t> </a:t>
            </a:r>
            <a:r>
              <a:rPr lang="ko-KR" altLang="en-US" sz="3000" dirty="0"/>
              <a:t>데이터타입</a:t>
            </a:r>
            <a:r>
              <a:rPr lang="en-US" altLang="ko-KR" sz="3000" dirty="0"/>
              <a:t>(</a:t>
            </a:r>
            <a:r>
              <a:rPr lang="ko-KR" altLang="en-US" sz="3000" dirty="0"/>
              <a:t>기본자료형</a:t>
            </a:r>
            <a:r>
              <a:rPr lang="en-US" altLang="ko-KR" sz="3000" dirty="0"/>
              <a:t>)</a:t>
            </a:r>
          </a:p>
          <a:p>
            <a:r>
              <a:rPr lang="en-US" altLang="ko-KR" sz="3000" dirty="0"/>
              <a:t>String greeting = “Hello”; // </a:t>
            </a:r>
            <a:r>
              <a:rPr lang="ko-KR" altLang="en-US" sz="3000" dirty="0"/>
              <a:t>참조데이터 타입</a:t>
            </a:r>
            <a:endParaRPr lang="en-US" altLang="ko-KR" sz="3000" dirty="0"/>
          </a:p>
          <a:p>
            <a:r>
              <a:rPr lang="en-US" altLang="ko-KR" sz="3000" dirty="0"/>
              <a:t>                                      (</a:t>
            </a:r>
            <a:r>
              <a:rPr lang="ko-KR" altLang="en-US" sz="3000" dirty="0"/>
              <a:t>참조자료형</a:t>
            </a:r>
            <a:r>
              <a:rPr lang="en-US" altLang="ko-KR" sz="3000" dirty="0"/>
              <a:t>,</a:t>
            </a:r>
          </a:p>
          <a:p>
            <a:r>
              <a:rPr lang="en-US" altLang="ko-KR" sz="3000" dirty="0"/>
              <a:t>                                       </a:t>
            </a:r>
            <a:r>
              <a:rPr lang="ko-KR" altLang="en-US" sz="3000" dirty="0"/>
              <a:t>객체자료형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2635797"/>
            <a:ext cx="20882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10</a:t>
            </a:r>
            <a:endParaRPr lang="ko-KR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967338" y="3595082"/>
            <a:ext cx="2792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endParaRPr lang="ko-KR" altLang="en-US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25648" y="4365104"/>
            <a:ext cx="20882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1000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1883" y="5301208"/>
            <a:ext cx="16379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</a:rPr>
              <a:t>greeting</a:t>
            </a:r>
            <a:endParaRPr lang="ko-KR" altLang="en-US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067944" y="1916832"/>
            <a:ext cx="72008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572000" y="4365104"/>
            <a:ext cx="20882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“Hello”</a:t>
            </a:r>
            <a:endParaRPr lang="ko-KR" altLang="en-US" sz="4000" dirty="0"/>
          </a:p>
        </p:txBody>
      </p:sp>
      <p:cxnSp>
        <p:nvCxnSpPr>
          <p:cNvPr id="15" name="구부러진 연결선 14"/>
          <p:cNvCxnSpPr>
            <a:stCxn id="13" idx="1"/>
          </p:cNvCxnSpPr>
          <p:nvPr/>
        </p:nvCxnSpPr>
        <p:spPr>
          <a:xfrm rot="10800000" flipV="1">
            <a:off x="2843808" y="4833156"/>
            <a:ext cx="1728192" cy="108012"/>
          </a:xfrm>
          <a:prstGeom prst="curvedConnector3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83968" y="530120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1000</a:t>
            </a:r>
            <a:r>
              <a:rPr lang="ko-KR" altLang="en-US" dirty="0"/>
              <a:t>번지</a:t>
            </a:r>
          </a:p>
        </p:txBody>
      </p:sp>
    </p:spTree>
    <p:extLst>
      <p:ext uri="{BB962C8B-B14F-4D97-AF65-F5344CB8AC3E}">
        <p14:creationId xmlns:p14="http://schemas.microsoft.com/office/powerpoint/2010/main" val="302025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53</Words>
  <Application>Microsoft Office PowerPoint</Application>
  <PresentationFormat>화면 슬라이드 쇼(4:3)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</dc:creator>
  <cp:lastModifiedBy>YI</cp:lastModifiedBy>
  <cp:revision>6</cp:revision>
  <dcterms:created xsi:type="dcterms:W3CDTF">2018-03-20T11:40:11Z</dcterms:created>
  <dcterms:modified xsi:type="dcterms:W3CDTF">2020-11-29T10:58:04Z</dcterms:modified>
</cp:coreProperties>
</file>