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3257-885E-49DE-8200-91ADCCA92ECE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6C85FE-DB4B-4666-B7CF-355BB3EABA87}"/>
              </a:ext>
            </a:extLst>
          </p:cNvPr>
          <p:cNvSpPr/>
          <p:nvPr/>
        </p:nvSpPr>
        <p:spPr>
          <a:xfrm>
            <a:off x="36512" y="260648"/>
            <a:ext cx="9144000" cy="5947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예제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PART1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사원명과 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직원들 모두에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 </a:t>
            </a:r>
            <a:r>
              <a:rPr lang="ko-KR" altLang="en-US" sz="1600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부서코드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근무지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단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직속상사가 없을 경우 직속상사명에는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없음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으로</a:t>
            </a:r>
            <a:r>
              <a:rPr lang="ko-KR" altLang="en-US" sz="1600" kern="0" dirty="0">
                <a:solidFill>
                  <a:srgbClr val="000000"/>
                </a:solidFill>
              </a:rPr>
              <a:t> 대신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6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직원과 상사가 없는 직원 모두에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부서명 알파벳 순으로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연봉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단 연봉은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(SAL+COMM)*12</a:t>
            </a:r>
            <a:r>
              <a:rPr lang="ko-KR" altLang="en-US" sz="1600" kern="0" dirty="0">
                <a:solidFill>
                  <a:srgbClr val="000000"/>
                </a:solidFill>
              </a:rPr>
              <a:t>로 계산한다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600" kern="0" dirty="0">
                <a:solidFill>
                  <a:srgbClr val="000000"/>
                </a:solidFill>
              </a:rPr>
              <a:t>위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1600" kern="0" dirty="0">
                <a:solidFill>
                  <a:srgbClr val="000000"/>
                </a:solidFill>
              </a:rPr>
              <a:t>번을 부서명 알파벳 순으로 정렬하고 부서명이 같으면 급여가 큰 사원에서 작은 사원 순으로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230EBD-FF69-436E-BBBE-29829CD56020}"/>
              </a:ext>
            </a:extLst>
          </p:cNvPr>
          <p:cNvSpPr/>
          <p:nvPr/>
        </p:nvSpPr>
        <p:spPr>
          <a:xfrm>
            <a:off x="4325" y="183543"/>
            <a:ext cx="9144000" cy="634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예제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PART2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 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NEW YORK</a:t>
            </a:r>
            <a:r>
              <a:rPr lang="ko-KR" altLang="en-US" sz="1600" kern="0" dirty="0">
                <a:solidFill>
                  <a:srgbClr val="000000"/>
                </a:solidFill>
              </a:rPr>
              <a:t>에서 근무하고 있는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상여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(COMM)</a:t>
            </a:r>
            <a:r>
              <a:rPr lang="ko-KR" altLang="en-US" sz="1600" kern="0" dirty="0">
                <a:solidFill>
                  <a:srgbClr val="000000"/>
                </a:solidFill>
              </a:rPr>
              <a:t>를 받는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위치</a:t>
            </a:r>
            <a:r>
              <a:rPr lang="ko-KR" altLang="en-US" sz="1600" kern="0" dirty="0">
                <a:solidFill>
                  <a:srgbClr val="000000"/>
                </a:solidFill>
              </a:rPr>
              <a:t>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EMP</a:t>
            </a:r>
            <a:r>
              <a:rPr lang="ko-KR" altLang="en-US" sz="1600" b="1" kern="0" dirty="0">
                <a:solidFill>
                  <a:srgbClr val="FF0000"/>
                </a:solidFill>
              </a:rPr>
              <a:t>테이블에서 사원명에 알파벳 </a:t>
            </a: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L</a:t>
            </a:r>
            <a:r>
              <a:rPr lang="ko-KR" altLang="en-US" sz="1600" b="1" kern="0" dirty="0">
                <a:solidFill>
                  <a:srgbClr val="FF0000"/>
                </a:solidFill>
              </a:rPr>
              <a:t>이 있는 사원에 대해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근무지</a:t>
            </a:r>
            <a:r>
              <a:rPr lang="ko-KR" altLang="en-US" sz="1600" b="1" kern="0" dirty="0">
                <a:solidFill>
                  <a:srgbClr val="FF0000"/>
                </a:solidFill>
              </a:rPr>
              <a:t>를 </a:t>
            </a:r>
            <a:r>
              <a:rPr lang="ko-KR" altLang="en-US" sz="1600" b="1" kern="0" dirty="0" err="1">
                <a:solidFill>
                  <a:srgbClr val="FF0000"/>
                </a:solidFill>
              </a:rPr>
              <a:t>출력하시오</a:t>
            </a: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FF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출력하되 사원명 알파벳 순으로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6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급여기준으로 내림차순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600" kern="0" dirty="0">
                <a:solidFill>
                  <a:srgbClr val="000000"/>
                </a:solidFill>
              </a:rPr>
              <a:t>직책이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MANAGER</a:t>
            </a:r>
            <a:r>
              <a:rPr lang="ko-KR" altLang="en-US" sz="1600" kern="0" dirty="0">
                <a:solidFill>
                  <a:srgbClr val="000000"/>
                </a:solidFill>
              </a:rPr>
              <a:t>이며 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2500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사번 기준으로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모름차순</a:t>
            </a:r>
            <a:r>
              <a:rPr lang="ko-KR" altLang="en-US" sz="1600" kern="0" dirty="0">
                <a:solidFill>
                  <a:srgbClr val="000000"/>
                </a:solidFill>
              </a:rPr>
              <a:t>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ko-KR" altLang="en-US" sz="1600" b="1" kern="0" dirty="0">
                <a:solidFill>
                  <a:srgbClr val="FF0000"/>
                </a:solidFill>
              </a:rPr>
              <a:t>을 급여기준으로 내림차순 정렬하여 </a:t>
            </a:r>
            <a:r>
              <a:rPr lang="ko-KR" altLang="en-US" sz="1600" b="1" kern="0" dirty="0" err="1">
                <a:solidFill>
                  <a:srgbClr val="FF0000"/>
                </a:solidFill>
              </a:rPr>
              <a:t>출력하시오</a:t>
            </a:r>
            <a:endParaRPr lang="ko-KR" altLang="en-US" sz="1600" b="1" kern="0" dirty="0">
              <a:solidFill>
                <a:srgbClr val="FF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10.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상사명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상사의 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372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15</cp:revision>
  <dcterms:created xsi:type="dcterms:W3CDTF">2017-10-31T03:08:53Z</dcterms:created>
  <dcterms:modified xsi:type="dcterms:W3CDTF">2021-01-03T13:20:15Z</dcterms:modified>
</cp:coreProperties>
</file>