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2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9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F369-7720-40CE-90F0-2D221298BBC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4624"/>
            <a:ext cx="8712968" cy="6712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700" dirty="0" smtClean="0"/>
              <a:t>현재 날짜를 출력하고 열 레이블은</a:t>
            </a:r>
            <a:r>
              <a:rPr lang="en-US" altLang="ko-KR" sz="1700" dirty="0" smtClean="0"/>
              <a:t> Current Date</a:t>
            </a:r>
            <a:r>
              <a:rPr lang="ko-KR" altLang="ko-KR" sz="1700" dirty="0" smtClean="0"/>
              <a:t>로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현재 급여에</a:t>
            </a:r>
            <a:r>
              <a:rPr lang="en-US" altLang="ko-KR" sz="1700" dirty="0" smtClean="0"/>
              <a:t> 15%</a:t>
            </a:r>
            <a:r>
              <a:rPr lang="ko-KR" altLang="ko-KR" sz="1700" dirty="0" smtClean="0"/>
              <a:t>가 증가된 급여를 사원번호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증가된 급여</a:t>
            </a:r>
            <a:r>
              <a:rPr lang="en-US" altLang="ko-KR" sz="1700" dirty="0" smtClean="0"/>
              <a:t>(New Salary),</a:t>
            </a:r>
            <a:r>
              <a:rPr lang="ko-KR" altLang="ko-KR" sz="1700" dirty="0" smtClean="0"/>
              <a:t>증가액</a:t>
            </a:r>
            <a:r>
              <a:rPr lang="en-US" altLang="ko-KR" sz="1700" dirty="0" smtClean="0"/>
              <a:t>(Increase)</a:t>
            </a:r>
            <a:r>
              <a:rPr lang="ko-KR" altLang="ko-KR" sz="1700" dirty="0" smtClean="0"/>
              <a:t>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입사일로부터</a:t>
            </a:r>
            <a:r>
              <a:rPr lang="en-US" altLang="ko-KR" sz="1700" dirty="0" smtClean="0"/>
              <a:t> 6</a:t>
            </a:r>
            <a:r>
              <a:rPr lang="ko-KR" altLang="ko-KR" sz="1700" dirty="0" smtClean="0"/>
              <a:t>개월 후 돌아오는 월요일 구하여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입사일로부터 현재까지의 월수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입사일부터 현재까지의 급여의 총계를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이름과 급여</a:t>
            </a:r>
            <a:r>
              <a:rPr lang="en-US" altLang="ko-KR" sz="1700" dirty="0" smtClean="0"/>
              <a:t>(15</a:t>
            </a:r>
            <a:r>
              <a:rPr lang="ko-KR" altLang="ko-KR" sz="1700" dirty="0" smtClean="0"/>
              <a:t>자리로 출력 좌측의 빈 곳은</a:t>
            </a:r>
            <a:r>
              <a:rPr lang="en-US" altLang="ko-KR" sz="1700" dirty="0" smtClean="0"/>
              <a:t> “*”</a:t>
            </a:r>
            <a:r>
              <a:rPr lang="ko-KR" altLang="ko-KR" sz="1700" dirty="0" smtClean="0"/>
              <a:t>로 대치</a:t>
            </a:r>
            <a:r>
              <a:rPr lang="en-US" altLang="ko-KR" sz="1700" dirty="0" smtClean="0"/>
              <a:t>)</a:t>
            </a:r>
            <a:r>
              <a:rPr lang="ko-KR" altLang="ko-KR" sz="1700" dirty="0" smtClean="0"/>
              <a:t>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정보를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입사한 요일을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이름의 길이가</a:t>
            </a:r>
            <a:r>
              <a:rPr lang="en-US" altLang="ko-KR" sz="1700" dirty="0" smtClean="0"/>
              <a:t> 6</a:t>
            </a:r>
            <a:r>
              <a:rPr lang="ko-KR" altLang="ko-KR" sz="1700" dirty="0" smtClean="0"/>
              <a:t>자 이상인 사원의 정보를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이름의 글자수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정보를 이름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보너스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+</a:t>
            </a:r>
            <a:r>
              <a:rPr lang="ko-KR" altLang="ko-KR" sz="1700" dirty="0" smtClean="0"/>
              <a:t>보너스를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endParaRPr lang="en-US" altLang="ko-KR" sz="17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700" dirty="0" smtClean="0"/>
              <a:t>사원 테이블의 사원명에서</a:t>
            </a:r>
            <a:r>
              <a:rPr lang="en-US" altLang="ko-KR" sz="1700" dirty="0" smtClean="0"/>
              <a:t> 2</a:t>
            </a:r>
            <a:r>
              <a:rPr lang="ko-KR" altLang="ko-KR" sz="1700" dirty="0" smtClean="0"/>
              <a:t>번째 문자부터</a:t>
            </a:r>
            <a:r>
              <a:rPr lang="en-US" altLang="ko-KR" sz="1700" dirty="0" smtClean="0"/>
              <a:t> 3</a:t>
            </a:r>
            <a:r>
              <a:rPr lang="ko-KR" altLang="ko-KR" sz="1700" dirty="0" smtClean="0"/>
              <a:t>개의 문자를 추출하시오</a:t>
            </a:r>
            <a:r>
              <a:rPr lang="en-US" altLang="ko-KR" sz="1700" dirty="0" smtClean="0"/>
              <a:t>. 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00930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3631"/>
            <a:ext cx="8712968" cy="6301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사원 </a:t>
            </a:r>
            <a:r>
              <a:rPr lang="ko-KR" altLang="ko-KR" sz="1700" dirty="0"/>
              <a:t>테이블에서 입사일이</a:t>
            </a:r>
            <a:r>
              <a:rPr lang="en-US" altLang="ko-KR" sz="1700" dirty="0"/>
              <a:t> 12</a:t>
            </a:r>
            <a:r>
              <a:rPr lang="ko-KR" altLang="ko-KR" sz="1700" dirty="0"/>
              <a:t>월인 사원의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입사일을 </a:t>
            </a:r>
            <a:r>
              <a:rPr lang="ko-KR" altLang="ko-KR" sz="1700" dirty="0" smtClean="0"/>
              <a:t>검색하시오</a:t>
            </a:r>
            <a:endParaRPr lang="en-US" altLang="ko-KR" sz="17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다음과 </a:t>
            </a:r>
            <a:r>
              <a:rPr lang="ko-KR" altLang="ko-KR" sz="1700" dirty="0"/>
              <a:t>같은 결과를 검색할 수 있는</a:t>
            </a:r>
            <a:r>
              <a:rPr lang="en-US" altLang="ko-KR" sz="1700" dirty="0"/>
              <a:t> SQL </a:t>
            </a:r>
            <a:r>
              <a:rPr lang="ko-KR" altLang="ko-KR" sz="1700" dirty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EMPNO		ENAME		</a:t>
            </a:r>
            <a:r>
              <a:rPr lang="ko-KR" altLang="ko-KR" sz="1700" dirty="0"/>
              <a:t>급여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	SMITH		*******800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7499		ALLEN		******1600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7521		WARD		******1250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…….</a:t>
            </a:r>
            <a:endParaRPr lang="ko-KR" altLang="ko-KR" sz="17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다음과 같은 결과를 검색할 수 있는</a:t>
            </a:r>
            <a:r>
              <a:rPr lang="en-US" altLang="ko-KR" sz="1700" dirty="0" smtClean="0"/>
              <a:t> SQL </a:t>
            </a:r>
            <a:r>
              <a:rPr lang="ko-KR" altLang="ko-KR" sz="1700" dirty="0" smtClean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EMPNO</a:t>
            </a:r>
            <a:r>
              <a:rPr lang="en-US" altLang="ko-KR" sz="1700" dirty="0"/>
              <a:t>	 ENAME 	</a:t>
            </a:r>
            <a:r>
              <a:rPr lang="ko-KR" altLang="ko-KR" sz="1700" dirty="0"/>
              <a:t>입사일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  SMITH		1980-12-17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….</a:t>
            </a:r>
            <a:endParaRPr lang="ko-KR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13. </a:t>
            </a:r>
            <a:r>
              <a:rPr lang="ko-KR" altLang="ko-KR" sz="1700" dirty="0"/>
              <a:t>사원 테이블에서 </a:t>
            </a:r>
            <a:r>
              <a:rPr lang="ko-KR" altLang="ko-KR" sz="1700" dirty="0" smtClean="0"/>
              <a:t>부서</a:t>
            </a:r>
            <a:r>
              <a:rPr lang="ko-KR" altLang="en-US" sz="1700" dirty="0" smtClean="0"/>
              <a:t>번호가 </a:t>
            </a:r>
            <a:r>
              <a:rPr lang="en-US" altLang="ko-KR" sz="1700" dirty="0" smtClean="0"/>
              <a:t>20</a:t>
            </a:r>
            <a:r>
              <a:rPr lang="ko-KR" altLang="en-US" sz="1700" dirty="0" smtClean="0"/>
              <a:t>인 사원의 </a:t>
            </a:r>
            <a:r>
              <a:rPr lang="ko-KR" altLang="en-US" sz="1700" dirty="0" err="1" smtClean="0"/>
              <a:t>사번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이름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직무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급여를 출력하시오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급여는 앞에 </a:t>
            </a:r>
            <a:r>
              <a:rPr lang="en-US" altLang="ko-KR" sz="1700" dirty="0" smtClean="0"/>
              <a:t>$</a:t>
            </a:r>
            <a:r>
              <a:rPr lang="ko-KR" altLang="en-US" sz="1700" dirty="0" smtClean="0"/>
              <a:t>를 삽입하고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자리마다 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를 출력한다</a:t>
            </a:r>
            <a:r>
              <a:rPr lang="en-US" altLang="ko-KR" sz="1700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14</a:t>
            </a:r>
            <a:r>
              <a:rPr lang="en-US" altLang="ko-KR" dirty="0"/>
              <a:t>. </a:t>
            </a:r>
            <a:r>
              <a:rPr lang="ko-KR" altLang="ko-KR" dirty="0"/>
              <a:t>사원 테이블에서 급여에 따라 </a:t>
            </a:r>
            <a:r>
              <a:rPr lang="ko-KR" altLang="ko-KR" dirty="0" err="1"/>
              <a:t>사번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급여</a:t>
            </a:r>
            <a:r>
              <a:rPr lang="en-US" altLang="ko-KR" dirty="0"/>
              <a:t>, </a:t>
            </a:r>
            <a:r>
              <a:rPr lang="ko-KR" altLang="ko-KR" dirty="0"/>
              <a:t>등급을 검색하는</a:t>
            </a:r>
            <a:r>
              <a:rPr lang="en-US" altLang="ko-KR" dirty="0"/>
              <a:t> SQL </a:t>
            </a:r>
            <a:r>
              <a:rPr lang="ko-KR" altLang="ko-KR" dirty="0"/>
              <a:t>문장을 </a:t>
            </a:r>
            <a:r>
              <a:rPr lang="ko-KR" altLang="ko-KR"/>
              <a:t>작성 </a:t>
            </a:r>
            <a:r>
              <a:rPr lang="ko-KR" altLang="ko-KR" smtClean="0"/>
              <a:t>하시오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(</a:t>
            </a:r>
            <a:r>
              <a:rPr lang="ko-KR" altLang="ko-KR" dirty="0" smtClean="0"/>
              <a:t>급여가</a:t>
            </a:r>
            <a:r>
              <a:rPr lang="en-US" altLang="ko-KR" dirty="0" smtClean="0"/>
              <a:t> </a:t>
            </a:r>
            <a:r>
              <a:rPr lang="en-US" altLang="ko-KR" dirty="0"/>
              <a:t>0~1000 E / 1001~2000 D / 2001~3000 C / 3001~4000 B / 4001~5000 </a:t>
            </a:r>
            <a:r>
              <a:rPr lang="en-US" altLang="ko-KR" dirty="0" smtClean="0"/>
              <a:t>A)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422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317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tjoeun</cp:lastModifiedBy>
  <cp:revision>9</cp:revision>
  <dcterms:created xsi:type="dcterms:W3CDTF">2017-10-31T13:57:00Z</dcterms:created>
  <dcterms:modified xsi:type="dcterms:W3CDTF">2020-12-28T02:38:50Z</dcterms:modified>
</cp:coreProperties>
</file>