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영 이" initials="소이" lastIdx="0" clrIdx="0">
    <p:extLst>
      <p:ext uri="{19B8F6BF-5375-455C-9EA6-DF929625EA0E}">
        <p15:presenceInfo xmlns:p15="http://schemas.microsoft.com/office/powerpoint/2012/main" userId="95a55580d8956a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7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337A-28DE-4C41-A4D9-0B87808B0AA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072664" cy="67151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51384" y="5085184"/>
            <a:ext cx="6120680" cy="2880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0" y="32853"/>
            <a:ext cx="12182100" cy="3180123"/>
          </a:xfrm>
        </p:spPr>
        <p:txBody>
          <a:bodyPr>
            <a:normAutofit/>
          </a:bodyPr>
          <a:lstStyle/>
          <a:p>
            <a:r>
              <a:rPr lang="ko-KR" altLang="ko-KR" sz="2000" dirty="0"/>
              <a:t>다음과 같은 구조로</a:t>
            </a:r>
            <a:r>
              <a:rPr lang="en-US" altLang="ko-KR" sz="2000" dirty="0"/>
              <a:t> SAM01</a:t>
            </a:r>
            <a:r>
              <a:rPr lang="ko-KR" altLang="ko-KR" sz="2000" dirty="0"/>
              <a:t>테이블을 생성하시오</a:t>
            </a:r>
            <a:r>
              <a:rPr lang="en-US" altLang="ko-KR" sz="2000" dirty="0"/>
              <a:t>. </a:t>
            </a:r>
            <a:r>
              <a:rPr lang="ko-KR" altLang="ko-KR" sz="2000" dirty="0"/>
              <a:t>같은 이름의 테이블이 존재할 경우</a:t>
            </a:r>
            <a:r>
              <a:rPr lang="en-US" altLang="ko-KR" sz="2000" dirty="0"/>
              <a:t> DROP TABLE</a:t>
            </a:r>
            <a:r>
              <a:rPr lang="ko-KR" altLang="ko-KR" sz="2000" dirty="0"/>
              <a:t>로 삭제 후 </a:t>
            </a:r>
            <a:r>
              <a:rPr lang="ko-KR" altLang="ko-KR" sz="2000" dirty="0" err="1" smtClean="0"/>
              <a:t>생성하시오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SAM01</a:t>
            </a:r>
            <a:r>
              <a:rPr lang="ko-KR" altLang="ko-KR" sz="2400" dirty="0"/>
              <a:t>의 구조</a:t>
            </a:r>
            <a:r>
              <a:rPr lang="en-US" altLang="ko-KR" sz="2400" dirty="0"/>
              <a:t> :</a:t>
            </a:r>
          </a:p>
          <a:p>
            <a:pPr lvl="2"/>
            <a:r>
              <a:rPr lang="en-US" altLang="ko-KR" sz="1800" dirty="0"/>
              <a:t>EMPNO(</a:t>
            </a:r>
            <a:r>
              <a:rPr lang="ko-KR" altLang="ko-KR" sz="1800" dirty="0" err="1"/>
              <a:t>사번</a:t>
            </a:r>
            <a:r>
              <a:rPr lang="en-US" altLang="ko-KR" sz="1800" dirty="0"/>
              <a:t>) – NUMBER(4)</a:t>
            </a:r>
            <a:endParaRPr lang="ko-KR" altLang="ko-KR" sz="1800" dirty="0"/>
          </a:p>
          <a:p>
            <a:pPr lvl="2"/>
            <a:r>
              <a:rPr lang="en-US" altLang="ko-KR" sz="1800" dirty="0"/>
              <a:t>ENAME(</a:t>
            </a:r>
            <a:r>
              <a:rPr lang="ko-KR" altLang="ko-KR" sz="1800" dirty="0"/>
              <a:t>이름</a:t>
            </a:r>
            <a:r>
              <a:rPr lang="en-US" altLang="ko-KR" sz="1800" dirty="0"/>
              <a:t>) – VARCHAR2(10)</a:t>
            </a:r>
            <a:endParaRPr lang="ko-KR" altLang="ko-KR" sz="1800" dirty="0"/>
          </a:p>
          <a:p>
            <a:pPr lvl="2"/>
            <a:r>
              <a:rPr lang="en-US" altLang="ko-KR" sz="1800" dirty="0"/>
              <a:t>JOB(</a:t>
            </a:r>
            <a:r>
              <a:rPr lang="ko-KR" altLang="ko-KR" sz="1800" dirty="0"/>
              <a:t>직책</a:t>
            </a:r>
            <a:r>
              <a:rPr lang="en-US" altLang="ko-KR" sz="1800" dirty="0"/>
              <a:t>) – VARCHAR2(9)</a:t>
            </a:r>
            <a:endParaRPr lang="ko-KR" altLang="ko-KR" sz="1800" dirty="0"/>
          </a:p>
          <a:p>
            <a:pPr lvl="2"/>
            <a:r>
              <a:rPr lang="en-US" altLang="ko-KR" sz="1800" dirty="0"/>
              <a:t>SAL(</a:t>
            </a:r>
            <a:r>
              <a:rPr lang="ko-KR" altLang="ko-KR" sz="1800" dirty="0"/>
              <a:t>급여</a:t>
            </a:r>
            <a:r>
              <a:rPr lang="en-US" altLang="ko-KR" sz="1800" dirty="0"/>
              <a:t>) – NUMBER(7,2</a:t>
            </a:r>
            <a:r>
              <a:rPr lang="en-US" altLang="ko-KR" sz="1800" dirty="0" smtClean="0"/>
              <a:t>)</a:t>
            </a:r>
            <a:endParaRPr lang="en-US" altLang="ko-KR" sz="1200" dirty="0"/>
          </a:p>
          <a:p>
            <a:r>
              <a:rPr lang="en-US" altLang="ko-KR" sz="2000" dirty="0"/>
              <a:t>EMP </a:t>
            </a:r>
            <a:r>
              <a:rPr lang="ko-KR" altLang="en-US" sz="2000" dirty="0"/>
              <a:t>에 저장된 사원 중 </a:t>
            </a:r>
            <a:r>
              <a:rPr lang="en-US" altLang="ko-KR" sz="2000" dirty="0"/>
              <a:t>10</a:t>
            </a:r>
            <a:r>
              <a:rPr lang="ko-KR" altLang="en-US" sz="2000" dirty="0"/>
              <a:t>번 부서 소속 사원의 정보를 추가한다</a:t>
            </a:r>
            <a:endParaRPr lang="en-US" altLang="ko-KR" sz="2000" dirty="0"/>
          </a:p>
          <a:p>
            <a:endParaRPr lang="ko-KR" altLang="ko-KR" sz="2000" dirty="0"/>
          </a:p>
          <a:p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395"/>
              </p:ext>
            </p:extLst>
          </p:nvPr>
        </p:nvGraphicFramePr>
        <p:xfrm>
          <a:off x="1343472" y="2852937"/>
          <a:ext cx="8928992" cy="40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EMPNO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APPLE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POLICE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BANANA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NURSE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ORANGE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DOCTOR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(NULL)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(NULL)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7782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MANAGER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7839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PRESIDENT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7934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MILLER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CLERK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60648"/>
            <a:ext cx="9036496" cy="6336704"/>
          </a:xfrm>
        </p:spPr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US" altLang="ko-KR" dirty="0"/>
              <a:t>EMP </a:t>
            </a:r>
            <a:r>
              <a:rPr lang="ko-KR" altLang="ko-KR" dirty="0"/>
              <a:t>테이블과 같은 구조와 같은 내용의 테이블</a:t>
            </a:r>
            <a:r>
              <a:rPr lang="en-US" altLang="ko-KR" dirty="0"/>
              <a:t> EMP01</a:t>
            </a:r>
            <a:r>
              <a:rPr lang="ko-KR" altLang="ko-KR" dirty="0"/>
              <a:t>을 생성</a:t>
            </a:r>
            <a:r>
              <a:rPr lang="en-US" altLang="ko-KR" dirty="0"/>
              <a:t>(</a:t>
            </a:r>
            <a:r>
              <a:rPr lang="ko-KR" altLang="ko-KR" dirty="0"/>
              <a:t>테이블이 </a:t>
            </a:r>
            <a:r>
              <a:rPr lang="ko-KR" altLang="ko-KR" dirty="0" err="1"/>
              <a:t>있을시</a:t>
            </a:r>
            <a:r>
              <a:rPr lang="ko-KR" altLang="ko-KR" dirty="0"/>
              <a:t> 제거한 후</a:t>
            </a:r>
            <a:r>
              <a:rPr lang="en-US" altLang="ko-KR" dirty="0"/>
              <a:t>)</a:t>
            </a:r>
            <a:r>
              <a:rPr lang="ko-KR" altLang="ko-KR" dirty="0"/>
              <a:t>하고</a:t>
            </a:r>
            <a:r>
              <a:rPr lang="en-US" altLang="ko-KR" dirty="0"/>
              <a:t>, </a:t>
            </a:r>
            <a:r>
              <a:rPr lang="ko-KR" altLang="ko-KR" dirty="0"/>
              <a:t>모든 사원의 부서번호를</a:t>
            </a:r>
            <a:r>
              <a:rPr lang="en-US" altLang="ko-KR" dirty="0"/>
              <a:t> 30</a:t>
            </a:r>
            <a:r>
              <a:rPr lang="ko-KR" altLang="ko-KR" dirty="0"/>
              <a:t>번으로 수정합니다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lvl="2" indent="-342900"/>
            <a:r>
              <a:rPr lang="en-US" altLang="ko-KR" dirty="0"/>
              <a:t>EMP01</a:t>
            </a:r>
            <a:r>
              <a:rPr lang="ko-KR" altLang="ko-KR" dirty="0"/>
              <a:t>테이블의 모든 사원의 급여를</a:t>
            </a:r>
            <a:r>
              <a:rPr lang="en-US" altLang="ko-KR" dirty="0"/>
              <a:t> 10% </a:t>
            </a:r>
            <a:r>
              <a:rPr lang="ko-KR" altLang="ko-KR" dirty="0"/>
              <a:t>인상시키는</a:t>
            </a:r>
            <a:r>
              <a:rPr lang="en-US" altLang="ko-KR" dirty="0"/>
              <a:t> UPDATE</a:t>
            </a:r>
            <a:r>
              <a:rPr lang="ko-KR" altLang="ko-KR" dirty="0"/>
              <a:t>문을 작성</a:t>
            </a:r>
          </a:p>
          <a:p>
            <a:r>
              <a:rPr lang="ko-KR" altLang="ko-KR" b="1" dirty="0">
                <a:solidFill>
                  <a:srgbClr val="FF0000"/>
                </a:solidFill>
              </a:rPr>
              <a:t>급여가</a:t>
            </a:r>
            <a:r>
              <a:rPr lang="en-US" altLang="ko-KR" b="1" dirty="0">
                <a:solidFill>
                  <a:srgbClr val="FF0000"/>
                </a:solidFill>
              </a:rPr>
              <a:t> 3000</a:t>
            </a:r>
            <a:r>
              <a:rPr lang="ko-KR" altLang="ko-KR" b="1" dirty="0">
                <a:solidFill>
                  <a:srgbClr val="FF0000"/>
                </a:solidFill>
              </a:rPr>
              <a:t>이상인 사원만 급여를</a:t>
            </a:r>
            <a:r>
              <a:rPr lang="en-US" altLang="ko-KR" b="1" dirty="0">
                <a:solidFill>
                  <a:srgbClr val="FF0000"/>
                </a:solidFill>
              </a:rPr>
              <a:t> 10%</a:t>
            </a:r>
            <a:r>
              <a:rPr lang="ko-KR" altLang="ko-KR" b="1" dirty="0">
                <a:solidFill>
                  <a:srgbClr val="FF0000"/>
                </a:solidFill>
              </a:rPr>
              <a:t>인상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EMP01</a:t>
            </a:r>
            <a:r>
              <a:rPr lang="ko-KR" altLang="ko-KR" b="1" dirty="0">
                <a:solidFill>
                  <a:srgbClr val="FF0000"/>
                </a:solidFill>
              </a:rPr>
              <a:t>테이블에서 </a:t>
            </a:r>
            <a:r>
              <a:rPr lang="en-US" altLang="ko-KR" b="1" dirty="0">
                <a:solidFill>
                  <a:srgbClr val="FF0000"/>
                </a:solidFill>
              </a:rPr>
              <a:t>‘DALLAS’</a:t>
            </a:r>
            <a:r>
              <a:rPr lang="ko-KR" altLang="ko-KR" b="1" dirty="0">
                <a:solidFill>
                  <a:srgbClr val="FF0000"/>
                </a:solidFill>
              </a:rPr>
              <a:t>에서 근무하는 직원들의 연봉을</a:t>
            </a:r>
            <a:r>
              <a:rPr lang="en-US" altLang="ko-KR" b="1" dirty="0">
                <a:solidFill>
                  <a:srgbClr val="FF0000"/>
                </a:solidFill>
              </a:rPr>
              <a:t> 1000</a:t>
            </a:r>
            <a:r>
              <a:rPr lang="ko-KR" altLang="ko-KR" b="1" dirty="0">
                <a:solidFill>
                  <a:srgbClr val="FF0000"/>
                </a:solidFill>
              </a:rPr>
              <a:t>인상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SCOTT</a:t>
            </a:r>
            <a:r>
              <a:rPr lang="ko-KR" altLang="ko-KR" b="1" dirty="0">
                <a:solidFill>
                  <a:srgbClr val="FF0000"/>
                </a:solidFill>
              </a:rPr>
              <a:t>사원의 부서번호는</a:t>
            </a:r>
            <a:r>
              <a:rPr lang="en-US" altLang="ko-KR" b="1" dirty="0">
                <a:solidFill>
                  <a:srgbClr val="FF0000"/>
                </a:solidFill>
              </a:rPr>
              <a:t> 20</a:t>
            </a:r>
            <a:r>
              <a:rPr lang="ko-KR" altLang="ko-KR" b="1" dirty="0">
                <a:solidFill>
                  <a:srgbClr val="FF0000"/>
                </a:solidFill>
              </a:rPr>
              <a:t>번으로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ko-KR" b="1" dirty="0">
                <a:solidFill>
                  <a:srgbClr val="FF0000"/>
                </a:solidFill>
              </a:rPr>
              <a:t>직급은</a:t>
            </a:r>
            <a:r>
              <a:rPr lang="en-US" altLang="ko-KR" b="1" dirty="0">
                <a:solidFill>
                  <a:srgbClr val="FF0000"/>
                </a:solidFill>
              </a:rPr>
              <a:t> MANAGER</a:t>
            </a:r>
            <a:r>
              <a:rPr lang="ko-KR" altLang="ko-KR" b="1" dirty="0">
                <a:solidFill>
                  <a:srgbClr val="FF0000"/>
                </a:solidFill>
              </a:rPr>
              <a:t>로 한꺼번에 수정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ko-KR" dirty="0"/>
              <a:t>부서명이</a:t>
            </a:r>
            <a:r>
              <a:rPr lang="en-US" altLang="ko-KR" dirty="0"/>
              <a:t> SALES</a:t>
            </a:r>
            <a:r>
              <a:rPr lang="ko-KR" altLang="ko-KR" dirty="0"/>
              <a:t>인 사원을 모두 삭</a:t>
            </a:r>
            <a:r>
              <a:rPr lang="ko-KR" altLang="en-US" dirty="0"/>
              <a:t>제하는 </a:t>
            </a:r>
            <a:r>
              <a:rPr lang="en-US" altLang="ko-KR" dirty="0"/>
              <a:t>SQL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사원명이 </a:t>
            </a:r>
            <a:r>
              <a:rPr lang="en-US" altLang="ko-KR" b="1" dirty="0" smtClean="0">
                <a:solidFill>
                  <a:srgbClr val="FF0000"/>
                </a:solidFill>
              </a:rPr>
              <a:t>‘FORD’</a:t>
            </a:r>
            <a:r>
              <a:rPr lang="ko-KR" altLang="en-US" b="1" dirty="0" smtClean="0">
                <a:solidFill>
                  <a:srgbClr val="FF0000"/>
                </a:solidFill>
              </a:rPr>
              <a:t>인 사원을 삭제하는 </a:t>
            </a:r>
            <a:r>
              <a:rPr lang="en-US" altLang="ko-KR" b="1" dirty="0" smtClean="0">
                <a:solidFill>
                  <a:srgbClr val="FF0000"/>
                </a:solidFill>
              </a:rPr>
              <a:t>SQL </a:t>
            </a:r>
            <a:r>
              <a:rPr lang="ko-KR" altLang="en-US" b="1" dirty="0" smtClean="0">
                <a:solidFill>
                  <a:srgbClr val="FF0000"/>
                </a:solidFill>
              </a:rPr>
              <a:t>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 </a:t>
            </a:r>
            <a:r>
              <a:rPr lang="ko-KR" altLang="en-US" dirty="0"/>
              <a:t>테이블에서 </a:t>
            </a:r>
            <a:r>
              <a:rPr lang="en-US" altLang="ko-KR" dirty="0"/>
              <a:t>JOB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</a:t>
            </a:r>
            <a:r>
              <a:rPr lang="ko-KR" altLang="en-US" dirty="0"/>
              <a:t>테이블에서 </a:t>
            </a:r>
            <a:r>
              <a:rPr lang="en-US" altLang="ko-KR" dirty="0"/>
              <a:t>ENAME</a:t>
            </a:r>
            <a:r>
              <a:rPr lang="ko-KR" altLang="en-US" dirty="0"/>
              <a:t>이 </a:t>
            </a:r>
            <a:r>
              <a:rPr lang="en-US" altLang="ko-KR" dirty="0"/>
              <a:t>ORANGE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380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58893"/>
              </p:ext>
            </p:extLst>
          </p:nvPr>
        </p:nvGraphicFramePr>
        <p:xfrm>
          <a:off x="196702" y="2072155"/>
          <a:ext cx="4648107" cy="267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CATEGORY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CODE</a:t>
                      </a:r>
                    </a:p>
                    <a:p>
                      <a:pPr latinLnBrk="1"/>
                      <a:r>
                        <a:rPr lang="en-US" altLang="ko-KR" dirty="0" smtClean="0"/>
                        <a:t>(PK)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CATEGORY</a:t>
                      </a:r>
                    </a:p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OFFICE_LOC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자연과학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382991"/>
              </p:ext>
            </p:extLst>
          </p:nvPr>
        </p:nvGraphicFramePr>
        <p:xfrm>
          <a:off x="4919193" y="2309764"/>
          <a:ext cx="7272807" cy="212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CATEGORY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CODE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책분류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bookNO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(PK:</a:t>
                      </a:r>
                      <a:r>
                        <a:rPr lang="ko-KR" altLang="en-US" dirty="0" smtClean="0"/>
                        <a:t>책</a:t>
                      </a:r>
                      <a:r>
                        <a:rPr lang="en-US" altLang="ko-KR" dirty="0" smtClean="0"/>
                        <a:t>No)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bookNAME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책이름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PUBYEAR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출판년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철학자의 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이것이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86950" y="1938617"/>
            <a:ext cx="1344554" cy="2989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95987" y="1936825"/>
            <a:ext cx="1691680" cy="2494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8477" y="1702823"/>
            <a:ext cx="306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BOOKCATEGORY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9936" y="193861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</a:t>
            </a:r>
            <a:endParaRPr lang="ko-KR" altLang="en-US" dirty="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E47B986-D2A0-4A86-9D30-65554B4F2A9D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H="1" flipV="1">
            <a:off x="3349631" y="-453579"/>
            <a:ext cx="1792" cy="4782600"/>
          </a:xfrm>
          <a:prstGeom prst="curvedConnector3">
            <a:avLst>
              <a:gd name="adj1" fmla="val -1275669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51384" y="404664"/>
            <a:ext cx="822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ERD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설계를 보고 제약조건에 맞는 테이블을 생성하는 </a:t>
            </a:r>
            <a:r>
              <a:rPr lang="en-US" altLang="ko-KR" b="1" dirty="0" smtClean="0">
                <a:solidFill>
                  <a:srgbClr val="FF0000"/>
                </a:solidFill>
              </a:rPr>
              <a:t>DDL</a:t>
            </a:r>
            <a:r>
              <a:rPr lang="ko-KR" altLang="en-US" b="1" dirty="0" smtClean="0">
                <a:solidFill>
                  <a:srgbClr val="FF0000"/>
                </a:solidFill>
              </a:rPr>
              <a:t>문을 작성하시오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313147"/>
              </p:ext>
            </p:extLst>
          </p:nvPr>
        </p:nvGraphicFramePr>
        <p:xfrm>
          <a:off x="983432" y="2323509"/>
          <a:ext cx="511256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Major_OFFICE_LOC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21046"/>
              </p:ext>
            </p:extLst>
          </p:nvPr>
        </p:nvGraphicFramePr>
        <p:xfrm>
          <a:off x="6168008" y="2333471"/>
          <a:ext cx="4248472" cy="248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student_code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bg1"/>
                          </a:solidFill>
                        </a:rPr>
                        <a:t>student_NAME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73588" y="1902948"/>
            <a:ext cx="210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MAJOR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4112" y="190294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STUDENT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692696"/>
            <a:ext cx="822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ERD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설계를 보고 제약조건에 맞는 테이블을 생성하는 </a:t>
            </a:r>
            <a:r>
              <a:rPr lang="en-US" altLang="ko-KR" b="1" dirty="0" smtClean="0">
                <a:solidFill>
                  <a:srgbClr val="FF0000"/>
                </a:solidFill>
              </a:rPr>
              <a:t>DDL</a:t>
            </a:r>
            <a:r>
              <a:rPr lang="ko-KR" altLang="en-US" b="1" dirty="0" smtClean="0">
                <a:solidFill>
                  <a:srgbClr val="FF0000"/>
                </a:solidFill>
              </a:rPr>
              <a:t>문을 작성하시오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352" y="44626"/>
            <a:ext cx="11928648" cy="136815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altLang="ko-KR" dirty="0"/>
              <a:t>12. </a:t>
            </a:r>
            <a:r>
              <a:rPr lang="ko-KR" altLang="en-US" dirty="0"/>
              <a:t>물품을 주문한 고객에게 다음 보기와 같은 주문서를 메일로 발송할 수 있는 쇼핑몰의 요구조건을 만족할 수 있도록 데이터베이스 설계를 하시오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회원 가입 시 주소와 전화번호는 </a:t>
            </a:r>
            <a:r>
              <a:rPr lang="ko-KR" altLang="en-US" dirty="0" err="1"/>
              <a:t>주문시</a:t>
            </a:r>
            <a:r>
              <a:rPr lang="ko-KR" altLang="en-US" dirty="0"/>
              <a:t> </a:t>
            </a:r>
            <a:r>
              <a:rPr lang="ko-KR" altLang="en-US" dirty="0" err="1"/>
              <a:t>배송주소와</a:t>
            </a:r>
            <a:r>
              <a:rPr lang="ko-KR" altLang="en-US" dirty="0"/>
              <a:t> </a:t>
            </a:r>
            <a:r>
              <a:rPr lang="ko-KR" altLang="en-US" dirty="0" err="1"/>
              <a:t>배송지</a:t>
            </a:r>
            <a:r>
              <a:rPr lang="ko-KR" altLang="en-US" dirty="0"/>
              <a:t> 전화번호와 다를 수 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12-1 ERD </a:t>
            </a:r>
            <a:r>
              <a:rPr lang="ko-KR" altLang="en-US" dirty="0"/>
              <a:t>설계 </a:t>
            </a:r>
            <a:r>
              <a:rPr lang="ko-KR" altLang="en-US" dirty="0" err="1"/>
              <a:t>캡처화면</a:t>
            </a:r>
            <a:r>
              <a:rPr lang="ko-KR" altLang="en-US" dirty="0"/>
              <a:t> </a:t>
            </a:r>
            <a:r>
              <a:rPr lang="en-US" altLang="ko-KR" dirty="0"/>
              <a:t>12.png</a:t>
            </a:r>
          </a:p>
          <a:p>
            <a:pPr lvl="1"/>
            <a:r>
              <a:rPr lang="en-US" altLang="ko-KR" dirty="0"/>
              <a:t>12-2 ERD </a:t>
            </a:r>
            <a:r>
              <a:rPr lang="ko-KR" altLang="en-US" dirty="0"/>
              <a:t>설계에 맞는 테이블을 생성하는 </a:t>
            </a:r>
            <a:r>
              <a:rPr lang="en-US" altLang="ko-KR" dirty="0"/>
              <a:t>DDL</a:t>
            </a:r>
            <a:r>
              <a:rPr lang="ko-KR" altLang="en-US" dirty="0"/>
              <a:t>문 작성한 </a:t>
            </a:r>
            <a:r>
              <a:rPr lang="en-US" altLang="ko-KR" dirty="0"/>
              <a:t>SQL</a:t>
            </a:r>
            <a:r>
              <a:rPr lang="ko-KR" altLang="en-US" dirty="0"/>
              <a:t>파일 </a:t>
            </a:r>
            <a:r>
              <a:rPr lang="en-US" altLang="ko-KR" dirty="0"/>
              <a:t>: 13.sql</a:t>
            </a:r>
            <a:endParaRPr lang="ko-KR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1196751"/>
            <a:ext cx="4562475" cy="54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980728"/>
            <a:ext cx="11305256" cy="4824536"/>
          </a:xfrm>
        </p:spPr>
      </p:pic>
    </p:spTree>
    <p:extLst>
      <p:ext uri="{BB962C8B-B14F-4D97-AF65-F5344CB8AC3E}">
        <p14:creationId xmlns:p14="http://schemas.microsoft.com/office/powerpoint/2010/main" val="339122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398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YI</cp:lastModifiedBy>
  <cp:revision>55</cp:revision>
  <dcterms:created xsi:type="dcterms:W3CDTF">2017-11-05T08:48:30Z</dcterms:created>
  <dcterms:modified xsi:type="dcterms:W3CDTF">2021-01-03T13:24:40Z</dcterms:modified>
</cp:coreProperties>
</file>