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4" autoAdjust="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0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CCE4-45C9-4B7A-9B88-B0936AA0EAE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47" y="548680"/>
            <a:ext cx="5878778" cy="236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600" dirty="0"/>
              <a:t>public static void main(String[] args</a:t>
            </a:r>
            <a:r>
              <a:rPr lang="en-US" altLang="ko-KR" sz="2600" dirty="0" smtClean="0"/>
              <a:t>){</a:t>
            </a:r>
            <a:endParaRPr lang="ko-KR" altLang="ko-KR" sz="2600" dirty="0"/>
          </a:p>
          <a:p>
            <a:pPr>
              <a:lnSpc>
                <a:spcPct val="200000"/>
              </a:lnSpc>
            </a:pPr>
            <a:r>
              <a:rPr lang="en-US" altLang="ko-KR" sz="2600" dirty="0"/>
              <a:t>	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sum = </a:t>
            </a:r>
            <a:r>
              <a:rPr lang="en-US" altLang="ko-KR" sz="2600" u="sng" dirty="0"/>
              <a:t>sum(1,100)</a:t>
            </a:r>
            <a:r>
              <a:rPr lang="en-US" altLang="ko-KR" sz="2600" dirty="0"/>
              <a:t>;</a:t>
            </a:r>
            <a:endParaRPr lang="ko-KR" altLang="ko-KR" sz="2600" dirty="0"/>
          </a:p>
          <a:p>
            <a:pPr>
              <a:lnSpc>
                <a:spcPct val="200000"/>
              </a:lnSpc>
            </a:pPr>
            <a:r>
              <a:rPr lang="en-US" altLang="ko-KR" sz="2600" dirty="0"/>
              <a:t>}</a:t>
            </a:r>
            <a:endParaRPr lang="ko-KR" altLang="ko-KR" sz="2600" dirty="0"/>
          </a:p>
        </p:txBody>
      </p:sp>
      <p:sp>
        <p:nvSpPr>
          <p:cNvPr id="5" name="직사각형 4"/>
          <p:cNvSpPr/>
          <p:nvPr/>
        </p:nvSpPr>
        <p:spPr>
          <a:xfrm>
            <a:off x="5851083" y="764704"/>
            <a:ext cx="6198717" cy="421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600" b="1" dirty="0"/>
              <a:t>private </a:t>
            </a:r>
            <a:r>
              <a:rPr lang="en-US" altLang="ko-KR" sz="2600" dirty="0"/>
              <a:t>static 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sum(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from, 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to) {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sum = 0;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</a:t>
            </a:r>
            <a:r>
              <a:rPr lang="en-US" altLang="ko-KR" sz="2600" b="1" dirty="0"/>
              <a:t>for</a:t>
            </a:r>
            <a:r>
              <a:rPr lang="en-US" altLang="ko-KR" sz="2600" dirty="0"/>
              <a:t>(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i=from ; i&lt;=to ; i++) {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	sum += i;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}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</a:t>
            </a:r>
            <a:r>
              <a:rPr lang="en-US" altLang="ko-KR" sz="2600" b="1" dirty="0"/>
              <a:t>return</a:t>
            </a:r>
            <a:r>
              <a:rPr lang="en-US" altLang="ko-KR" sz="2600" dirty="0"/>
              <a:t> sum;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}</a:t>
            </a:r>
            <a:endParaRPr lang="ko-KR" altLang="ko-KR" sz="2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758959" y="116632"/>
            <a:ext cx="72008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10800000">
            <a:off x="3143674" y="2060848"/>
            <a:ext cx="4752526" cy="2088232"/>
          </a:xfrm>
          <a:prstGeom prst="curvedConnector3">
            <a:avLst>
              <a:gd name="adj1" fmla="val 9975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3375498" y="262647"/>
            <a:ext cx="6692630" cy="1517515"/>
          </a:xfrm>
          <a:custGeom>
            <a:avLst/>
            <a:gdLst>
              <a:gd name="connsiteX0" fmla="*/ 0 w 6692630"/>
              <a:gd name="connsiteY0" fmla="*/ 1517515 h 1517515"/>
              <a:gd name="connsiteX1" fmla="*/ 19455 w 6692630"/>
              <a:gd name="connsiteY1" fmla="*/ 1449421 h 1517515"/>
              <a:gd name="connsiteX2" fmla="*/ 38911 w 6692630"/>
              <a:gd name="connsiteY2" fmla="*/ 1391055 h 1517515"/>
              <a:gd name="connsiteX3" fmla="*/ 58366 w 6692630"/>
              <a:gd name="connsiteY3" fmla="*/ 1322962 h 1517515"/>
              <a:gd name="connsiteX4" fmla="*/ 97276 w 6692630"/>
              <a:gd name="connsiteY4" fmla="*/ 1264596 h 1517515"/>
              <a:gd name="connsiteX5" fmla="*/ 126459 w 6692630"/>
              <a:gd name="connsiteY5" fmla="*/ 1215957 h 1517515"/>
              <a:gd name="connsiteX6" fmla="*/ 136187 w 6692630"/>
              <a:gd name="connsiteY6" fmla="*/ 1177047 h 1517515"/>
              <a:gd name="connsiteX7" fmla="*/ 165370 w 6692630"/>
              <a:gd name="connsiteY7" fmla="*/ 1147864 h 1517515"/>
              <a:gd name="connsiteX8" fmla="*/ 184825 w 6692630"/>
              <a:gd name="connsiteY8" fmla="*/ 1118681 h 1517515"/>
              <a:gd name="connsiteX9" fmla="*/ 194553 w 6692630"/>
              <a:gd name="connsiteY9" fmla="*/ 1089498 h 1517515"/>
              <a:gd name="connsiteX10" fmla="*/ 214008 w 6692630"/>
              <a:gd name="connsiteY10" fmla="*/ 1070042 h 1517515"/>
              <a:gd name="connsiteX11" fmla="*/ 252919 w 6692630"/>
              <a:gd name="connsiteY11" fmla="*/ 1011676 h 1517515"/>
              <a:gd name="connsiteX12" fmla="*/ 282102 w 6692630"/>
              <a:gd name="connsiteY12" fmla="*/ 982493 h 1517515"/>
              <a:gd name="connsiteX13" fmla="*/ 321013 w 6692630"/>
              <a:gd name="connsiteY13" fmla="*/ 933855 h 1517515"/>
              <a:gd name="connsiteX14" fmla="*/ 340468 w 6692630"/>
              <a:gd name="connsiteY14" fmla="*/ 904672 h 1517515"/>
              <a:gd name="connsiteX15" fmla="*/ 369651 w 6692630"/>
              <a:gd name="connsiteY15" fmla="*/ 875489 h 1517515"/>
              <a:gd name="connsiteX16" fmla="*/ 418289 w 6692630"/>
              <a:gd name="connsiteY16" fmla="*/ 817123 h 1517515"/>
              <a:gd name="connsiteX17" fmla="*/ 476655 w 6692630"/>
              <a:gd name="connsiteY17" fmla="*/ 758757 h 1517515"/>
              <a:gd name="connsiteX18" fmla="*/ 496111 w 6692630"/>
              <a:gd name="connsiteY18" fmla="*/ 719847 h 1517515"/>
              <a:gd name="connsiteX19" fmla="*/ 554476 w 6692630"/>
              <a:gd name="connsiteY19" fmla="*/ 671208 h 1517515"/>
              <a:gd name="connsiteX20" fmla="*/ 573932 w 6692630"/>
              <a:gd name="connsiteY20" fmla="*/ 632298 h 1517515"/>
              <a:gd name="connsiteX21" fmla="*/ 622570 w 6692630"/>
              <a:gd name="connsiteY21" fmla="*/ 583659 h 1517515"/>
              <a:gd name="connsiteX22" fmla="*/ 632298 w 6692630"/>
              <a:gd name="connsiteY22" fmla="*/ 544749 h 1517515"/>
              <a:gd name="connsiteX23" fmla="*/ 651753 w 6692630"/>
              <a:gd name="connsiteY23" fmla="*/ 525293 h 1517515"/>
              <a:gd name="connsiteX24" fmla="*/ 719847 w 6692630"/>
              <a:gd name="connsiteY24" fmla="*/ 476655 h 1517515"/>
              <a:gd name="connsiteX25" fmla="*/ 768485 w 6692630"/>
              <a:gd name="connsiteY25" fmla="*/ 428017 h 1517515"/>
              <a:gd name="connsiteX26" fmla="*/ 817123 w 6692630"/>
              <a:gd name="connsiteY26" fmla="*/ 389106 h 1517515"/>
              <a:gd name="connsiteX27" fmla="*/ 875489 w 6692630"/>
              <a:gd name="connsiteY27" fmla="*/ 340468 h 1517515"/>
              <a:gd name="connsiteX28" fmla="*/ 914400 w 6692630"/>
              <a:gd name="connsiteY28" fmla="*/ 330740 h 1517515"/>
              <a:gd name="connsiteX29" fmla="*/ 943583 w 6692630"/>
              <a:gd name="connsiteY29" fmla="*/ 311285 h 1517515"/>
              <a:gd name="connsiteX30" fmla="*/ 972766 w 6692630"/>
              <a:gd name="connsiteY30" fmla="*/ 282102 h 1517515"/>
              <a:gd name="connsiteX31" fmla="*/ 1001949 w 6692630"/>
              <a:gd name="connsiteY31" fmla="*/ 272374 h 1517515"/>
              <a:gd name="connsiteX32" fmla="*/ 1031132 w 6692630"/>
              <a:gd name="connsiteY32" fmla="*/ 252919 h 1517515"/>
              <a:gd name="connsiteX33" fmla="*/ 1070042 w 6692630"/>
              <a:gd name="connsiteY33" fmla="*/ 233464 h 1517515"/>
              <a:gd name="connsiteX34" fmla="*/ 1128408 w 6692630"/>
              <a:gd name="connsiteY34" fmla="*/ 214008 h 1517515"/>
              <a:gd name="connsiteX35" fmla="*/ 1177047 w 6692630"/>
              <a:gd name="connsiteY35" fmla="*/ 184825 h 1517515"/>
              <a:gd name="connsiteX36" fmla="*/ 1254868 w 6692630"/>
              <a:gd name="connsiteY36" fmla="*/ 155642 h 1517515"/>
              <a:gd name="connsiteX37" fmla="*/ 1284051 w 6692630"/>
              <a:gd name="connsiteY37" fmla="*/ 136187 h 1517515"/>
              <a:gd name="connsiteX38" fmla="*/ 1352145 w 6692630"/>
              <a:gd name="connsiteY38" fmla="*/ 126459 h 1517515"/>
              <a:gd name="connsiteX39" fmla="*/ 1400783 w 6692630"/>
              <a:gd name="connsiteY39" fmla="*/ 116732 h 1517515"/>
              <a:gd name="connsiteX40" fmla="*/ 1507787 w 6692630"/>
              <a:gd name="connsiteY40" fmla="*/ 77821 h 1517515"/>
              <a:gd name="connsiteX41" fmla="*/ 1536970 w 6692630"/>
              <a:gd name="connsiteY41" fmla="*/ 68093 h 1517515"/>
              <a:gd name="connsiteX42" fmla="*/ 1595336 w 6692630"/>
              <a:gd name="connsiteY42" fmla="*/ 58366 h 1517515"/>
              <a:gd name="connsiteX43" fmla="*/ 1692613 w 6692630"/>
              <a:gd name="connsiteY43" fmla="*/ 38910 h 1517515"/>
              <a:gd name="connsiteX44" fmla="*/ 1750979 w 6692630"/>
              <a:gd name="connsiteY44" fmla="*/ 29183 h 1517515"/>
              <a:gd name="connsiteX45" fmla="*/ 1848255 w 6692630"/>
              <a:gd name="connsiteY45" fmla="*/ 0 h 1517515"/>
              <a:gd name="connsiteX46" fmla="*/ 2665379 w 6692630"/>
              <a:gd name="connsiteY46" fmla="*/ 19455 h 1517515"/>
              <a:gd name="connsiteX47" fmla="*/ 2704289 w 6692630"/>
              <a:gd name="connsiteY47" fmla="*/ 29183 h 1517515"/>
              <a:gd name="connsiteX48" fmla="*/ 2762655 w 6692630"/>
              <a:gd name="connsiteY48" fmla="*/ 38910 h 1517515"/>
              <a:gd name="connsiteX49" fmla="*/ 2928025 w 6692630"/>
              <a:gd name="connsiteY49" fmla="*/ 48638 h 1517515"/>
              <a:gd name="connsiteX50" fmla="*/ 3161489 w 6692630"/>
              <a:gd name="connsiteY50" fmla="*/ 77821 h 1517515"/>
              <a:gd name="connsiteX51" fmla="*/ 3219855 w 6692630"/>
              <a:gd name="connsiteY51" fmla="*/ 87549 h 1517515"/>
              <a:gd name="connsiteX52" fmla="*/ 3404681 w 6692630"/>
              <a:gd name="connsiteY52" fmla="*/ 97276 h 1517515"/>
              <a:gd name="connsiteX53" fmla="*/ 3463047 w 6692630"/>
              <a:gd name="connsiteY53" fmla="*/ 107004 h 1517515"/>
              <a:gd name="connsiteX54" fmla="*/ 3560323 w 6692630"/>
              <a:gd name="connsiteY54" fmla="*/ 126459 h 1517515"/>
              <a:gd name="connsiteX55" fmla="*/ 3618689 w 6692630"/>
              <a:gd name="connsiteY55" fmla="*/ 136187 h 1517515"/>
              <a:gd name="connsiteX56" fmla="*/ 3667328 w 6692630"/>
              <a:gd name="connsiteY56" fmla="*/ 145915 h 1517515"/>
              <a:gd name="connsiteX57" fmla="*/ 3774332 w 6692630"/>
              <a:gd name="connsiteY57" fmla="*/ 155642 h 1517515"/>
              <a:gd name="connsiteX58" fmla="*/ 3939702 w 6692630"/>
              <a:gd name="connsiteY58" fmla="*/ 184825 h 1517515"/>
              <a:gd name="connsiteX59" fmla="*/ 4873557 w 6692630"/>
              <a:gd name="connsiteY59" fmla="*/ 165370 h 1517515"/>
              <a:gd name="connsiteX60" fmla="*/ 5009745 w 6692630"/>
              <a:gd name="connsiteY60" fmla="*/ 155642 h 1517515"/>
              <a:gd name="connsiteX61" fmla="*/ 5359940 w 6692630"/>
              <a:gd name="connsiteY61" fmla="*/ 145915 h 1517515"/>
              <a:gd name="connsiteX62" fmla="*/ 5943600 w 6692630"/>
              <a:gd name="connsiteY62" fmla="*/ 155642 h 1517515"/>
              <a:gd name="connsiteX63" fmla="*/ 6429983 w 6692630"/>
              <a:gd name="connsiteY63" fmla="*/ 175098 h 1517515"/>
              <a:gd name="connsiteX64" fmla="*/ 6517532 w 6692630"/>
              <a:gd name="connsiteY64" fmla="*/ 223736 h 1517515"/>
              <a:gd name="connsiteX65" fmla="*/ 6614808 w 6692630"/>
              <a:gd name="connsiteY65" fmla="*/ 282102 h 1517515"/>
              <a:gd name="connsiteX66" fmla="*/ 6653719 w 6692630"/>
              <a:gd name="connsiteY66" fmla="*/ 291830 h 1517515"/>
              <a:gd name="connsiteX67" fmla="*/ 6673174 w 6692630"/>
              <a:gd name="connsiteY67" fmla="*/ 437744 h 1517515"/>
              <a:gd name="connsiteX68" fmla="*/ 6692630 w 6692630"/>
              <a:gd name="connsiteY68" fmla="*/ 671208 h 1517515"/>
              <a:gd name="connsiteX69" fmla="*/ 6663447 w 6692630"/>
              <a:gd name="connsiteY69" fmla="*/ 807396 h 1517515"/>
              <a:gd name="connsiteX70" fmla="*/ 6643991 w 6692630"/>
              <a:gd name="connsiteY70" fmla="*/ 826851 h 1517515"/>
              <a:gd name="connsiteX71" fmla="*/ 6673174 w 6692630"/>
              <a:gd name="connsiteY71" fmla="*/ 817123 h 15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692630" h="1517515">
                <a:moveTo>
                  <a:pt x="0" y="1517515"/>
                </a:moveTo>
                <a:cubicBezTo>
                  <a:pt x="6485" y="1494817"/>
                  <a:pt x="12513" y="1471983"/>
                  <a:pt x="19455" y="1449421"/>
                </a:cubicBezTo>
                <a:cubicBezTo>
                  <a:pt x="25486" y="1429820"/>
                  <a:pt x="33937" y="1410951"/>
                  <a:pt x="38911" y="1391055"/>
                </a:cubicBezTo>
                <a:cubicBezTo>
                  <a:pt x="41202" y="1381890"/>
                  <a:pt x="52020" y="1334385"/>
                  <a:pt x="58366" y="1322962"/>
                </a:cubicBezTo>
                <a:cubicBezTo>
                  <a:pt x="69721" y="1302522"/>
                  <a:pt x="89882" y="1286778"/>
                  <a:pt x="97276" y="1264596"/>
                </a:cubicBezTo>
                <a:cubicBezTo>
                  <a:pt x="109904" y="1226712"/>
                  <a:pt x="99754" y="1242664"/>
                  <a:pt x="126459" y="1215957"/>
                </a:cubicBezTo>
                <a:cubicBezTo>
                  <a:pt x="129702" y="1202987"/>
                  <a:pt x="129554" y="1188655"/>
                  <a:pt x="136187" y="1177047"/>
                </a:cubicBezTo>
                <a:cubicBezTo>
                  <a:pt x="143012" y="1165103"/>
                  <a:pt x="156563" y="1158432"/>
                  <a:pt x="165370" y="1147864"/>
                </a:cubicBezTo>
                <a:cubicBezTo>
                  <a:pt x="172854" y="1138883"/>
                  <a:pt x="179597" y="1129138"/>
                  <a:pt x="184825" y="1118681"/>
                </a:cubicBezTo>
                <a:cubicBezTo>
                  <a:pt x="189411" y="1109510"/>
                  <a:pt x="189277" y="1098291"/>
                  <a:pt x="194553" y="1089498"/>
                </a:cubicBezTo>
                <a:cubicBezTo>
                  <a:pt x="199272" y="1081634"/>
                  <a:pt x="208505" y="1077379"/>
                  <a:pt x="214008" y="1070042"/>
                </a:cubicBezTo>
                <a:cubicBezTo>
                  <a:pt x="228037" y="1051336"/>
                  <a:pt x="236385" y="1028210"/>
                  <a:pt x="252919" y="1011676"/>
                </a:cubicBezTo>
                <a:cubicBezTo>
                  <a:pt x="262647" y="1001948"/>
                  <a:pt x="273043" y="992846"/>
                  <a:pt x="282102" y="982493"/>
                </a:cubicBezTo>
                <a:cubicBezTo>
                  <a:pt x="295774" y="966868"/>
                  <a:pt x="308555" y="950465"/>
                  <a:pt x="321013" y="933855"/>
                </a:cubicBezTo>
                <a:cubicBezTo>
                  <a:pt x="328028" y="924502"/>
                  <a:pt x="332984" y="913653"/>
                  <a:pt x="340468" y="904672"/>
                </a:cubicBezTo>
                <a:cubicBezTo>
                  <a:pt x="349275" y="894104"/>
                  <a:pt x="359923" y="885217"/>
                  <a:pt x="369651" y="875489"/>
                </a:cubicBezTo>
                <a:cubicBezTo>
                  <a:pt x="390713" y="791247"/>
                  <a:pt x="358943" y="876469"/>
                  <a:pt x="418289" y="817123"/>
                </a:cubicBezTo>
                <a:cubicBezTo>
                  <a:pt x="496110" y="739302"/>
                  <a:pt x="372895" y="810640"/>
                  <a:pt x="476655" y="758757"/>
                </a:cubicBezTo>
                <a:cubicBezTo>
                  <a:pt x="483140" y="745787"/>
                  <a:pt x="488067" y="731913"/>
                  <a:pt x="496111" y="719847"/>
                </a:cubicBezTo>
                <a:cubicBezTo>
                  <a:pt x="506419" y="704385"/>
                  <a:pt x="544663" y="678568"/>
                  <a:pt x="554476" y="671208"/>
                </a:cubicBezTo>
                <a:cubicBezTo>
                  <a:pt x="560961" y="658238"/>
                  <a:pt x="565029" y="643744"/>
                  <a:pt x="573932" y="632298"/>
                </a:cubicBezTo>
                <a:cubicBezTo>
                  <a:pt x="588009" y="614199"/>
                  <a:pt x="622570" y="583659"/>
                  <a:pt x="622570" y="583659"/>
                </a:cubicBezTo>
                <a:cubicBezTo>
                  <a:pt x="625813" y="570689"/>
                  <a:pt x="626319" y="556707"/>
                  <a:pt x="632298" y="544749"/>
                </a:cubicBezTo>
                <a:cubicBezTo>
                  <a:pt x="636400" y="536546"/>
                  <a:pt x="644707" y="531164"/>
                  <a:pt x="651753" y="525293"/>
                </a:cubicBezTo>
                <a:cubicBezTo>
                  <a:pt x="675883" y="505184"/>
                  <a:pt x="694577" y="493501"/>
                  <a:pt x="719847" y="476655"/>
                </a:cubicBezTo>
                <a:cubicBezTo>
                  <a:pt x="771727" y="398834"/>
                  <a:pt x="703634" y="492868"/>
                  <a:pt x="768485" y="428017"/>
                </a:cubicBezTo>
                <a:cubicBezTo>
                  <a:pt x="812486" y="384016"/>
                  <a:pt x="760309" y="408045"/>
                  <a:pt x="817123" y="389106"/>
                </a:cubicBezTo>
                <a:cubicBezTo>
                  <a:pt x="834961" y="371269"/>
                  <a:pt x="852369" y="352028"/>
                  <a:pt x="875489" y="340468"/>
                </a:cubicBezTo>
                <a:cubicBezTo>
                  <a:pt x="887447" y="334489"/>
                  <a:pt x="901430" y="333983"/>
                  <a:pt x="914400" y="330740"/>
                </a:cubicBezTo>
                <a:cubicBezTo>
                  <a:pt x="924128" y="324255"/>
                  <a:pt x="934602" y="318769"/>
                  <a:pt x="943583" y="311285"/>
                </a:cubicBezTo>
                <a:cubicBezTo>
                  <a:pt x="954151" y="302478"/>
                  <a:pt x="961320" y="289733"/>
                  <a:pt x="972766" y="282102"/>
                </a:cubicBezTo>
                <a:cubicBezTo>
                  <a:pt x="981298" y="276414"/>
                  <a:pt x="992778" y="276960"/>
                  <a:pt x="1001949" y="272374"/>
                </a:cubicBezTo>
                <a:cubicBezTo>
                  <a:pt x="1012406" y="267146"/>
                  <a:pt x="1020981" y="258719"/>
                  <a:pt x="1031132" y="252919"/>
                </a:cubicBezTo>
                <a:cubicBezTo>
                  <a:pt x="1043722" y="245725"/>
                  <a:pt x="1056578" y="238850"/>
                  <a:pt x="1070042" y="233464"/>
                </a:cubicBezTo>
                <a:cubicBezTo>
                  <a:pt x="1089083" y="225847"/>
                  <a:pt x="1128408" y="214008"/>
                  <a:pt x="1128408" y="214008"/>
                </a:cubicBezTo>
                <a:cubicBezTo>
                  <a:pt x="1166410" y="176008"/>
                  <a:pt x="1126535" y="210081"/>
                  <a:pt x="1177047" y="184825"/>
                </a:cubicBezTo>
                <a:cubicBezTo>
                  <a:pt x="1243842" y="151428"/>
                  <a:pt x="1161030" y="174410"/>
                  <a:pt x="1254868" y="155642"/>
                </a:cubicBezTo>
                <a:cubicBezTo>
                  <a:pt x="1264596" y="149157"/>
                  <a:pt x="1272853" y="139546"/>
                  <a:pt x="1284051" y="136187"/>
                </a:cubicBezTo>
                <a:cubicBezTo>
                  <a:pt x="1306012" y="129599"/>
                  <a:pt x="1329528" y="130228"/>
                  <a:pt x="1352145" y="126459"/>
                </a:cubicBezTo>
                <a:cubicBezTo>
                  <a:pt x="1368454" y="123741"/>
                  <a:pt x="1384570" y="119974"/>
                  <a:pt x="1400783" y="116732"/>
                </a:cubicBezTo>
                <a:cubicBezTo>
                  <a:pt x="1468467" y="89657"/>
                  <a:pt x="1432849" y="102800"/>
                  <a:pt x="1507787" y="77821"/>
                </a:cubicBezTo>
                <a:cubicBezTo>
                  <a:pt x="1517515" y="74578"/>
                  <a:pt x="1526856" y="69779"/>
                  <a:pt x="1536970" y="68093"/>
                </a:cubicBezTo>
                <a:cubicBezTo>
                  <a:pt x="1556425" y="64851"/>
                  <a:pt x="1575950" y="62001"/>
                  <a:pt x="1595336" y="58366"/>
                </a:cubicBezTo>
                <a:cubicBezTo>
                  <a:pt x="1627837" y="52272"/>
                  <a:pt x="1659995" y="44346"/>
                  <a:pt x="1692613" y="38910"/>
                </a:cubicBezTo>
                <a:lnTo>
                  <a:pt x="1750979" y="29183"/>
                </a:lnTo>
                <a:cubicBezTo>
                  <a:pt x="1822028" y="5499"/>
                  <a:pt x="1789449" y="14701"/>
                  <a:pt x="1848255" y="0"/>
                </a:cubicBezTo>
                <a:cubicBezTo>
                  <a:pt x="1939476" y="1629"/>
                  <a:pt x="2483820" y="8107"/>
                  <a:pt x="2665379" y="19455"/>
                </a:cubicBezTo>
                <a:cubicBezTo>
                  <a:pt x="2678722" y="20289"/>
                  <a:pt x="2691179" y="26561"/>
                  <a:pt x="2704289" y="29183"/>
                </a:cubicBezTo>
                <a:cubicBezTo>
                  <a:pt x="2723630" y="33051"/>
                  <a:pt x="2743005" y="37201"/>
                  <a:pt x="2762655" y="38910"/>
                </a:cubicBezTo>
                <a:cubicBezTo>
                  <a:pt x="2817666" y="43693"/>
                  <a:pt x="2872902" y="45395"/>
                  <a:pt x="2928025" y="48638"/>
                </a:cubicBezTo>
                <a:cubicBezTo>
                  <a:pt x="3162108" y="87651"/>
                  <a:pt x="2927412" y="51812"/>
                  <a:pt x="3161489" y="77821"/>
                </a:cubicBezTo>
                <a:cubicBezTo>
                  <a:pt x="3181092" y="79999"/>
                  <a:pt x="3200194" y="85976"/>
                  <a:pt x="3219855" y="87549"/>
                </a:cubicBezTo>
                <a:cubicBezTo>
                  <a:pt x="3281352" y="92469"/>
                  <a:pt x="3343072" y="94034"/>
                  <a:pt x="3404681" y="97276"/>
                </a:cubicBezTo>
                <a:cubicBezTo>
                  <a:pt x="3424136" y="100519"/>
                  <a:pt x="3443661" y="103369"/>
                  <a:pt x="3463047" y="107004"/>
                </a:cubicBezTo>
                <a:cubicBezTo>
                  <a:pt x="3495548" y="113098"/>
                  <a:pt x="3527705" y="121023"/>
                  <a:pt x="3560323" y="126459"/>
                </a:cubicBezTo>
                <a:lnTo>
                  <a:pt x="3618689" y="136187"/>
                </a:lnTo>
                <a:cubicBezTo>
                  <a:pt x="3634956" y="139145"/>
                  <a:pt x="3650922" y="143864"/>
                  <a:pt x="3667328" y="145915"/>
                </a:cubicBezTo>
                <a:cubicBezTo>
                  <a:pt x="3702867" y="150357"/>
                  <a:pt x="3738818" y="151010"/>
                  <a:pt x="3774332" y="155642"/>
                </a:cubicBezTo>
                <a:cubicBezTo>
                  <a:pt x="3838058" y="163954"/>
                  <a:pt x="3881435" y="173172"/>
                  <a:pt x="3939702" y="184825"/>
                </a:cubicBezTo>
                <a:lnTo>
                  <a:pt x="4873557" y="165370"/>
                </a:lnTo>
                <a:cubicBezTo>
                  <a:pt x="4919052" y="164129"/>
                  <a:pt x="4964270" y="157461"/>
                  <a:pt x="5009745" y="155642"/>
                </a:cubicBezTo>
                <a:cubicBezTo>
                  <a:pt x="5126428" y="150975"/>
                  <a:pt x="5243208" y="149157"/>
                  <a:pt x="5359940" y="145915"/>
                </a:cubicBezTo>
                <a:lnTo>
                  <a:pt x="5943600" y="155642"/>
                </a:lnTo>
                <a:cubicBezTo>
                  <a:pt x="6105797" y="160066"/>
                  <a:pt x="6429983" y="175098"/>
                  <a:pt x="6429983" y="175098"/>
                </a:cubicBezTo>
                <a:cubicBezTo>
                  <a:pt x="6495760" y="218949"/>
                  <a:pt x="6414298" y="166384"/>
                  <a:pt x="6517532" y="223736"/>
                </a:cubicBezTo>
                <a:cubicBezTo>
                  <a:pt x="6584002" y="260663"/>
                  <a:pt x="6501827" y="230746"/>
                  <a:pt x="6614808" y="282102"/>
                </a:cubicBezTo>
                <a:cubicBezTo>
                  <a:pt x="6626979" y="287634"/>
                  <a:pt x="6640749" y="288587"/>
                  <a:pt x="6653719" y="291830"/>
                </a:cubicBezTo>
                <a:cubicBezTo>
                  <a:pt x="6675100" y="355971"/>
                  <a:pt x="6665240" y="318727"/>
                  <a:pt x="6673174" y="437744"/>
                </a:cubicBezTo>
                <a:cubicBezTo>
                  <a:pt x="6687602" y="654172"/>
                  <a:pt x="6672075" y="547881"/>
                  <a:pt x="6692630" y="671208"/>
                </a:cubicBezTo>
                <a:cubicBezTo>
                  <a:pt x="6690456" y="688601"/>
                  <a:pt x="6683248" y="787596"/>
                  <a:pt x="6663447" y="807396"/>
                </a:cubicBezTo>
                <a:cubicBezTo>
                  <a:pt x="6656962" y="813881"/>
                  <a:pt x="6637506" y="820366"/>
                  <a:pt x="6643991" y="826851"/>
                </a:cubicBezTo>
                <a:cubicBezTo>
                  <a:pt x="6651242" y="834102"/>
                  <a:pt x="6673174" y="817123"/>
                  <a:pt x="6673174" y="8171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007796" y="223390"/>
            <a:ext cx="7324927" cy="1517936"/>
          </a:xfrm>
          <a:custGeom>
            <a:avLst/>
            <a:gdLst>
              <a:gd name="connsiteX0" fmla="*/ 0 w 7324927"/>
              <a:gd name="connsiteY0" fmla="*/ 1488678 h 1517936"/>
              <a:gd name="connsiteX1" fmla="*/ 58366 w 7324927"/>
              <a:gd name="connsiteY1" fmla="*/ 1517861 h 1517936"/>
              <a:gd name="connsiteX2" fmla="*/ 87549 w 7324927"/>
              <a:gd name="connsiteY2" fmla="*/ 1498406 h 1517936"/>
              <a:gd name="connsiteX3" fmla="*/ 116732 w 7324927"/>
              <a:gd name="connsiteY3" fmla="*/ 1488678 h 1517936"/>
              <a:gd name="connsiteX4" fmla="*/ 214008 w 7324927"/>
              <a:gd name="connsiteY4" fmla="*/ 1449767 h 1517936"/>
              <a:gd name="connsiteX5" fmla="*/ 301557 w 7324927"/>
              <a:gd name="connsiteY5" fmla="*/ 1420584 h 1517936"/>
              <a:gd name="connsiteX6" fmla="*/ 330740 w 7324927"/>
              <a:gd name="connsiteY6" fmla="*/ 1410857 h 1517936"/>
              <a:gd name="connsiteX7" fmla="*/ 408561 w 7324927"/>
              <a:gd name="connsiteY7" fmla="*/ 1391401 h 1517936"/>
              <a:gd name="connsiteX8" fmla="*/ 466927 w 7324927"/>
              <a:gd name="connsiteY8" fmla="*/ 1352491 h 1517936"/>
              <a:gd name="connsiteX9" fmla="*/ 554476 w 7324927"/>
              <a:gd name="connsiteY9" fmla="*/ 1313580 h 1517936"/>
              <a:gd name="connsiteX10" fmla="*/ 651753 w 7324927"/>
              <a:gd name="connsiteY10" fmla="*/ 1274670 h 1517936"/>
              <a:gd name="connsiteX11" fmla="*/ 719847 w 7324927"/>
              <a:gd name="connsiteY11" fmla="*/ 1245487 h 1517936"/>
              <a:gd name="connsiteX12" fmla="*/ 797668 w 7324927"/>
              <a:gd name="connsiteY12" fmla="*/ 1216304 h 1517936"/>
              <a:gd name="connsiteX13" fmla="*/ 836578 w 7324927"/>
              <a:gd name="connsiteY13" fmla="*/ 1196848 h 1517936"/>
              <a:gd name="connsiteX14" fmla="*/ 943583 w 7324927"/>
              <a:gd name="connsiteY14" fmla="*/ 1148210 h 1517936"/>
              <a:gd name="connsiteX15" fmla="*/ 972766 w 7324927"/>
              <a:gd name="connsiteY15" fmla="*/ 1128755 h 1517936"/>
              <a:gd name="connsiteX16" fmla="*/ 1011676 w 7324927"/>
              <a:gd name="connsiteY16" fmla="*/ 1109299 h 1517936"/>
              <a:gd name="connsiteX17" fmla="*/ 1031132 w 7324927"/>
              <a:gd name="connsiteY17" fmla="*/ 1089844 h 1517936"/>
              <a:gd name="connsiteX18" fmla="*/ 1118681 w 7324927"/>
              <a:gd name="connsiteY18" fmla="*/ 1050933 h 1517936"/>
              <a:gd name="connsiteX19" fmla="*/ 1206230 w 7324927"/>
              <a:gd name="connsiteY19" fmla="*/ 1021750 h 1517936"/>
              <a:gd name="connsiteX20" fmla="*/ 1303506 w 7324927"/>
              <a:gd name="connsiteY20" fmla="*/ 953657 h 1517936"/>
              <a:gd name="connsiteX21" fmla="*/ 1420238 w 7324927"/>
              <a:gd name="connsiteY21" fmla="*/ 914746 h 1517936"/>
              <a:gd name="connsiteX22" fmla="*/ 1459149 w 7324927"/>
              <a:gd name="connsiteY22" fmla="*/ 895291 h 1517936"/>
              <a:gd name="connsiteX23" fmla="*/ 1507787 w 7324927"/>
              <a:gd name="connsiteY23" fmla="*/ 866108 h 1517936"/>
              <a:gd name="connsiteX24" fmla="*/ 1536970 w 7324927"/>
              <a:gd name="connsiteY24" fmla="*/ 856380 h 1517936"/>
              <a:gd name="connsiteX25" fmla="*/ 1614791 w 7324927"/>
              <a:gd name="connsiteY25" fmla="*/ 836925 h 1517936"/>
              <a:gd name="connsiteX26" fmla="*/ 1682885 w 7324927"/>
              <a:gd name="connsiteY26" fmla="*/ 807742 h 1517936"/>
              <a:gd name="connsiteX27" fmla="*/ 1760706 w 7324927"/>
              <a:gd name="connsiteY27" fmla="*/ 768831 h 1517936"/>
              <a:gd name="connsiteX28" fmla="*/ 1819072 w 7324927"/>
              <a:gd name="connsiteY28" fmla="*/ 749376 h 1517936"/>
              <a:gd name="connsiteX29" fmla="*/ 1867710 w 7324927"/>
              <a:gd name="connsiteY29" fmla="*/ 710465 h 1517936"/>
              <a:gd name="connsiteX30" fmla="*/ 1945532 w 7324927"/>
              <a:gd name="connsiteY30" fmla="*/ 671555 h 1517936"/>
              <a:gd name="connsiteX31" fmla="*/ 2091447 w 7324927"/>
              <a:gd name="connsiteY31" fmla="*/ 642372 h 1517936"/>
              <a:gd name="connsiteX32" fmla="*/ 2140085 w 7324927"/>
              <a:gd name="connsiteY32" fmla="*/ 622916 h 1517936"/>
              <a:gd name="connsiteX33" fmla="*/ 2315183 w 7324927"/>
              <a:gd name="connsiteY33" fmla="*/ 603461 h 1517936"/>
              <a:gd name="connsiteX34" fmla="*/ 2431915 w 7324927"/>
              <a:gd name="connsiteY34" fmla="*/ 584006 h 1517936"/>
              <a:gd name="connsiteX35" fmla="*/ 2490281 w 7324927"/>
              <a:gd name="connsiteY35" fmla="*/ 574278 h 1517936"/>
              <a:gd name="connsiteX36" fmla="*/ 2626468 w 7324927"/>
              <a:gd name="connsiteY36" fmla="*/ 554823 h 1517936"/>
              <a:gd name="connsiteX37" fmla="*/ 2908570 w 7324927"/>
              <a:gd name="connsiteY37" fmla="*/ 525640 h 1517936"/>
              <a:gd name="connsiteX38" fmla="*/ 3219855 w 7324927"/>
              <a:gd name="connsiteY38" fmla="*/ 506184 h 1517936"/>
              <a:gd name="connsiteX39" fmla="*/ 3287949 w 7324927"/>
              <a:gd name="connsiteY39" fmla="*/ 496457 h 1517936"/>
              <a:gd name="connsiteX40" fmla="*/ 3356042 w 7324927"/>
              <a:gd name="connsiteY40" fmla="*/ 477001 h 1517936"/>
              <a:gd name="connsiteX41" fmla="*/ 3531140 w 7324927"/>
              <a:gd name="connsiteY41" fmla="*/ 467274 h 1517936"/>
              <a:gd name="connsiteX42" fmla="*/ 3628417 w 7324927"/>
              <a:gd name="connsiteY42" fmla="*/ 457546 h 1517936"/>
              <a:gd name="connsiteX43" fmla="*/ 3735421 w 7324927"/>
              <a:gd name="connsiteY43" fmla="*/ 438091 h 1517936"/>
              <a:gd name="connsiteX44" fmla="*/ 3842425 w 7324927"/>
              <a:gd name="connsiteY44" fmla="*/ 408908 h 1517936"/>
              <a:gd name="connsiteX45" fmla="*/ 4007795 w 7324927"/>
              <a:gd name="connsiteY45" fmla="*/ 399180 h 1517936"/>
              <a:gd name="connsiteX46" fmla="*/ 4066161 w 7324927"/>
              <a:gd name="connsiteY46" fmla="*/ 389453 h 1517936"/>
              <a:gd name="connsiteX47" fmla="*/ 4114800 w 7324927"/>
              <a:gd name="connsiteY47" fmla="*/ 379725 h 1517936"/>
              <a:gd name="connsiteX48" fmla="*/ 4377447 w 7324927"/>
              <a:gd name="connsiteY48" fmla="*/ 360270 h 1517936"/>
              <a:gd name="connsiteX49" fmla="*/ 4503906 w 7324927"/>
              <a:gd name="connsiteY49" fmla="*/ 331087 h 1517936"/>
              <a:gd name="connsiteX50" fmla="*/ 4601183 w 7324927"/>
              <a:gd name="connsiteY50" fmla="*/ 321359 h 1517936"/>
              <a:gd name="connsiteX51" fmla="*/ 4873557 w 7324927"/>
              <a:gd name="connsiteY51" fmla="*/ 262993 h 1517936"/>
              <a:gd name="connsiteX52" fmla="*/ 4990289 w 7324927"/>
              <a:gd name="connsiteY52" fmla="*/ 233810 h 1517936"/>
              <a:gd name="connsiteX53" fmla="*/ 5087566 w 7324927"/>
              <a:gd name="connsiteY53" fmla="*/ 224082 h 1517936"/>
              <a:gd name="connsiteX54" fmla="*/ 5204298 w 7324927"/>
              <a:gd name="connsiteY54" fmla="*/ 185172 h 1517936"/>
              <a:gd name="connsiteX55" fmla="*/ 5291847 w 7324927"/>
              <a:gd name="connsiteY55" fmla="*/ 165716 h 1517936"/>
              <a:gd name="connsiteX56" fmla="*/ 5369668 w 7324927"/>
              <a:gd name="connsiteY56" fmla="*/ 146261 h 1517936"/>
              <a:gd name="connsiteX57" fmla="*/ 5457217 w 7324927"/>
              <a:gd name="connsiteY57" fmla="*/ 136533 h 1517936"/>
              <a:gd name="connsiteX58" fmla="*/ 5583676 w 7324927"/>
              <a:gd name="connsiteY58" fmla="*/ 117078 h 1517936"/>
              <a:gd name="connsiteX59" fmla="*/ 5817140 w 7324927"/>
              <a:gd name="connsiteY59" fmla="*/ 97623 h 1517936"/>
              <a:gd name="connsiteX60" fmla="*/ 5933872 w 7324927"/>
              <a:gd name="connsiteY60" fmla="*/ 78167 h 1517936"/>
              <a:gd name="connsiteX61" fmla="*/ 6177064 w 7324927"/>
              <a:gd name="connsiteY61" fmla="*/ 68440 h 1517936"/>
              <a:gd name="connsiteX62" fmla="*/ 6293795 w 7324927"/>
              <a:gd name="connsiteY62" fmla="*/ 58712 h 1517936"/>
              <a:gd name="connsiteX63" fmla="*/ 6507804 w 7324927"/>
              <a:gd name="connsiteY63" fmla="*/ 29529 h 1517936"/>
              <a:gd name="connsiteX64" fmla="*/ 6750995 w 7324927"/>
              <a:gd name="connsiteY64" fmla="*/ 10074 h 1517936"/>
              <a:gd name="connsiteX65" fmla="*/ 6809361 w 7324927"/>
              <a:gd name="connsiteY65" fmla="*/ 346 h 1517936"/>
              <a:gd name="connsiteX66" fmla="*/ 6838544 w 7324927"/>
              <a:gd name="connsiteY66" fmla="*/ 19801 h 1517936"/>
              <a:gd name="connsiteX67" fmla="*/ 6877455 w 7324927"/>
              <a:gd name="connsiteY67" fmla="*/ 39257 h 1517936"/>
              <a:gd name="connsiteX68" fmla="*/ 6935821 w 7324927"/>
              <a:gd name="connsiteY68" fmla="*/ 58712 h 1517936"/>
              <a:gd name="connsiteX69" fmla="*/ 6984459 w 7324927"/>
              <a:gd name="connsiteY69" fmla="*/ 87895 h 1517936"/>
              <a:gd name="connsiteX70" fmla="*/ 7042825 w 7324927"/>
              <a:gd name="connsiteY70" fmla="*/ 107350 h 1517936"/>
              <a:gd name="connsiteX71" fmla="*/ 7072008 w 7324927"/>
              <a:gd name="connsiteY71" fmla="*/ 117078 h 1517936"/>
              <a:gd name="connsiteX72" fmla="*/ 7091464 w 7324927"/>
              <a:gd name="connsiteY72" fmla="*/ 146261 h 1517936"/>
              <a:gd name="connsiteX73" fmla="*/ 7120647 w 7324927"/>
              <a:gd name="connsiteY73" fmla="*/ 204627 h 1517936"/>
              <a:gd name="connsiteX74" fmla="*/ 7140102 w 7324927"/>
              <a:gd name="connsiteY74" fmla="*/ 262993 h 1517936"/>
              <a:gd name="connsiteX75" fmla="*/ 7149830 w 7324927"/>
              <a:gd name="connsiteY75" fmla="*/ 292176 h 1517936"/>
              <a:gd name="connsiteX76" fmla="*/ 7159557 w 7324927"/>
              <a:gd name="connsiteY76" fmla="*/ 331087 h 1517936"/>
              <a:gd name="connsiteX77" fmla="*/ 7179013 w 7324927"/>
              <a:gd name="connsiteY77" fmla="*/ 350542 h 1517936"/>
              <a:gd name="connsiteX78" fmla="*/ 7217923 w 7324927"/>
              <a:gd name="connsiteY78" fmla="*/ 408908 h 1517936"/>
              <a:gd name="connsiteX79" fmla="*/ 7237378 w 7324927"/>
              <a:gd name="connsiteY79" fmla="*/ 438091 h 1517936"/>
              <a:gd name="connsiteX80" fmla="*/ 7266561 w 7324927"/>
              <a:gd name="connsiteY80" fmla="*/ 535367 h 1517936"/>
              <a:gd name="connsiteX81" fmla="*/ 7276289 w 7324927"/>
              <a:gd name="connsiteY81" fmla="*/ 691010 h 1517936"/>
              <a:gd name="connsiteX82" fmla="*/ 7295744 w 7324927"/>
              <a:gd name="connsiteY82" fmla="*/ 720193 h 1517936"/>
              <a:gd name="connsiteX83" fmla="*/ 7305472 w 7324927"/>
              <a:gd name="connsiteY83" fmla="*/ 749376 h 1517936"/>
              <a:gd name="connsiteX84" fmla="*/ 7324927 w 7324927"/>
              <a:gd name="connsiteY84" fmla="*/ 827197 h 151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324927" h="1517936">
                <a:moveTo>
                  <a:pt x="0" y="1488678"/>
                </a:moveTo>
                <a:cubicBezTo>
                  <a:pt x="19455" y="1498406"/>
                  <a:pt x="36747" y="1515459"/>
                  <a:pt x="58366" y="1517861"/>
                </a:cubicBezTo>
                <a:cubicBezTo>
                  <a:pt x="69986" y="1519152"/>
                  <a:pt x="77092" y="1503634"/>
                  <a:pt x="87549" y="1498406"/>
                </a:cubicBezTo>
                <a:cubicBezTo>
                  <a:pt x="96720" y="1493820"/>
                  <a:pt x="107307" y="1492717"/>
                  <a:pt x="116732" y="1488678"/>
                </a:cubicBezTo>
                <a:cubicBezTo>
                  <a:pt x="216914" y="1445743"/>
                  <a:pt x="81173" y="1494045"/>
                  <a:pt x="214008" y="1449767"/>
                </a:cubicBezTo>
                <a:lnTo>
                  <a:pt x="301557" y="1420584"/>
                </a:lnTo>
                <a:cubicBezTo>
                  <a:pt x="311285" y="1417342"/>
                  <a:pt x="320685" y="1412868"/>
                  <a:pt x="330740" y="1410857"/>
                </a:cubicBezTo>
                <a:cubicBezTo>
                  <a:pt x="344217" y="1408161"/>
                  <a:pt x="391734" y="1400749"/>
                  <a:pt x="408561" y="1391401"/>
                </a:cubicBezTo>
                <a:cubicBezTo>
                  <a:pt x="429001" y="1380046"/>
                  <a:pt x="446013" y="1362948"/>
                  <a:pt x="466927" y="1352491"/>
                </a:cubicBezTo>
                <a:cubicBezTo>
                  <a:pt x="583362" y="1294275"/>
                  <a:pt x="417830" y="1375693"/>
                  <a:pt x="554476" y="1313580"/>
                </a:cubicBezTo>
                <a:cubicBezTo>
                  <a:pt x="640423" y="1274513"/>
                  <a:pt x="582137" y="1292073"/>
                  <a:pt x="651753" y="1274670"/>
                </a:cubicBezTo>
                <a:cubicBezTo>
                  <a:pt x="780819" y="1210135"/>
                  <a:pt x="619644" y="1288432"/>
                  <a:pt x="719847" y="1245487"/>
                </a:cubicBezTo>
                <a:cubicBezTo>
                  <a:pt x="791065" y="1214964"/>
                  <a:pt x="725926" y="1234238"/>
                  <a:pt x="797668" y="1216304"/>
                </a:cubicBezTo>
                <a:cubicBezTo>
                  <a:pt x="810638" y="1209819"/>
                  <a:pt x="823249" y="1202560"/>
                  <a:pt x="836578" y="1196848"/>
                </a:cubicBezTo>
                <a:cubicBezTo>
                  <a:pt x="894433" y="1172053"/>
                  <a:pt x="853316" y="1208387"/>
                  <a:pt x="943583" y="1148210"/>
                </a:cubicBezTo>
                <a:cubicBezTo>
                  <a:pt x="953311" y="1141725"/>
                  <a:pt x="962615" y="1134556"/>
                  <a:pt x="972766" y="1128755"/>
                </a:cubicBezTo>
                <a:cubicBezTo>
                  <a:pt x="985356" y="1121560"/>
                  <a:pt x="999610" y="1117343"/>
                  <a:pt x="1011676" y="1109299"/>
                </a:cubicBezTo>
                <a:cubicBezTo>
                  <a:pt x="1019307" y="1104212"/>
                  <a:pt x="1023080" y="1094236"/>
                  <a:pt x="1031132" y="1089844"/>
                </a:cubicBezTo>
                <a:cubicBezTo>
                  <a:pt x="1059168" y="1074552"/>
                  <a:pt x="1088917" y="1062508"/>
                  <a:pt x="1118681" y="1050933"/>
                </a:cubicBezTo>
                <a:cubicBezTo>
                  <a:pt x="1147351" y="1039784"/>
                  <a:pt x="1206230" y="1021750"/>
                  <a:pt x="1206230" y="1021750"/>
                </a:cubicBezTo>
                <a:cubicBezTo>
                  <a:pt x="1227614" y="1005712"/>
                  <a:pt x="1283904" y="962369"/>
                  <a:pt x="1303506" y="953657"/>
                </a:cubicBezTo>
                <a:cubicBezTo>
                  <a:pt x="1340986" y="936999"/>
                  <a:pt x="1383552" y="933088"/>
                  <a:pt x="1420238" y="914746"/>
                </a:cubicBezTo>
                <a:cubicBezTo>
                  <a:pt x="1433208" y="908261"/>
                  <a:pt x="1446473" y="902333"/>
                  <a:pt x="1459149" y="895291"/>
                </a:cubicBezTo>
                <a:cubicBezTo>
                  <a:pt x="1475677" y="886109"/>
                  <a:pt x="1490876" y="874564"/>
                  <a:pt x="1507787" y="866108"/>
                </a:cubicBezTo>
                <a:cubicBezTo>
                  <a:pt x="1516958" y="861522"/>
                  <a:pt x="1527077" y="859078"/>
                  <a:pt x="1536970" y="856380"/>
                </a:cubicBezTo>
                <a:cubicBezTo>
                  <a:pt x="1562766" y="849345"/>
                  <a:pt x="1590875" y="848883"/>
                  <a:pt x="1614791" y="836925"/>
                </a:cubicBezTo>
                <a:cubicBezTo>
                  <a:pt x="1662873" y="812884"/>
                  <a:pt x="1639945" y="822056"/>
                  <a:pt x="1682885" y="807742"/>
                </a:cubicBezTo>
                <a:cubicBezTo>
                  <a:pt x="1739851" y="765017"/>
                  <a:pt x="1699997" y="787044"/>
                  <a:pt x="1760706" y="768831"/>
                </a:cubicBezTo>
                <a:cubicBezTo>
                  <a:pt x="1780349" y="762938"/>
                  <a:pt x="1819072" y="749376"/>
                  <a:pt x="1819072" y="749376"/>
                </a:cubicBezTo>
                <a:cubicBezTo>
                  <a:pt x="1835285" y="736406"/>
                  <a:pt x="1850027" y="721347"/>
                  <a:pt x="1867710" y="710465"/>
                </a:cubicBezTo>
                <a:cubicBezTo>
                  <a:pt x="1892410" y="695265"/>
                  <a:pt x="1917396" y="678589"/>
                  <a:pt x="1945532" y="671555"/>
                </a:cubicBezTo>
                <a:cubicBezTo>
                  <a:pt x="2045597" y="646538"/>
                  <a:pt x="1996883" y="655880"/>
                  <a:pt x="2091447" y="642372"/>
                </a:cubicBezTo>
                <a:cubicBezTo>
                  <a:pt x="2107660" y="635887"/>
                  <a:pt x="2123360" y="627934"/>
                  <a:pt x="2140085" y="622916"/>
                </a:cubicBezTo>
                <a:cubicBezTo>
                  <a:pt x="2189787" y="608005"/>
                  <a:pt x="2275527" y="606512"/>
                  <a:pt x="2315183" y="603461"/>
                </a:cubicBezTo>
                <a:cubicBezTo>
                  <a:pt x="2400812" y="586335"/>
                  <a:pt x="2327335" y="600095"/>
                  <a:pt x="2431915" y="584006"/>
                </a:cubicBezTo>
                <a:cubicBezTo>
                  <a:pt x="2451409" y="581007"/>
                  <a:pt x="2470776" y="577204"/>
                  <a:pt x="2490281" y="574278"/>
                </a:cubicBezTo>
                <a:lnTo>
                  <a:pt x="2626468" y="554823"/>
                </a:lnTo>
                <a:cubicBezTo>
                  <a:pt x="2765176" y="515190"/>
                  <a:pt x="2665071" y="538127"/>
                  <a:pt x="2908570" y="525640"/>
                </a:cubicBezTo>
                <a:cubicBezTo>
                  <a:pt x="3017664" y="520046"/>
                  <a:pt x="3111482" y="513409"/>
                  <a:pt x="3219855" y="506184"/>
                </a:cubicBezTo>
                <a:cubicBezTo>
                  <a:pt x="3242553" y="502942"/>
                  <a:pt x="3265530" y="501261"/>
                  <a:pt x="3287949" y="496457"/>
                </a:cubicBezTo>
                <a:cubicBezTo>
                  <a:pt x="3311031" y="491511"/>
                  <a:pt x="3332604" y="479814"/>
                  <a:pt x="3356042" y="477001"/>
                </a:cubicBezTo>
                <a:cubicBezTo>
                  <a:pt x="3414082" y="470036"/>
                  <a:pt x="3472833" y="471439"/>
                  <a:pt x="3531140" y="467274"/>
                </a:cubicBezTo>
                <a:cubicBezTo>
                  <a:pt x="3563645" y="464952"/>
                  <a:pt x="3596081" y="461588"/>
                  <a:pt x="3628417" y="457546"/>
                </a:cubicBezTo>
                <a:cubicBezTo>
                  <a:pt x="3642117" y="455834"/>
                  <a:pt x="3718556" y="442691"/>
                  <a:pt x="3735421" y="438091"/>
                </a:cubicBezTo>
                <a:cubicBezTo>
                  <a:pt x="3782988" y="425118"/>
                  <a:pt x="3795030" y="413217"/>
                  <a:pt x="3842425" y="408908"/>
                </a:cubicBezTo>
                <a:cubicBezTo>
                  <a:pt x="3897417" y="403909"/>
                  <a:pt x="3952672" y="402423"/>
                  <a:pt x="4007795" y="399180"/>
                </a:cubicBezTo>
                <a:lnTo>
                  <a:pt x="4066161" y="389453"/>
                </a:lnTo>
                <a:cubicBezTo>
                  <a:pt x="4082428" y="386495"/>
                  <a:pt x="4098394" y="381776"/>
                  <a:pt x="4114800" y="379725"/>
                </a:cubicBezTo>
                <a:cubicBezTo>
                  <a:pt x="4186980" y="370702"/>
                  <a:pt x="4311740" y="364376"/>
                  <a:pt x="4377447" y="360270"/>
                </a:cubicBezTo>
                <a:cubicBezTo>
                  <a:pt x="4419600" y="350542"/>
                  <a:pt x="4461285" y="338499"/>
                  <a:pt x="4503906" y="331087"/>
                </a:cubicBezTo>
                <a:cubicBezTo>
                  <a:pt x="4536011" y="325503"/>
                  <a:pt x="4569372" y="328428"/>
                  <a:pt x="4601183" y="321359"/>
                </a:cubicBezTo>
                <a:cubicBezTo>
                  <a:pt x="4910268" y="252673"/>
                  <a:pt x="4641167" y="284120"/>
                  <a:pt x="4873557" y="262993"/>
                </a:cubicBezTo>
                <a:cubicBezTo>
                  <a:pt x="4912468" y="253265"/>
                  <a:pt x="4950828" y="240985"/>
                  <a:pt x="4990289" y="233810"/>
                </a:cubicBezTo>
                <a:cubicBezTo>
                  <a:pt x="5022351" y="227981"/>
                  <a:pt x="5055789" y="231304"/>
                  <a:pt x="5087566" y="224082"/>
                </a:cubicBezTo>
                <a:cubicBezTo>
                  <a:pt x="5127561" y="214992"/>
                  <a:pt x="5164861" y="196440"/>
                  <a:pt x="5204298" y="185172"/>
                </a:cubicBezTo>
                <a:cubicBezTo>
                  <a:pt x="5233043" y="176959"/>
                  <a:pt x="5262747" y="172563"/>
                  <a:pt x="5291847" y="165716"/>
                </a:cubicBezTo>
                <a:cubicBezTo>
                  <a:pt x="5317875" y="159592"/>
                  <a:pt x="5343336" y="150908"/>
                  <a:pt x="5369668" y="146261"/>
                </a:cubicBezTo>
                <a:cubicBezTo>
                  <a:pt x="5398584" y="141158"/>
                  <a:pt x="5428124" y="140500"/>
                  <a:pt x="5457217" y="136533"/>
                </a:cubicBezTo>
                <a:cubicBezTo>
                  <a:pt x="5499475" y="130771"/>
                  <a:pt x="5541274" y="121662"/>
                  <a:pt x="5583676" y="117078"/>
                </a:cubicBezTo>
                <a:cubicBezTo>
                  <a:pt x="5661315" y="108685"/>
                  <a:pt x="5817140" y="97623"/>
                  <a:pt x="5817140" y="97623"/>
                </a:cubicBezTo>
                <a:cubicBezTo>
                  <a:pt x="5856051" y="91138"/>
                  <a:pt x="5894554" y="81355"/>
                  <a:pt x="5933872" y="78167"/>
                </a:cubicBezTo>
                <a:cubicBezTo>
                  <a:pt x="6014735" y="71611"/>
                  <a:pt x="6096053" y="72819"/>
                  <a:pt x="6177064" y="68440"/>
                </a:cubicBezTo>
                <a:cubicBezTo>
                  <a:pt x="6216052" y="66333"/>
                  <a:pt x="6254910" y="62247"/>
                  <a:pt x="6293795" y="58712"/>
                </a:cubicBezTo>
                <a:cubicBezTo>
                  <a:pt x="6485007" y="41328"/>
                  <a:pt x="6292733" y="58857"/>
                  <a:pt x="6507804" y="29529"/>
                </a:cubicBezTo>
                <a:cubicBezTo>
                  <a:pt x="6577537" y="20020"/>
                  <a:pt x="6686323" y="14385"/>
                  <a:pt x="6750995" y="10074"/>
                </a:cubicBezTo>
                <a:cubicBezTo>
                  <a:pt x="6770450" y="6831"/>
                  <a:pt x="6789758" y="-1832"/>
                  <a:pt x="6809361" y="346"/>
                </a:cubicBezTo>
                <a:cubicBezTo>
                  <a:pt x="6820981" y="1637"/>
                  <a:pt x="6828393" y="14001"/>
                  <a:pt x="6838544" y="19801"/>
                </a:cubicBezTo>
                <a:cubicBezTo>
                  <a:pt x="6851135" y="26996"/>
                  <a:pt x="6863991" y="33871"/>
                  <a:pt x="6877455" y="39257"/>
                </a:cubicBezTo>
                <a:cubicBezTo>
                  <a:pt x="6896496" y="46873"/>
                  <a:pt x="6918236" y="48161"/>
                  <a:pt x="6935821" y="58712"/>
                </a:cubicBezTo>
                <a:cubicBezTo>
                  <a:pt x="6952034" y="68440"/>
                  <a:pt x="6967247" y="80071"/>
                  <a:pt x="6984459" y="87895"/>
                </a:cubicBezTo>
                <a:cubicBezTo>
                  <a:pt x="7003129" y="96381"/>
                  <a:pt x="7023370" y="100865"/>
                  <a:pt x="7042825" y="107350"/>
                </a:cubicBezTo>
                <a:lnTo>
                  <a:pt x="7072008" y="117078"/>
                </a:lnTo>
                <a:cubicBezTo>
                  <a:pt x="7078493" y="126806"/>
                  <a:pt x="7086235" y="135804"/>
                  <a:pt x="7091464" y="146261"/>
                </a:cubicBezTo>
                <a:cubicBezTo>
                  <a:pt x="7131738" y="226810"/>
                  <a:pt x="7064888" y="120992"/>
                  <a:pt x="7120647" y="204627"/>
                </a:cubicBezTo>
                <a:lnTo>
                  <a:pt x="7140102" y="262993"/>
                </a:lnTo>
                <a:cubicBezTo>
                  <a:pt x="7143345" y="272721"/>
                  <a:pt x="7147343" y="282228"/>
                  <a:pt x="7149830" y="292176"/>
                </a:cubicBezTo>
                <a:cubicBezTo>
                  <a:pt x="7153072" y="305146"/>
                  <a:pt x="7153578" y="319129"/>
                  <a:pt x="7159557" y="331087"/>
                </a:cubicBezTo>
                <a:cubicBezTo>
                  <a:pt x="7163659" y="339290"/>
                  <a:pt x="7173510" y="343205"/>
                  <a:pt x="7179013" y="350542"/>
                </a:cubicBezTo>
                <a:cubicBezTo>
                  <a:pt x="7193042" y="369248"/>
                  <a:pt x="7204953" y="389453"/>
                  <a:pt x="7217923" y="408908"/>
                </a:cubicBezTo>
                <a:cubicBezTo>
                  <a:pt x="7224408" y="418636"/>
                  <a:pt x="7233681" y="427000"/>
                  <a:pt x="7237378" y="438091"/>
                </a:cubicBezTo>
                <a:cubicBezTo>
                  <a:pt x="7261062" y="509140"/>
                  <a:pt x="7251860" y="476561"/>
                  <a:pt x="7266561" y="535367"/>
                </a:cubicBezTo>
                <a:cubicBezTo>
                  <a:pt x="7269804" y="587248"/>
                  <a:pt x="7268182" y="639664"/>
                  <a:pt x="7276289" y="691010"/>
                </a:cubicBezTo>
                <a:cubicBezTo>
                  <a:pt x="7278112" y="702558"/>
                  <a:pt x="7290516" y="709736"/>
                  <a:pt x="7295744" y="720193"/>
                </a:cubicBezTo>
                <a:cubicBezTo>
                  <a:pt x="7300330" y="729364"/>
                  <a:pt x="7302774" y="739483"/>
                  <a:pt x="7305472" y="749376"/>
                </a:cubicBezTo>
                <a:cubicBezTo>
                  <a:pt x="7312507" y="775172"/>
                  <a:pt x="7324927" y="827197"/>
                  <a:pt x="7324927" y="82719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768408" y="908720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208568" y="908720"/>
            <a:ext cx="46396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96200" y="3912321"/>
            <a:ext cx="792088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59776" y="4532920"/>
            <a:ext cx="1783080" cy="17526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719796" y="4896232"/>
            <a:ext cx="1463040" cy="1066800"/>
            <a:chOff x="0" y="0"/>
            <a:chExt cx="1463040" cy="1066800"/>
          </a:xfrm>
        </p:grpSpPr>
        <p:sp>
          <p:nvSpPr>
            <p:cNvPr id="13" name="아래쪽 화살표 설명선 12"/>
            <p:cNvSpPr/>
            <p:nvPr/>
          </p:nvSpPr>
          <p:spPr>
            <a:xfrm>
              <a:off x="0" y="114300"/>
              <a:ext cx="1463040" cy="952500"/>
            </a:xfrm>
            <a:prstGeom prst="downArrowCallou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0520" y="0"/>
              <a:ext cx="182880" cy="25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↓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53440" y="0"/>
              <a:ext cx="182880" cy="260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↓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743739" y="4526900"/>
            <a:ext cx="11396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rom   to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4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327" y="707927"/>
            <a:ext cx="57606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/>
              <a:t>public static void main(String[] args</a:t>
            </a:r>
            <a:r>
              <a:rPr lang="en-US" altLang="ko-KR" sz="2600" dirty="0" smtClean="0"/>
              <a:t>){</a:t>
            </a:r>
            <a:endParaRPr lang="ko-KR" altLang="ko-KR" sz="2600" dirty="0"/>
          </a:p>
          <a:p>
            <a:r>
              <a:rPr lang="en-US" altLang="ko-KR" sz="2600" dirty="0"/>
              <a:t> </a:t>
            </a:r>
            <a:r>
              <a:rPr lang="en-US" altLang="ko-KR" sz="2600" dirty="0" smtClean="0"/>
              <a:t>  </a:t>
            </a:r>
            <a:r>
              <a:rPr lang="en-US" altLang="ko-KR" sz="2600" dirty="0" err="1" smtClean="0"/>
              <a:t>int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tot = sum(1,100);</a:t>
            </a:r>
            <a:endParaRPr lang="ko-KR" altLang="ko-KR" sz="2600" dirty="0"/>
          </a:p>
          <a:p>
            <a:r>
              <a:rPr lang="en-US" altLang="ko-KR" sz="2600" dirty="0"/>
              <a:t> </a:t>
            </a:r>
            <a:r>
              <a:rPr lang="en-US" altLang="ko-KR" sz="2600" dirty="0" smtClean="0"/>
              <a:t>  System.out.println(</a:t>
            </a:r>
            <a:r>
              <a:rPr lang="en-US" altLang="ko-KR" sz="2600" dirty="0" err="1" smtClean="0"/>
              <a:t>evenOdd</a:t>
            </a:r>
            <a:r>
              <a:rPr lang="en-US" altLang="ko-KR" sz="2600" dirty="0" smtClean="0"/>
              <a:t>(tot</a:t>
            </a:r>
            <a:r>
              <a:rPr lang="en-US" altLang="ko-KR" sz="2600" dirty="0"/>
              <a:t>));</a:t>
            </a:r>
            <a:endParaRPr lang="ko-KR" altLang="ko-KR" sz="2600" dirty="0"/>
          </a:p>
          <a:p>
            <a:r>
              <a:rPr lang="en-US" altLang="ko-KR" sz="2600" dirty="0"/>
              <a:t>}</a:t>
            </a:r>
            <a:endParaRPr lang="ko-KR" altLang="ko-KR" sz="2600" dirty="0"/>
          </a:p>
        </p:txBody>
      </p:sp>
      <p:sp>
        <p:nvSpPr>
          <p:cNvPr id="2" name="직사각형 1"/>
          <p:cNvSpPr/>
          <p:nvPr/>
        </p:nvSpPr>
        <p:spPr>
          <a:xfrm>
            <a:off x="6039389" y="1320729"/>
            <a:ext cx="63367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600" b="1" dirty="0"/>
              <a:t>Private </a:t>
            </a:r>
            <a:r>
              <a:rPr lang="en-US" altLang="ko-KR" sz="2600" dirty="0"/>
              <a:t>static String </a:t>
            </a:r>
            <a:r>
              <a:rPr lang="en-US" altLang="ko-KR" sz="2600" dirty="0" err="1"/>
              <a:t>evenOdd</a:t>
            </a:r>
            <a:r>
              <a:rPr lang="en-US" altLang="ko-KR" sz="2600" dirty="0"/>
              <a:t>(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value</a:t>
            </a:r>
            <a:r>
              <a:rPr lang="en-US" altLang="ko-KR" sz="2600" dirty="0" smtClean="0"/>
              <a:t>){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String result = </a:t>
            </a:r>
            <a:r>
              <a:rPr lang="en-US" altLang="ko-KR" sz="2600" b="1" dirty="0"/>
              <a:t>null</a:t>
            </a:r>
            <a:r>
              <a:rPr lang="en-US" altLang="ko-KR" sz="2600" dirty="0"/>
              <a:t>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</a:t>
            </a:r>
            <a:r>
              <a:rPr lang="en-US" altLang="ko-KR" sz="2600" b="1" dirty="0"/>
              <a:t>if</a:t>
            </a:r>
            <a:r>
              <a:rPr lang="en-US" altLang="ko-KR" sz="2600" dirty="0"/>
              <a:t>(value%2==0)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	result = "</a:t>
            </a:r>
            <a:r>
              <a:rPr lang="ko-KR" altLang="ko-KR" sz="2600" dirty="0"/>
              <a:t>짝수입니다</a:t>
            </a:r>
            <a:r>
              <a:rPr lang="en-US" altLang="ko-KR" sz="2600" dirty="0"/>
              <a:t>";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</a:t>
            </a:r>
            <a:r>
              <a:rPr lang="en-US" altLang="ko-KR" sz="2600" b="1" dirty="0"/>
              <a:t>else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	result = "</a:t>
            </a:r>
            <a:r>
              <a:rPr lang="ko-KR" altLang="ko-KR" sz="2600" dirty="0"/>
              <a:t>홀수입니다</a:t>
            </a:r>
            <a:r>
              <a:rPr lang="en-US" altLang="ko-KR" sz="2600" dirty="0"/>
              <a:t>";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</a:t>
            </a:r>
            <a:r>
              <a:rPr lang="en-US" altLang="ko-KR" sz="2600" b="1" dirty="0"/>
              <a:t>return</a:t>
            </a:r>
            <a:r>
              <a:rPr lang="en-US" altLang="ko-KR" sz="2600" dirty="0"/>
              <a:t> result;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}</a:t>
            </a:r>
            <a:endParaRPr lang="ko-KR" altLang="ko-KR" sz="2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0695" y="1985556"/>
            <a:ext cx="1872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687840" y="1597353"/>
            <a:ext cx="535063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6" idx="6"/>
            <a:endCxn id="17" idx="0"/>
          </p:cNvCxnSpPr>
          <p:nvPr/>
        </p:nvCxnSpPr>
        <p:spPr>
          <a:xfrm flipV="1">
            <a:off x="5222903" y="1416138"/>
            <a:ext cx="6376086" cy="375317"/>
          </a:xfrm>
          <a:prstGeom prst="curvedConnector4">
            <a:avLst>
              <a:gd name="adj1" fmla="val 47459"/>
              <a:gd name="adj2" fmla="val 16090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274953" y="1416138"/>
            <a:ext cx="648072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255931" y="3789040"/>
            <a:ext cx="648072" cy="3882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758959" y="116632"/>
            <a:ext cx="72008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4"/>
          </p:cNvCxnSpPr>
          <p:nvPr/>
        </p:nvCxnSpPr>
        <p:spPr>
          <a:xfrm rot="5400000" flipH="1">
            <a:off x="5245824" y="843101"/>
            <a:ext cx="2168095" cy="4500191"/>
          </a:xfrm>
          <a:prstGeom prst="curvedConnector4">
            <a:avLst>
              <a:gd name="adj1" fmla="val -10544"/>
              <a:gd name="adj2" fmla="val 989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439823" y="4525702"/>
            <a:ext cx="1783080" cy="17526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5760" y="4526900"/>
            <a:ext cx="8374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value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599843" y="4889902"/>
            <a:ext cx="1463040" cy="1066800"/>
            <a:chOff x="0" y="0"/>
            <a:chExt cx="1463040" cy="1066800"/>
          </a:xfrm>
        </p:grpSpPr>
        <p:sp>
          <p:nvSpPr>
            <p:cNvPr id="21" name="아래쪽 화살표 설명선 20"/>
            <p:cNvSpPr/>
            <p:nvPr/>
          </p:nvSpPr>
          <p:spPr>
            <a:xfrm>
              <a:off x="0" y="114300"/>
              <a:ext cx="1463040" cy="952500"/>
            </a:xfrm>
            <a:prstGeom prst="downArrowCallou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220" y="0"/>
              <a:ext cx="182880" cy="25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↓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51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26</cp:revision>
  <dcterms:created xsi:type="dcterms:W3CDTF">2017-09-25T00:17:41Z</dcterms:created>
  <dcterms:modified xsi:type="dcterms:W3CDTF">2020-12-02T11:52:51Z</dcterms:modified>
</cp:coreProperties>
</file>