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0" r:id="rId4"/>
    <p:sldId id="261" r:id="rId5"/>
    <p:sldId id="256" r:id="rId6"/>
    <p:sldId id="257" r:id="rId7"/>
    <p:sldId id="258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9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1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55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1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6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1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7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5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3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6889-340F-4FF5-85CF-C6D75C473B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3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83568" y="332656"/>
            <a:ext cx="3096344" cy="59766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color </a:t>
            </a:r>
            <a:r>
              <a:rPr lang="en-US" altLang="ko-KR" sz="2800" dirty="0" smtClean="0">
                <a:solidFill>
                  <a:schemeClr val="tx1"/>
                </a:solidFill>
              </a:rPr>
              <a:t>=null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cc = 0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Speed = </a:t>
            </a:r>
            <a:r>
              <a:rPr lang="en-US" altLang="ko-KR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park()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drive()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race</a:t>
            </a:r>
            <a:r>
              <a:rPr lang="en-US" altLang="ko-KR" sz="2800" dirty="0" smtClean="0">
                <a:solidFill>
                  <a:schemeClr val="tx1"/>
                </a:solidFill>
              </a:rPr>
              <a:t>()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56874"/>
            <a:ext cx="1689437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myPorsche</a:t>
            </a:r>
            <a:endParaRPr lang="ko-KR" altLang="en-US" sz="2400" dirty="0"/>
          </a:p>
        </p:txBody>
      </p:sp>
      <p:sp>
        <p:nvSpPr>
          <p:cNvPr id="6" name="타원 5"/>
          <p:cNvSpPr/>
          <p:nvPr/>
        </p:nvSpPr>
        <p:spPr>
          <a:xfrm>
            <a:off x="4211960" y="396096"/>
            <a:ext cx="3096344" cy="59766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color = </a:t>
            </a:r>
            <a:r>
              <a:rPr lang="en-US" altLang="ko-KR" sz="2800" dirty="0" smtClean="0">
                <a:solidFill>
                  <a:schemeClr val="tx1"/>
                </a:solidFill>
              </a:rPr>
              <a:t>null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cc = 0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speed = 0</a:t>
            </a:r>
          </a:p>
          <a:p>
            <a:pPr algn="ctr"/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park()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drive()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race</a:t>
            </a:r>
            <a:r>
              <a:rPr lang="en-US" altLang="ko-KR" sz="2800" dirty="0" smtClean="0">
                <a:solidFill>
                  <a:schemeClr val="tx1"/>
                </a:solidFill>
              </a:rPr>
              <a:t>()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58544"/>
            <a:ext cx="1888146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yourPorsche</a:t>
            </a:r>
            <a:endParaRPr lang="ko-KR" altLang="en-US" sz="2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83568" y="3221112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211960" y="321297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5" idx="2"/>
          </p:cNvCxnSpPr>
          <p:nvPr/>
        </p:nvCxnSpPr>
        <p:spPr>
          <a:xfrm rot="16200000" flipH="1">
            <a:off x="910837" y="559924"/>
            <a:ext cx="462189" cy="3794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2"/>
            <a:endCxn id="6" idx="7"/>
          </p:cNvCxnSpPr>
          <p:nvPr/>
        </p:nvCxnSpPr>
        <p:spPr>
          <a:xfrm rot="5400000">
            <a:off x="6818002" y="557062"/>
            <a:ext cx="751149" cy="677442"/>
          </a:xfrm>
          <a:prstGeom prst="bentConnector5">
            <a:avLst>
              <a:gd name="adj1" fmla="val 30433"/>
              <a:gd name="adj2" fmla="val -103258"/>
              <a:gd name="adj3" fmla="val 695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4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83568" y="332656"/>
            <a:ext cx="3096344" cy="59766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color = “</a:t>
            </a:r>
            <a:r>
              <a:rPr lang="ko-KR" altLang="en-US" sz="2800" dirty="0">
                <a:solidFill>
                  <a:schemeClr val="tx1"/>
                </a:solidFill>
              </a:rPr>
              <a:t>빨강</a:t>
            </a:r>
            <a:r>
              <a:rPr lang="en-US" altLang="ko-KR" sz="28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cc = 0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Speed = 0</a:t>
            </a: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park()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drive()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race()</a:t>
            </a:r>
          </a:p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setColor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getColor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-27384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myPorsche</a:t>
            </a:r>
            <a:endParaRPr lang="ko-KR" altLang="en-US" sz="2400" dirty="0"/>
          </a:p>
        </p:txBody>
      </p:sp>
      <p:sp>
        <p:nvSpPr>
          <p:cNvPr id="6" name="타원 5"/>
          <p:cNvSpPr/>
          <p:nvPr/>
        </p:nvSpPr>
        <p:spPr>
          <a:xfrm>
            <a:off x="4211960" y="396096"/>
            <a:ext cx="3096344" cy="59766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color = “gray”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cc = 0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speed = 0</a:t>
            </a: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park()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drive()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race()</a:t>
            </a:r>
          </a:p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setColor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getColor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952" y="44624"/>
            <a:ext cx="18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yourPorsche</a:t>
            </a:r>
            <a:endParaRPr lang="ko-KR" altLang="en-US" sz="2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83568" y="285293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211960" y="285293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37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83568" y="332656"/>
            <a:ext cx="3096344" cy="5976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800" dirty="0"/>
              <a:t>color = “red”</a:t>
            </a:r>
          </a:p>
          <a:p>
            <a:pPr algn="ctr"/>
            <a:r>
              <a:rPr lang="en-US" altLang="ko-KR" sz="2800" dirty="0"/>
              <a:t>cc = 3000</a:t>
            </a:r>
          </a:p>
          <a:p>
            <a:pPr algn="ctr"/>
            <a:r>
              <a:rPr lang="en-US" altLang="ko-KR" sz="2800" dirty="0"/>
              <a:t>speed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park()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drive()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race()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setter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getter</a:t>
            </a:r>
          </a:p>
        </p:txBody>
      </p:sp>
      <p:sp>
        <p:nvSpPr>
          <p:cNvPr id="5" name="타원 4"/>
          <p:cNvSpPr/>
          <p:nvPr/>
        </p:nvSpPr>
        <p:spPr>
          <a:xfrm>
            <a:off x="4231337" y="358079"/>
            <a:ext cx="2664296" cy="5976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dirty="0"/>
              <a:t>color=“gray”</a:t>
            </a:r>
          </a:p>
          <a:p>
            <a:pPr algn="ctr"/>
            <a:r>
              <a:rPr lang="en-US" altLang="ko-KR" sz="2800" dirty="0"/>
              <a:t>cc=2400</a:t>
            </a:r>
          </a:p>
          <a:p>
            <a:pPr algn="ctr"/>
            <a:r>
              <a:rPr lang="en-US" altLang="ko-KR" sz="2800" dirty="0"/>
              <a:t>speed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park()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drive()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race()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Setter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getter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238671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myPorsche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18766" y="227383"/>
            <a:ext cx="18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yourPorsche</a:t>
            </a:r>
            <a:endParaRPr lang="ko-KR" altLang="en-US" sz="2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83568" y="3068960"/>
            <a:ext cx="30963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231337" y="3013442"/>
            <a:ext cx="26642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9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5250816" y="272146"/>
            <a:ext cx="3137608" cy="5976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800" dirty="0"/>
              <a:t>width = 0 </a:t>
            </a:r>
          </a:p>
          <a:p>
            <a:pPr algn="ctr"/>
            <a:r>
              <a:rPr lang="en-US" altLang="ko-KR" sz="2800" dirty="0"/>
              <a:t>height = 0</a:t>
            </a: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area()</a:t>
            </a:r>
          </a:p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getter&amp;setter</a:t>
            </a:r>
            <a:endParaRPr lang="en-US" altLang="ko-KR" sz="2800" dirty="0"/>
          </a:p>
          <a:p>
            <a:pPr algn="ctr"/>
            <a:endParaRPr lang="ko-KR" altLang="en-US" sz="2800" dirty="0"/>
          </a:p>
        </p:txBody>
      </p:sp>
      <p:sp>
        <p:nvSpPr>
          <p:cNvPr id="4" name="타원 3"/>
          <p:cNvSpPr/>
          <p:nvPr/>
        </p:nvSpPr>
        <p:spPr>
          <a:xfrm>
            <a:off x="683567" y="332656"/>
            <a:ext cx="3219883" cy="5976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800" dirty="0"/>
              <a:t>width = 10 </a:t>
            </a:r>
          </a:p>
          <a:p>
            <a:pPr algn="ctr"/>
            <a:r>
              <a:rPr lang="en-US" altLang="ko-KR" sz="2800" dirty="0"/>
              <a:t>height = 5</a:t>
            </a: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area()</a:t>
            </a:r>
          </a:p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getter&amp;setter</a:t>
            </a:r>
            <a:endParaRPr lang="en-US" altLang="ko-KR" sz="2800" dirty="0"/>
          </a:p>
          <a:p>
            <a:pPr algn="ctr"/>
            <a:r>
              <a:rPr lang="ko-KR" altLang="en-US" sz="28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38671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r1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63485" y="332656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r2</a:t>
            </a:r>
            <a:endParaRPr lang="ko-KR" altLang="en-US" sz="2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83568" y="2996952"/>
            <a:ext cx="32198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220072" y="2996952"/>
            <a:ext cx="31683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881037" y="4581128"/>
            <a:ext cx="168244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r1.</a:t>
            </a:r>
            <a:r>
              <a:rPr lang="en-US" altLang="ko-KR" sz="3200" u="sng" dirty="0"/>
              <a:t>area()</a:t>
            </a:r>
          </a:p>
          <a:p>
            <a:r>
              <a:rPr lang="en-US" altLang="ko-KR" sz="3200" u="sng" dirty="0"/>
              <a:t>r2.area()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140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5536" y="2204864"/>
            <a:ext cx="3960440" cy="4392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dirty="0" err="1"/>
              <a:t>int</a:t>
            </a:r>
            <a:r>
              <a:rPr lang="en-US" altLang="ko-KR" sz="2800" dirty="0"/>
              <a:t> side;</a:t>
            </a:r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 err="1"/>
              <a:t>int</a:t>
            </a:r>
            <a:r>
              <a:rPr lang="en-US" altLang="ko-KR" sz="2800" dirty="0"/>
              <a:t> area()</a:t>
            </a:r>
          </a:p>
          <a:p>
            <a:pPr algn="ctr"/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getSide</a:t>
            </a:r>
            <a:r>
              <a:rPr lang="en-US" altLang="ko-KR" sz="2800" dirty="0"/>
              <a:t>()</a:t>
            </a:r>
          </a:p>
          <a:p>
            <a:pPr algn="ctr"/>
            <a:r>
              <a:rPr lang="en-US" altLang="ko-KR" sz="2800" dirty="0" err="1"/>
              <a:t>setSide</a:t>
            </a:r>
            <a:r>
              <a:rPr lang="en-US" altLang="ko-KR" sz="2800" dirty="0"/>
              <a:t>(s)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494117" y="21999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0x9999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868070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s1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807670" y="185513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0x9999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4" idx="0"/>
          </p:cNvCxnSpPr>
          <p:nvPr/>
        </p:nvCxnSpPr>
        <p:spPr>
          <a:xfrm>
            <a:off x="1070181" y="544034"/>
            <a:ext cx="1305575" cy="16608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860032" y="2192201"/>
            <a:ext cx="4176464" cy="4392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dirty="0" err="1"/>
              <a:t>int</a:t>
            </a:r>
            <a:r>
              <a:rPr lang="en-US" altLang="ko-KR" sz="2800" dirty="0"/>
              <a:t> side;</a:t>
            </a:r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 err="1"/>
              <a:t>int</a:t>
            </a:r>
            <a:r>
              <a:rPr lang="en-US" altLang="ko-KR" sz="2800" dirty="0"/>
              <a:t> area()</a:t>
            </a:r>
          </a:p>
          <a:p>
            <a:pPr algn="ctr"/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getSide</a:t>
            </a:r>
            <a:r>
              <a:rPr lang="en-US" altLang="ko-KR" sz="2800" dirty="0"/>
              <a:t>()</a:t>
            </a:r>
          </a:p>
          <a:p>
            <a:pPr algn="ctr"/>
            <a:r>
              <a:rPr lang="en-US" altLang="ko-KR" sz="2800" dirty="0" err="1"/>
              <a:t>setSide</a:t>
            </a:r>
            <a:r>
              <a:rPr lang="en-US" altLang="ko-KR" sz="2800" dirty="0"/>
              <a:t>(s)</a:t>
            </a:r>
            <a:endParaRPr lang="ko-KR" altLang="en-US" sz="2800" dirty="0"/>
          </a:p>
        </p:txBody>
      </p:sp>
      <p:sp>
        <p:nvSpPr>
          <p:cNvPr id="11" name="직사각형 10"/>
          <p:cNvSpPr/>
          <p:nvPr/>
        </p:nvSpPr>
        <p:spPr>
          <a:xfrm>
            <a:off x="4670581" y="207335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0x8888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855407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s2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84134" y="184247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0x8888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0" idx="0"/>
          </p:cNvCxnSpPr>
          <p:nvPr/>
        </p:nvCxnSpPr>
        <p:spPr>
          <a:xfrm>
            <a:off x="5272711" y="544034"/>
            <a:ext cx="1675553" cy="16481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6834" y="3764417"/>
            <a:ext cx="371784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04048" y="3789040"/>
            <a:ext cx="403244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1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5536" y="2204864"/>
            <a:ext cx="3960440" cy="43924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altLang="ko-KR" sz="2800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</a:rPr>
              <a:t> side=5</a:t>
            </a:r>
          </a:p>
          <a:p>
            <a:pPr algn="just"/>
            <a:r>
              <a:rPr lang="ko-KR" altLang="en-US" sz="2800" dirty="0" err="1">
                <a:solidFill>
                  <a:schemeClr val="tx1"/>
                </a:solidFill>
              </a:rPr>
              <a:t>생성자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800" dirty="0" err="1">
                <a:solidFill>
                  <a:schemeClr val="tx1"/>
                </a:solidFill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</a:rPr>
              <a:t> area()</a:t>
            </a:r>
          </a:p>
          <a:p>
            <a:pPr algn="just"/>
            <a:r>
              <a:rPr lang="en-US" altLang="ko-KR" sz="2800" dirty="0" err="1">
                <a:solidFill>
                  <a:schemeClr val="tx1"/>
                </a:solidFill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</a:rPr>
              <a:t>getSide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en-US" altLang="ko-KR" sz="2800" dirty="0" err="1">
                <a:solidFill>
                  <a:schemeClr val="tx1"/>
                </a:solidFill>
              </a:rPr>
              <a:t>setSide</a:t>
            </a:r>
            <a:r>
              <a:rPr lang="en-US" altLang="ko-KR" sz="2800" dirty="0">
                <a:solidFill>
                  <a:schemeClr val="tx1"/>
                </a:solidFill>
              </a:rPr>
              <a:t>(side){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  </a:t>
            </a:r>
            <a:r>
              <a:rPr lang="en-US" altLang="ko-KR" sz="2800" dirty="0" err="1">
                <a:solidFill>
                  <a:schemeClr val="tx1"/>
                </a:solidFill>
              </a:rPr>
              <a:t>this.side</a:t>
            </a:r>
            <a:r>
              <a:rPr lang="en-US" altLang="ko-KR" sz="2800" dirty="0">
                <a:solidFill>
                  <a:schemeClr val="tx1"/>
                </a:solidFill>
              </a:rPr>
              <a:t> = side;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}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4117" y="21999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0x9999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868070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s1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807670" y="185513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0x9999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4" idx="0"/>
          </p:cNvCxnSpPr>
          <p:nvPr/>
        </p:nvCxnSpPr>
        <p:spPr>
          <a:xfrm>
            <a:off x="1070181" y="544034"/>
            <a:ext cx="1305575" cy="16608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860032" y="2192201"/>
            <a:ext cx="4032448" cy="43924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altLang="ko-KR" sz="2800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</a:rPr>
              <a:t> side=10</a:t>
            </a:r>
          </a:p>
          <a:p>
            <a:pPr algn="just"/>
            <a:r>
              <a:rPr lang="ko-KR" altLang="en-US" sz="2800" dirty="0" err="1">
                <a:solidFill>
                  <a:schemeClr val="tx1"/>
                </a:solidFill>
              </a:rPr>
              <a:t>생성자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800" dirty="0" err="1">
                <a:solidFill>
                  <a:schemeClr val="tx1"/>
                </a:solidFill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</a:rPr>
              <a:t> area()</a:t>
            </a:r>
          </a:p>
          <a:p>
            <a:pPr algn="just"/>
            <a:r>
              <a:rPr lang="en-US" altLang="ko-KR" sz="2800" dirty="0" err="1">
                <a:solidFill>
                  <a:schemeClr val="tx1"/>
                </a:solidFill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</a:rPr>
              <a:t>getSide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en-US" altLang="ko-KR" sz="2800" dirty="0" err="1">
                <a:solidFill>
                  <a:schemeClr val="tx1"/>
                </a:solidFill>
              </a:rPr>
              <a:t>setSide</a:t>
            </a:r>
            <a:r>
              <a:rPr lang="en-US" altLang="ko-KR" sz="2800" dirty="0">
                <a:solidFill>
                  <a:schemeClr val="tx1"/>
                </a:solidFill>
              </a:rPr>
              <a:t>(side) {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  </a:t>
            </a:r>
            <a:r>
              <a:rPr lang="en-US" altLang="ko-KR" sz="2800" dirty="0" err="1">
                <a:solidFill>
                  <a:schemeClr val="tx1"/>
                </a:solidFill>
              </a:rPr>
              <a:t>this.side</a:t>
            </a:r>
            <a:r>
              <a:rPr lang="en-US" altLang="ko-KR" sz="2800" dirty="0">
                <a:solidFill>
                  <a:schemeClr val="tx1"/>
                </a:solidFill>
              </a:rPr>
              <a:t> = side;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}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0581" y="207335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0x8888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855407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s2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84134" y="184247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0x8888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0" idx="0"/>
          </p:cNvCxnSpPr>
          <p:nvPr/>
        </p:nvCxnSpPr>
        <p:spPr>
          <a:xfrm>
            <a:off x="5272711" y="544034"/>
            <a:ext cx="1603545" cy="16481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641540" y="3327012"/>
            <a:ext cx="34563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148064" y="3312022"/>
            <a:ext cx="34563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1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5535" y="2204864"/>
            <a:ext cx="4275045" cy="43924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age, height, weight, </a:t>
            </a:r>
            <a:r>
              <a:rPr lang="en-US" altLang="ko-KR" sz="2400" dirty="0" err="1">
                <a:solidFill>
                  <a:schemeClr val="bg2">
                    <a:lumMod val="50000"/>
                  </a:schemeClr>
                </a:solidFill>
              </a:rPr>
              <a:t>phoneNum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just"/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ko-KR" altLang="en-US" sz="2800" dirty="0" err="1">
                <a:solidFill>
                  <a:schemeClr val="tx1"/>
                </a:solidFill>
              </a:rPr>
              <a:t>생성자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800" dirty="0" err="1">
                <a:solidFill>
                  <a:schemeClr val="tx1"/>
                </a:solidFill>
              </a:rPr>
              <a:t>calculateBMI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Setter &amp; getter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4117" y="21999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0x9999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299" y="844897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kim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807670" y="185513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0x9999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4" idx="0"/>
          </p:cNvCxnSpPr>
          <p:nvPr/>
        </p:nvCxnSpPr>
        <p:spPr>
          <a:xfrm>
            <a:off x="1070181" y="544034"/>
            <a:ext cx="1462877" cy="16608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860032" y="2192201"/>
            <a:ext cx="4032448" cy="43924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age, height, weight, </a:t>
            </a:r>
            <a:r>
              <a:rPr lang="en-US" altLang="ko-KR" sz="2400" dirty="0" err="1">
                <a:solidFill>
                  <a:schemeClr val="bg2">
                    <a:lumMod val="50000"/>
                  </a:schemeClr>
                </a:solidFill>
              </a:rPr>
              <a:t>phoneNum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just"/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ko-KR" altLang="en-US" sz="2800" dirty="0" err="1">
                <a:solidFill>
                  <a:schemeClr val="tx1"/>
                </a:solidFill>
              </a:rPr>
              <a:t>생성자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800" dirty="0" err="1">
                <a:solidFill>
                  <a:schemeClr val="tx1"/>
                </a:solidFill>
              </a:rPr>
              <a:t>calculateBMI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Setter &amp; getter</a:t>
            </a:r>
          </a:p>
          <a:p>
            <a:pPr algn="just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0581" y="207335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0x8888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98005" y="844890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kang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84134" y="184247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0x8888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0" idx="0"/>
          </p:cNvCxnSpPr>
          <p:nvPr/>
        </p:nvCxnSpPr>
        <p:spPr>
          <a:xfrm>
            <a:off x="5272711" y="544034"/>
            <a:ext cx="1603545" cy="16481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95535" y="4077072"/>
            <a:ext cx="427504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010421"/>
            <a:ext cx="403244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95535" y="464767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0x1111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95535" y="2204864"/>
            <a:ext cx="4275045" cy="43924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age, height, weight, </a:t>
            </a:r>
            <a:r>
              <a:rPr lang="en-US" altLang="ko-KR" sz="2400" dirty="0" err="1">
                <a:solidFill>
                  <a:schemeClr val="bg2">
                    <a:lumMod val="50000"/>
                  </a:schemeClr>
                </a:solidFill>
              </a:rPr>
              <a:t>phoneNum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just"/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altLang="ko-KR" sz="2800" dirty="0" err="1" smtClean="0">
                <a:solidFill>
                  <a:schemeClr val="tx1"/>
                </a:solidFill>
              </a:rPr>
              <a:t>calculateBMI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Setter &amp; getter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3427" y="1463930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0x9999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609" y="1934045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kim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807670" y="185513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0x9999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104372" y="1787966"/>
            <a:ext cx="1628551" cy="6897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860032" y="2192201"/>
            <a:ext cx="4032448" cy="43924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age, height, weight, </a:t>
            </a:r>
            <a:r>
              <a:rPr lang="en-US" altLang="ko-KR" sz="2400" dirty="0" err="1">
                <a:solidFill>
                  <a:schemeClr val="bg2">
                    <a:lumMod val="50000"/>
                  </a:schemeClr>
                </a:solidFill>
              </a:rPr>
              <a:t>phoneNum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just"/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altLang="ko-KR" sz="2800" smtClean="0">
                <a:solidFill>
                  <a:schemeClr val="tx1"/>
                </a:solidFill>
              </a:rPr>
              <a:t>calculateBMI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Setter &amp; getter</a:t>
            </a:r>
          </a:p>
          <a:p>
            <a:pPr algn="just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4516" y="1655682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0x8888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0095" y="2164742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kang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84134" y="184247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0x8888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1" idx="3"/>
            <a:endCxn id="10" idx="0"/>
          </p:cNvCxnSpPr>
          <p:nvPr/>
        </p:nvCxnSpPr>
        <p:spPr>
          <a:xfrm>
            <a:off x="5246644" y="1979718"/>
            <a:ext cx="1629612" cy="2124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95535" y="4077072"/>
            <a:ext cx="427504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010421"/>
            <a:ext cx="403244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636" y="20315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Student = {</a:t>
            </a:r>
            <a:r>
              <a:rPr lang="en-US" altLang="ko-KR" sz="2800" dirty="0" err="1" smtClean="0"/>
              <a:t>kim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kang</a:t>
            </a:r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35190"/>
              </p:ext>
            </p:extLst>
          </p:nvPr>
        </p:nvGraphicFramePr>
        <p:xfrm>
          <a:off x="3712436" y="240817"/>
          <a:ext cx="2717164" cy="866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582"/>
                <a:gridCol w="1358582"/>
              </a:tblGrid>
              <a:tr h="866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0x9999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0x8888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480441" y="2896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3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276</Words>
  <Application>Microsoft Office PowerPoint</Application>
  <PresentationFormat>화면 슬라이드 쇼(4:3)</PresentationFormat>
  <Paragraphs>152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tjoeun</cp:lastModifiedBy>
  <cp:revision>22</cp:revision>
  <dcterms:created xsi:type="dcterms:W3CDTF">2017-09-25T12:28:36Z</dcterms:created>
  <dcterms:modified xsi:type="dcterms:W3CDTF">2020-12-03T07:35:39Z</dcterms:modified>
</cp:coreProperties>
</file>