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62" r:id="rId5"/>
    <p:sldId id="25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1" autoAdjust="0"/>
    <p:restoredTop sz="86344" autoAdjust="0"/>
  </p:normalViewPr>
  <p:slideViewPr>
    <p:cSldViewPr>
      <p:cViewPr varScale="1">
        <p:scale>
          <a:sx n="71" d="100"/>
          <a:sy n="71" d="100"/>
        </p:scale>
        <p:origin x="-96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6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2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0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73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21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4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2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6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7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A891-49C1-45FF-9FE8-4C997F3A508D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9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9A891-49C1-45FF-9FE8-4C997F3A508D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7D28-A68C-4C1B-A9ED-A0963E96C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6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95536" y="404664"/>
            <a:ext cx="136815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0x100</a:t>
            </a:r>
            <a:endParaRPr lang="ko-KR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777" y="961832"/>
            <a:ext cx="89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person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69211"/>
              </p:ext>
            </p:extLst>
          </p:nvPr>
        </p:nvGraphicFramePr>
        <p:xfrm>
          <a:off x="2843808" y="404664"/>
          <a:ext cx="4488159" cy="64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053">
                  <a:extLst>
                    <a:ext uri="{9D8B030D-6E8A-4147-A177-3AD203B41FA5}">
                      <a16:colId xmlns:a16="http://schemas.microsoft.com/office/drawing/2014/main" xmlns="" val="2359738744"/>
                    </a:ext>
                  </a:extLst>
                </a:gridCol>
                <a:gridCol w="1496053">
                  <a:extLst>
                    <a:ext uri="{9D8B030D-6E8A-4147-A177-3AD203B41FA5}">
                      <a16:colId xmlns:a16="http://schemas.microsoft.com/office/drawing/2014/main" xmlns="" val="2771269750"/>
                    </a:ext>
                  </a:extLst>
                </a:gridCol>
                <a:gridCol w="1496053">
                  <a:extLst>
                    <a:ext uri="{9D8B030D-6E8A-4147-A177-3AD203B41FA5}">
                      <a16:colId xmlns:a16="http://schemas.microsoft.com/office/drawing/2014/main" xmlns="" val="673905405"/>
                    </a:ext>
                  </a:extLst>
                </a:gridCol>
              </a:tblGrid>
              <a:tr h="643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0x300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0x400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75701772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555776" y="179348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0x100</a:t>
            </a:r>
            <a:endParaRPr lang="ko-KR" altLang="en-US" dirty="0"/>
          </a:p>
        </p:txBody>
      </p:sp>
      <p:cxnSp>
        <p:nvCxnSpPr>
          <p:cNvPr id="13" name="구부러진 연결선 12"/>
          <p:cNvCxnSpPr>
            <a:stCxn id="8" idx="3"/>
            <a:endCxn id="10" idx="1"/>
          </p:cNvCxnSpPr>
          <p:nvPr/>
        </p:nvCxnSpPr>
        <p:spPr>
          <a:xfrm>
            <a:off x="1763688" y="692696"/>
            <a:ext cx="1080120" cy="33516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030978" y="934428"/>
            <a:ext cx="4113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erson[0]      person[1]      person[2]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043608" y="2204864"/>
            <a:ext cx="2016224" cy="4248472"/>
            <a:chOff x="755576" y="2204864"/>
            <a:chExt cx="2016224" cy="4248472"/>
          </a:xfrm>
        </p:grpSpPr>
        <p:sp>
          <p:nvSpPr>
            <p:cNvPr id="18" name="타원 17"/>
            <p:cNvSpPr/>
            <p:nvPr/>
          </p:nvSpPr>
          <p:spPr>
            <a:xfrm>
              <a:off x="755576" y="2204864"/>
              <a:ext cx="2016224" cy="42484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a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ge</a:t>
              </a: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g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ender</a:t>
              </a:r>
            </a:p>
            <a:p>
              <a:pPr algn="ctr"/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rint()</a:t>
              </a: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Setter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들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getter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들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755576" y="4149080"/>
              <a:ext cx="201622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3923928" y="2204864"/>
            <a:ext cx="2016224" cy="4248472"/>
            <a:chOff x="755576" y="2204864"/>
            <a:chExt cx="2016224" cy="4248472"/>
          </a:xfrm>
        </p:grpSpPr>
        <p:sp>
          <p:nvSpPr>
            <p:cNvPr id="23" name="타원 22"/>
            <p:cNvSpPr/>
            <p:nvPr/>
          </p:nvSpPr>
          <p:spPr>
            <a:xfrm>
              <a:off x="755576" y="2204864"/>
              <a:ext cx="2016224" cy="42484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a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ge</a:t>
              </a: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g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ender</a:t>
              </a:r>
            </a:p>
            <a:p>
              <a:pPr algn="ctr"/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rint()</a:t>
              </a: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Setter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들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getter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들</a:t>
              </a: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755576" y="4149080"/>
              <a:ext cx="201622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660232" y="2204864"/>
            <a:ext cx="2016224" cy="4248472"/>
            <a:chOff x="755576" y="2204864"/>
            <a:chExt cx="2016224" cy="4248472"/>
          </a:xfrm>
        </p:grpSpPr>
        <p:sp>
          <p:nvSpPr>
            <p:cNvPr id="26" name="타원 25"/>
            <p:cNvSpPr/>
            <p:nvPr/>
          </p:nvSpPr>
          <p:spPr>
            <a:xfrm>
              <a:off x="755576" y="2204864"/>
              <a:ext cx="2016224" cy="42484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name</a:t>
              </a: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a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ge</a:t>
              </a: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g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ender</a:t>
              </a:r>
            </a:p>
            <a:p>
              <a:pPr algn="ctr"/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rint()</a:t>
              </a: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Setter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들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getter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들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755576" y="4149080"/>
              <a:ext cx="201622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구부러진 연결선 27"/>
          <p:cNvCxnSpPr>
            <a:endCxn id="18" idx="0"/>
          </p:cNvCxnSpPr>
          <p:nvPr/>
        </p:nvCxnSpPr>
        <p:spPr>
          <a:xfrm rot="5400000">
            <a:off x="2032474" y="889474"/>
            <a:ext cx="1334636" cy="129614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endCxn id="23" idx="0"/>
          </p:cNvCxnSpPr>
          <p:nvPr/>
        </p:nvCxnSpPr>
        <p:spPr>
          <a:xfrm rot="5400000">
            <a:off x="4342647" y="1459624"/>
            <a:ext cx="1334634" cy="15584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endCxn id="26" idx="0"/>
          </p:cNvCxnSpPr>
          <p:nvPr/>
        </p:nvCxnSpPr>
        <p:spPr>
          <a:xfrm rot="16200000" flipH="1">
            <a:off x="6496970" y="1033490"/>
            <a:ext cx="1334636" cy="100811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725203" y="1943740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0x200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345019" y="1933334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0x300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164288" y="1989336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0x400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91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5576" y="404664"/>
            <a:ext cx="7416824" cy="2655295"/>
            <a:chOff x="755576" y="404664"/>
            <a:chExt cx="7416824" cy="265529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55576" y="404664"/>
              <a:ext cx="7416824" cy="265529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public</a:t>
              </a:r>
              <a:endParaRPr lang="ko-KR" altLang="en-US" sz="24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439652" y="980728"/>
              <a:ext cx="6048672" cy="204322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protected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67744" y="1664804"/>
              <a:ext cx="4752528" cy="128714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default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75806" y="2164702"/>
              <a:ext cx="3672408" cy="65618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private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23528" y="3284984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protected : </a:t>
            </a:r>
            <a:r>
              <a:rPr lang="ko-KR" altLang="en-US" sz="2400" dirty="0"/>
              <a:t>클래스의 멤버를 클래스 자신과 이 클래스로부터 상속받은 서브클래스에만 접근을 허용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private : </a:t>
            </a:r>
            <a:r>
              <a:rPr lang="ko-KR" altLang="en-US" sz="2400" dirty="0"/>
              <a:t>해당 클래스만이 이 멤버를 사용할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외부객체에서는 절대로 접근을 할 수 없다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default : </a:t>
            </a:r>
            <a:r>
              <a:rPr lang="ko-KR" altLang="en-US" sz="2400" dirty="0" err="1"/>
              <a:t>접근제어자를</a:t>
            </a:r>
            <a:r>
              <a:rPr lang="ko-KR" altLang="en-US" sz="2400" dirty="0"/>
              <a:t> 명시하지 않은 경우의 디폴트 </a:t>
            </a:r>
            <a:r>
              <a:rPr lang="ko-KR" altLang="en-US" sz="2400" dirty="0" err="1"/>
              <a:t>접근제어자이다</a:t>
            </a:r>
            <a:r>
              <a:rPr lang="en-US" altLang="ko-KR" sz="2400" dirty="0"/>
              <a:t>. </a:t>
            </a:r>
            <a:r>
              <a:rPr lang="ko-KR" altLang="en-US" sz="2400" dirty="0"/>
              <a:t>같은 패키지내의 클래스들은 </a:t>
            </a:r>
            <a:r>
              <a:rPr lang="en-US" altLang="ko-KR" sz="2400" dirty="0"/>
              <a:t>public </a:t>
            </a:r>
            <a:r>
              <a:rPr lang="ko-KR" altLang="en-US" sz="2400" dirty="0"/>
              <a:t>권한을 갖고 </a:t>
            </a:r>
            <a:r>
              <a:rPr lang="ko-KR" altLang="en-US" sz="2400" dirty="0" err="1"/>
              <a:t>접근가능하다</a:t>
            </a:r>
            <a:r>
              <a:rPr lang="en-US" altLang="ko-KR" sz="24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final : </a:t>
            </a:r>
            <a:r>
              <a:rPr lang="ko-KR" altLang="en-US" sz="2400" dirty="0"/>
              <a:t>서브클래스를 </a:t>
            </a:r>
            <a:r>
              <a:rPr lang="ko-KR" altLang="en-US" sz="2400" dirty="0" err="1"/>
              <a:t>가질수</a:t>
            </a:r>
            <a:r>
              <a:rPr lang="ko-KR" altLang="en-US" sz="2400" dirty="0"/>
              <a:t> 없는 클래스 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abstract : </a:t>
            </a:r>
            <a:r>
              <a:rPr lang="ko-KR" altLang="en-US" sz="2400" dirty="0"/>
              <a:t>추상 </a:t>
            </a:r>
            <a:r>
              <a:rPr lang="ko-KR" altLang="en-US" sz="2400" dirty="0" err="1"/>
              <a:t>메소드를</a:t>
            </a:r>
            <a:r>
              <a:rPr lang="ko-KR" altLang="en-US" sz="2400" dirty="0"/>
              <a:t> 가지는 추상 클래스를 의미 </a:t>
            </a:r>
          </a:p>
        </p:txBody>
      </p:sp>
    </p:spTree>
    <p:extLst>
      <p:ext uri="{BB962C8B-B14F-4D97-AF65-F5344CB8AC3E}">
        <p14:creationId xmlns:p14="http://schemas.microsoft.com/office/powerpoint/2010/main" val="11939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15616" y="332656"/>
            <a:ext cx="4139952" cy="1800200"/>
            <a:chOff x="251520" y="116632"/>
            <a:chExt cx="4139952" cy="288032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1B3EBFAA-FB6E-4BAD-A580-8B47788B223F}"/>
                </a:ext>
              </a:extLst>
            </p:cNvPr>
            <p:cNvSpPr/>
            <p:nvPr/>
          </p:nvSpPr>
          <p:spPr>
            <a:xfrm>
              <a:off x="251520" y="116632"/>
              <a:ext cx="4139952" cy="2880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2400" b="1" dirty="0" err="1" smtClean="0">
                  <a:solidFill>
                    <a:schemeClr val="tx1"/>
                  </a:solidFill>
                </a:rPr>
                <a:t>momPouch</a:t>
              </a:r>
              <a:r>
                <a:rPr lang="en-US" altLang="ko-KR" sz="1600" b="1" dirty="0" smtClean="0">
                  <a:solidFill>
                    <a:schemeClr val="tx1"/>
                  </a:solidFill>
                </a:rPr>
                <a:t>(money:2000)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name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takeMoney</a:t>
              </a:r>
              <a:r>
                <a:rPr lang="en-US" altLang="ko-KR" sz="2400" b="1" dirty="0">
                  <a:solidFill>
                    <a:schemeClr val="tx1"/>
                  </a:solidFill>
                </a:rPr>
                <a:t>(1000)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xmlns="" id="{B9E9655D-69FB-4E56-A503-FA0DBF7320C9}"/>
                </a:ext>
              </a:extLst>
            </p:cNvPr>
            <p:cNvCxnSpPr/>
            <p:nvPr/>
          </p:nvCxnSpPr>
          <p:spPr>
            <a:xfrm flipV="1">
              <a:off x="251520" y="1628800"/>
              <a:ext cx="4139952" cy="720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1241376" y="2270287"/>
            <a:ext cx="4122712" cy="1950801"/>
            <a:chOff x="1907704" y="3356992"/>
            <a:chExt cx="3888432" cy="302433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5BAAF289-A136-4CFD-9351-DFA610F44B16}"/>
                </a:ext>
              </a:extLst>
            </p:cNvPr>
            <p:cNvSpPr/>
            <p:nvPr/>
          </p:nvSpPr>
          <p:spPr>
            <a:xfrm>
              <a:off x="1907704" y="3356992"/>
              <a:ext cx="3888432" cy="30243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2400" b="1" dirty="0" err="1" smtClean="0">
                  <a:solidFill>
                    <a:schemeClr val="tx1"/>
                  </a:solidFill>
                </a:rPr>
                <a:t>momPouch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(money:2000)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name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takeMoney</a:t>
              </a:r>
              <a:r>
                <a:rPr lang="en-US" altLang="ko-KR" sz="2400" b="1" dirty="0">
                  <a:solidFill>
                    <a:schemeClr val="tx1"/>
                  </a:solidFill>
                </a:rPr>
                <a:t>(1000)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5E3EE570-7082-46B0-B270-7AB73EE30002}"/>
                </a:ext>
              </a:extLst>
            </p:cNvPr>
            <p:cNvCxnSpPr>
              <a:endCxn id="8" idx="6"/>
            </p:cNvCxnSpPr>
            <p:nvPr/>
          </p:nvCxnSpPr>
          <p:spPr>
            <a:xfrm flipV="1">
              <a:off x="1907704" y="4869160"/>
              <a:ext cx="3888432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259632" y="4362815"/>
            <a:ext cx="4104456" cy="1872208"/>
            <a:chOff x="4932040" y="4509120"/>
            <a:chExt cx="4104456" cy="187220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98A7B190-17B0-42C3-941F-F6280F5BE20B}"/>
                </a:ext>
              </a:extLst>
            </p:cNvPr>
            <p:cNvSpPr/>
            <p:nvPr/>
          </p:nvSpPr>
          <p:spPr>
            <a:xfrm>
              <a:off x="4932040" y="4509120"/>
              <a:ext cx="4104456" cy="18722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2400" b="1" dirty="0" err="1" smtClean="0">
                  <a:solidFill>
                    <a:schemeClr val="tx1"/>
                  </a:solidFill>
                </a:rPr>
                <a:t>momPouch</a:t>
              </a:r>
              <a:r>
                <a:rPr lang="en-US" altLang="ko-KR" sz="1600" b="1" dirty="0" smtClean="0">
                  <a:solidFill>
                    <a:schemeClr val="tx1"/>
                  </a:solidFill>
                </a:rPr>
                <a:t>(money:2000)</a:t>
              </a:r>
              <a:endParaRPr lang="en-US" altLang="ko-KR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name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takeMoney</a:t>
              </a:r>
              <a:r>
                <a:rPr lang="en-US" altLang="ko-KR" sz="2400" b="1" dirty="0">
                  <a:solidFill>
                    <a:schemeClr val="tx1"/>
                  </a:solidFill>
                </a:rPr>
                <a:t>(1000)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1D95D00A-B593-4118-A65C-1D49748181D2}"/>
                </a:ext>
              </a:extLst>
            </p:cNvPr>
            <p:cNvCxnSpPr/>
            <p:nvPr/>
          </p:nvCxnSpPr>
          <p:spPr>
            <a:xfrm>
              <a:off x="4932040" y="5589240"/>
              <a:ext cx="41044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193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15616" y="332656"/>
            <a:ext cx="4139952" cy="1800200"/>
            <a:chOff x="251520" y="116632"/>
            <a:chExt cx="4139952" cy="288032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1B3EBFAA-FB6E-4BAD-A580-8B47788B223F}"/>
                </a:ext>
              </a:extLst>
            </p:cNvPr>
            <p:cNvSpPr/>
            <p:nvPr/>
          </p:nvSpPr>
          <p:spPr>
            <a:xfrm>
              <a:off x="251520" y="116632"/>
              <a:ext cx="4139952" cy="2880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name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takeMoney</a:t>
              </a:r>
              <a:r>
                <a:rPr lang="en-US" altLang="ko-KR" sz="2400" b="1" dirty="0">
                  <a:solidFill>
                    <a:schemeClr val="tx1"/>
                  </a:solidFill>
                </a:rPr>
                <a:t>(1000)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xmlns="" id="{B9E9655D-69FB-4E56-A503-FA0DBF7320C9}"/>
                </a:ext>
              </a:extLst>
            </p:cNvPr>
            <p:cNvCxnSpPr/>
            <p:nvPr/>
          </p:nvCxnSpPr>
          <p:spPr>
            <a:xfrm flipV="1">
              <a:off x="251520" y="1628800"/>
              <a:ext cx="4139952" cy="720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1241376" y="2270287"/>
            <a:ext cx="4122712" cy="1950801"/>
            <a:chOff x="1907704" y="3356992"/>
            <a:chExt cx="3888432" cy="3024336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5BAAF289-A136-4CFD-9351-DFA610F44B16}"/>
                </a:ext>
              </a:extLst>
            </p:cNvPr>
            <p:cNvSpPr/>
            <p:nvPr/>
          </p:nvSpPr>
          <p:spPr>
            <a:xfrm>
              <a:off x="1907704" y="3356992"/>
              <a:ext cx="3888432" cy="30243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</a:rPr>
                <a:t>name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takeMoney</a:t>
              </a:r>
              <a:r>
                <a:rPr lang="en-US" altLang="ko-KR" sz="2400" b="1" dirty="0">
                  <a:solidFill>
                    <a:schemeClr val="tx1"/>
                  </a:solidFill>
                </a:rPr>
                <a:t>(1000)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5E3EE570-7082-46B0-B270-7AB73EE30002}"/>
                </a:ext>
              </a:extLst>
            </p:cNvPr>
            <p:cNvCxnSpPr>
              <a:endCxn id="8" idx="6"/>
            </p:cNvCxnSpPr>
            <p:nvPr/>
          </p:nvCxnSpPr>
          <p:spPr>
            <a:xfrm flipV="1">
              <a:off x="1907704" y="4869160"/>
              <a:ext cx="3888432" cy="1440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259632" y="4362815"/>
            <a:ext cx="4104456" cy="1872208"/>
            <a:chOff x="4932040" y="4509120"/>
            <a:chExt cx="4104456" cy="187220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98A7B190-17B0-42C3-941F-F6280F5BE20B}"/>
                </a:ext>
              </a:extLst>
            </p:cNvPr>
            <p:cNvSpPr/>
            <p:nvPr/>
          </p:nvSpPr>
          <p:spPr>
            <a:xfrm>
              <a:off x="4932040" y="4509120"/>
              <a:ext cx="4104456" cy="18722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altLang="ko-KR" sz="2400" b="1" smtClean="0">
                  <a:solidFill>
                    <a:schemeClr val="tx1"/>
                  </a:solidFill>
                </a:rPr>
                <a:t>name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 dirty="0" err="1">
                  <a:solidFill>
                    <a:schemeClr val="tx1"/>
                  </a:solidFill>
                </a:rPr>
                <a:t>takeMoney</a:t>
              </a:r>
              <a:r>
                <a:rPr lang="en-US" altLang="ko-KR" sz="2400" b="1" dirty="0">
                  <a:solidFill>
                    <a:schemeClr val="tx1"/>
                  </a:solidFill>
                </a:rPr>
                <a:t>(1000)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1D95D00A-B593-4118-A65C-1D49748181D2}"/>
                </a:ext>
              </a:extLst>
            </p:cNvPr>
            <p:cNvCxnSpPr/>
            <p:nvPr/>
          </p:nvCxnSpPr>
          <p:spPr>
            <a:xfrm>
              <a:off x="4932040" y="5589240"/>
              <a:ext cx="41044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6228184" y="2008677"/>
            <a:ext cx="211397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err="1" smtClean="0"/>
              <a:t>momPouch</a:t>
            </a:r>
            <a:endParaRPr lang="en-US" altLang="ko-KR" sz="2800" b="1" dirty="0" smtClean="0"/>
          </a:p>
          <a:p>
            <a:pPr algn="ctr"/>
            <a:r>
              <a:rPr lang="en-US" altLang="ko-KR" b="1" dirty="0" smtClean="0"/>
              <a:t>(</a:t>
            </a:r>
            <a:r>
              <a:rPr lang="en-US" altLang="ko-KR" b="1" dirty="0"/>
              <a:t>money:2000)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3792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131840" y="1514491"/>
            <a:ext cx="2952328" cy="13321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r"/>
            <a:r>
              <a:rPr lang="en-US" altLang="ko-KR" sz="2400" b="1" dirty="0" err="1">
                <a:solidFill>
                  <a:schemeClr val="tx1"/>
                </a:solidFill>
              </a:rPr>
              <a:t>Product.count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51418" y="1169132"/>
            <a:ext cx="2736304" cy="4608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serialNo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setSerialNo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getSerialNo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ko-KR" altLang="en-US" sz="2400" b="1" dirty="0" err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5" idx="2"/>
            <a:endCxn id="5" idx="6"/>
          </p:cNvCxnSpPr>
          <p:nvPr/>
        </p:nvCxnSpPr>
        <p:spPr>
          <a:xfrm>
            <a:off x="551418" y="3473388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6300192" y="1246222"/>
            <a:ext cx="2465614" cy="460851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serialNo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setSerialNo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getSerialNo</a:t>
            </a:r>
            <a:r>
              <a:rPr lang="en-US" altLang="ko-KR" sz="24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ko-KR" altLang="en-US" sz="2400" b="1" dirty="0" err="1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9" idx="2"/>
          </p:cNvCxnSpPr>
          <p:nvPr/>
        </p:nvCxnSpPr>
        <p:spPr>
          <a:xfrm>
            <a:off x="6300192" y="3550478"/>
            <a:ext cx="223224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8945" y="5975702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79585" y="5889216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</a:rPr>
              <a:t>p2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95536" y="404664"/>
            <a:ext cx="5832648" cy="58326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400" b="1" dirty="0" err="1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131840" y="557064"/>
            <a:ext cx="5832648" cy="583264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4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lIns="0" tIns="0" rIns="0" bIns="0" rtlCol="0" anchor="t" anchorCtr="0"/>
      <a:lstStyle>
        <a:defPPr algn="ctr">
          <a:defRPr sz="2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147</Words>
  <Application>Microsoft Office PowerPoint</Application>
  <PresentationFormat>화면 슬라이드 쇼(4:3)</PresentationFormat>
  <Paragraphs>80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tjoeun</cp:lastModifiedBy>
  <cp:revision>25</cp:revision>
  <dcterms:created xsi:type="dcterms:W3CDTF">2016-08-05T06:11:18Z</dcterms:created>
  <dcterms:modified xsi:type="dcterms:W3CDTF">2020-12-04T06:32:17Z</dcterms:modified>
</cp:coreProperties>
</file>