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2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8656-7CDE-44FC-81D7-FCD16F7F5D4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BF17-C303-4419-80DB-67DEED9D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6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8656-7CDE-44FC-81D7-FCD16F7F5D4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BF17-C303-4419-80DB-67DEED9D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4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8656-7CDE-44FC-81D7-FCD16F7F5D4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BF17-C303-4419-80DB-67DEED9D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49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8656-7CDE-44FC-81D7-FCD16F7F5D4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BF17-C303-4419-80DB-67DEED9D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6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8656-7CDE-44FC-81D7-FCD16F7F5D4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BF17-C303-4419-80DB-67DEED9D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30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8656-7CDE-44FC-81D7-FCD16F7F5D4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BF17-C303-4419-80DB-67DEED9D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35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8656-7CDE-44FC-81D7-FCD16F7F5D4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BF17-C303-4419-80DB-67DEED9D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79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8656-7CDE-44FC-81D7-FCD16F7F5D4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BF17-C303-4419-80DB-67DEED9D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41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8656-7CDE-44FC-81D7-FCD16F7F5D4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BF17-C303-4419-80DB-67DEED9D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49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8656-7CDE-44FC-81D7-FCD16F7F5D4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BF17-C303-4419-80DB-67DEED9D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5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8656-7CDE-44FC-81D7-FCD16F7F5D4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BF17-C303-4419-80DB-67DEED9D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97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B8656-7CDE-44FC-81D7-FCD16F7F5D4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6BF17-C303-4419-80DB-67DEED9D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73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21" t="12884" r="29904" b="45193"/>
          <a:stretch/>
        </p:blipFill>
        <p:spPr bwMode="auto">
          <a:xfrm>
            <a:off x="323528" y="641010"/>
            <a:ext cx="3336481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38"/>
          <a:stretch/>
        </p:blipFill>
        <p:spPr>
          <a:xfrm>
            <a:off x="4932040" y="424985"/>
            <a:ext cx="3765823" cy="3096345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stCxn id="4" idx="3"/>
            <a:endCxn id="5" idx="1"/>
          </p:cNvCxnSpPr>
          <p:nvPr/>
        </p:nvCxnSpPr>
        <p:spPr>
          <a:xfrm>
            <a:off x="3660009" y="1973158"/>
            <a:ext cx="127203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29101" y="3683347"/>
            <a:ext cx="54857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상속한 후 필요한 것은 추가하고 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변경할 것은 변경한다</a:t>
            </a:r>
          </a:p>
        </p:txBody>
      </p:sp>
    </p:spTree>
    <p:extLst>
      <p:ext uri="{BB962C8B-B14F-4D97-AF65-F5344CB8AC3E}">
        <p14:creationId xmlns:p14="http://schemas.microsoft.com/office/powerpoint/2010/main" val="367344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79512" y="404664"/>
            <a:ext cx="4248472" cy="597666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Super</a:t>
            </a:r>
            <a:r>
              <a:rPr lang="ko-KR" altLang="en-US" sz="2000" dirty="0" smtClean="0">
                <a:solidFill>
                  <a:schemeClr val="tx1"/>
                </a:solidFill>
              </a:rPr>
              <a:t>의 </a:t>
            </a:r>
            <a:r>
              <a:rPr lang="en-US" altLang="ko-KR" sz="2000" dirty="0" smtClean="0">
                <a:solidFill>
                  <a:schemeClr val="tx1"/>
                </a:solidFill>
              </a:rPr>
              <a:t>private :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Super</a:t>
            </a:r>
            <a:r>
              <a:rPr lang="ko-KR" altLang="en-US" sz="2000" dirty="0">
                <a:solidFill>
                  <a:schemeClr val="tx1"/>
                </a:solidFill>
              </a:rPr>
              <a:t>의 </a:t>
            </a:r>
            <a:r>
              <a:rPr lang="en-US" altLang="ko-KR" sz="2000" dirty="0">
                <a:solidFill>
                  <a:schemeClr val="tx1"/>
                </a:solidFill>
              </a:rPr>
              <a:t>private :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dirty="0" smtClean="0">
                <a:solidFill>
                  <a:schemeClr val="tx1"/>
                </a:solidFill>
              </a:rPr>
              <a:t> j;</a:t>
            </a: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Super</a:t>
            </a:r>
            <a:r>
              <a:rPr lang="ko-KR" altLang="en-US" sz="2000" dirty="0" smtClean="0">
                <a:solidFill>
                  <a:schemeClr val="tx1"/>
                </a:solidFill>
              </a:rPr>
              <a:t>의</a:t>
            </a:r>
            <a:r>
              <a:rPr lang="en-US" altLang="ko-KR" sz="2000" dirty="0" smtClean="0">
                <a:solidFill>
                  <a:schemeClr val="tx1"/>
                </a:solidFill>
              </a:rPr>
              <a:t> protected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getI</a:t>
            </a:r>
            <a:r>
              <a:rPr lang="en-US" altLang="ko-KR" sz="20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Super</a:t>
            </a:r>
            <a:r>
              <a:rPr lang="ko-KR" altLang="en-US" sz="2000" dirty="0">
                <a:solidFill>
                  <a:schemeClr val="tx1"/>
                </a:solidFill>
              </a:rPr>
              <a:t>의</a:t>
            </a:r>
            <a:r>
              <a:rPr lang="en-US" altLang="ko-KR" sz="2000" dirty="0">
                <a:solidFill>
                  <a:schemeClr val="tx1"/>
                </a:solidFill>
              </a:rPr>
              <a:t> protected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getJ</a:t>
            </a:r>
            <a:r>
              <a:rPr lang="en-US" altLang="ko-KR" sz="20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Super</a:t>
            </a:r>
            <a:r>
              <a:rPr lang="ko-KR" altLang="en-US" sz="2000" dirty="0">
                <a:solidFill>
                  <a:schemeClr val="tx1"/>
                </a:solidFill>
              </a:rPr>
              <a:t>의</a:t>
            </a:r>
            <a:r>
              <a:rPr lang="en-US" altLang="ko-KR" sz="2000" dirty="0">
                <a:solidFill>
                  <a:schemeClr val="tx1"/>
                </a:solidFill>
              </a:rPr>
              <a:t> protected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setI</a:t>
            </a:r>
            <a:r>
              <a:rPr lang="en-US" altLang="ko-KR" sz="20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Super</a:t>
            </a:r>
            <a:r>
              <a:rPr lang="ko-KR" altLang="en-US" sz="2000" dirty="0">
                <a:solidFill>
                  <a:schemeClr val="tx1"/>
                </a:solidFill>
              </a:rPr>
              <a:t>의</a:t>
            </a:r>
            <a:r>
              <a:rPr lang="en-US" altLang="ko-KR" sz="2000" dirty="0">
                <a:solidFill>
                  <a:schemeClr val="tx1"/>
                </a:solidFill>
              </a:rPr>
              <a:t> protected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setJ</a:t>
            </a:r>
            <a:r>
              <a:rPr lang="en-US" altLang="ko-KR" sz="20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2924944"/>
            <a:ext cx="4248472" cy="720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4870457" y="404664"/>
            <a:ext cx="4176464" cy="5976664"/>
            <a:chOff x="4644008" y="332656"/>
            <a:chExt cx="4176464" cy="5976664"/>
          </a:xfrm>
        </p:grpSpPr>
        <p:sp>
          <p:nvSpPr>
            <p:cNvPr id="9" name="타원 8"/>
            <p:cNvSpPr/>
            <p:nvPr/>
          </p:nvSpPr>
          <p:spPr>
            <a:xfrm>
              <a:off x="4644008" y="332656"/>
              <a:ext cx="4176464" cy="59766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Super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의 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private : 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;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Super</a:t>
              </a:r>
              <a:r>
                <a:rPr lang="ko-KR" altLang="en-US" sz="2000" dirty="0">
                  <a:solidFill>
                    <a:schemeClr val="tx1"/>
                  </a:solidFill>
                </a:rPr>
                <a:t>의 </a:t>
              </a:r>
              <a:r>
                <a:rPr lang="en-US" altLang="ko-KR" sz="2000" dirty="0">
                  <a:solidFill>
                    <a:schemeClr val="tx1"/>
                  </a:solidFill>
                </a:rPr>
                <a:t>private : 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j;</a:t>
              </a:r>
            </a:p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private 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total; </a:t>
              </a:r>
            </a:p>
            <a:p>
              <a:pPr algn="ctr"/>
              <a:endParaRPr lang="en-US" altLang="ko-KR" sz="20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Super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의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protected 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getI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Super</a:t>
              </a:r>
              <a:r>
                <a:rPr lang="ko-KR" altLang="en-US" sz="2000" dirty="0">
                  <a:solidFill>
                    <a:schemeClr val="tx1"/>
                  </a:solidFill>
                </a:rPr>
                <a:t>의</a:t>
              </a:r>
              <a:r>
                <a:rPr lang="en-US" altLang="ko-KR" sz="2000" dirty="0">
                  <a:solidFill>
                    <a:schemeClr val="tx1"/>
                  </a:solidFill>
                </a:rPr>
                <a:t> protected 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getJ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Super</a:t>
              </a:r>
              <a:r>
                <a:rPr lang="ko-KR" altLang="en-US" sz="2000" dirty="0">
                  <a:solidFill>
                    <a:schemeClr val="tx1"/>
                  </a:solidFill>
                </a:rPr>
                <a:t>의</a:t>
              </a:r>
              <a:r>
                <a:rPr lang="en-US" altLang="ko-KR" sz="2000" dirty="0">
                  <a:solidFill>
                    <a:schemeClr val="tx1"/>
                  </a:solidFill>
                </a:rPr>
                <a:t> protected 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setI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Super</a:t>
              </a:r>
              <a:r>
                <a:rPr lang="ko-KR" altLang="en-US" sz="2000" dirty="0">
                  <a:solidFill>
                    <a:schemeClr val="tx1"/>
                  </a:solidFill>
                </a:rPr>
                <a:t>의</a:t>
              </a:r>
              <a:r>
                <a:rPr lang="en-US" altLang="ko-KR" sz="2000" dirty="0">
                  <a:solidFill>
                    <a:schemeClr val="tx1"/>
                  </a:solidFill>
                </a:rPr>
                <a:t> protected 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setJ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public void sum()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4644008" y="2852936"/>
              <a:ext cx="4176464" cy="720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/>
          <p:cNvSpPr/>
          <p:nvPr/>
        </p:nvSpPr>
        <p:spPr>
          <a:xfrm>
            <a:off x="5220072" y="6381328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Child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child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Child();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4427983" y="2492896"/>
            <a:ext cx="442473" cy="2016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2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90</Words>
  <Application>Microsoft Office PowerPoint</Application>
  <PresentationFormat>화면 슬라이드 쇼(4:3)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tjoeun</cp:lastModifiedBy>
  <cp:revision>20</cp:revision>
  <dcterms:created xsi:type="dcterms:W3CDTF">2016-08-08T04:46:48Z</dcterms:created>
  <dcterms:modified xsi:type="dcterms:W3CDTF">2020-12-07T00:22:13Z</dcterms:modified>
</cp:coreProperties>
</file>