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5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6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0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897F-5CDC-44DB-83F1-6134E6C9888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ADF6-5D8E-4EF9-BBE8-6F0D18207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7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611560" y="1556792"/>
            <a:ext cx="2021543" cy="3111653"/>
            <a:chOff x="122469" y="260648"/>
            <a:chExt cx="2021543" cy="3111653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164012" y="260648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  <p:sp>
          <p:nvSpPr>
            <p:cNvPr id="7" name="타원 6"/>
            <p:cNvSpPr>
              <a:spLocks/>
            </p:cNvSpPr>
            <p:nvPr/>
          </p:nvSpPr>
          <p:spPr>
            <a:xfrm>
              <a:off x="122469" y="2292301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class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7" idx="0"/>
              <a:endCxn id="4" idx="4"/>
            </p:cNvCxnSpPr>
            <p:nvPr/>
          </p:nvCxnSpPr>
          <p:spPr>
            <a:xfrm flipV="1">
              <a:off x="1112469" y="1340648"/>
              <a:ext cx="41543" cy="951653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04927" y="1760357"/>
              <a:ext cx="982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extends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03242" y="1638138"/>
            <a:ext cx="2370294" cy="3109101"/>
            <a:chOff x="2695099" y="414230"/>
            <a:chExt cx="2370294" cy="3109101"/>
          </a:xfrm>
        </p:grpSpPr>
        <p:sp>
          <p:nvSpPr>
            <p:cNvPr id="22" name="타원 21"/>
            <p:cNvSpPr>
              <a:spLocks/>
            </p:cNvSpPr>
            <p:nvPr/>
          </p:nvSpPr>
          <p:spPr>
            <a:xfrm>
              <a:off x="2695099" y="414230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>
              <a:spLocks/>
            </p:cNvSpPr>
            <p:nvPr/>
          </p:nvSpPr>
          <p:spPr>
            <a:xfrm>
              <a:off x="2695099" y="2443331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class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24" idx="0"/>
              <a:endCxn id="22" idx="4"/>
            </p:cNvCxnSpPr>
            <p:nvPr/>
          </p:nvCxnSpPr>
          <p:spPr>
            <a:xfrm flipV="1">
              <a:off x="3685099" y="1494230"/>
              <a:ext cx="0" cy="949101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64047" y="193777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implements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94924" y="1700808"/>
            <a:ext cx="1980000" cy="2871313"/>
            <a:chOff x="5117797" y="1737944"/>
            <a:chExt cx="1980000" cy="2871313"/>
          </a:xfrm>
        </p:grpSpPr>
        <p:sp>
          <p:nvSpPr>
            <p:cNvPr id="34" name="타원 33"/>
            <p:cNvSpPr>
              <a:spLocks/>
            </p:cNvSpPr>
            <p:nvPr/>
          </p:nvSpPr>
          <p:spPr>
            <a:xfrm>
              <a:off x="5117797" y="1737944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>
              <a:off x="5117797" y="3529257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37" idx="0"/>
              <a:endCxn id="34" idx="4"/>
            </p:cNvCxnSpPr>
            <p:nvPr/>
          </p:nvCxnSpPr>
          <p:spPr>
            <a:xfrm flipV="1">
              <a:off x="6107797" y="2817944"/>
              <a:ext cx="0" cy="711313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03396" y="3082361"/>
              <a:ext cx="989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extends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8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59276" y="504857"/>
            <a:ext cx="2021543" cy="3111653"/>
            <a:chOff x="122469" y="260648"/>
            <a:chExt cx="2021543" cy="3111653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164012" y="260648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  <p:sp>
          <p:nvSpPr>
            <p:cNvPr id="7" name="타원 6"/>
            <p:cNvSpPr>
              <a:spLocks/>
            </p:cNvSpPr>
            <p:nvPr/>
          </p:nvSpPr>
          <p:spPr>
            <a:xfrm>
              <a:off x="122469" y="2292301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class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7" idx="0"/>
              <a:endCxn id="4" idx="4"/>
            </p:cNvCxnSpPr>
            <p:nvPr/>
          </p:nvCxnSpPr>
          <p:spPr>
            <a:xfrm flipV="1">
              <a:off x="1112469" y="1340648"/>
              <a:ext cx="41543" cy="951653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04927" y="1760357"/>
              <a:ext cx="982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extends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50823" y="443037"/>
            <a:ext cx="4180456" cy="3266574"/>
            <a:chOff x="2330452" y="234314"/>
            <a:chExt cx="4180456" cy="3266574"/>
          </a:xfrm>
        </p:grpSpPr>
        <p:sp>
          <p:nvSpPr>
            <p:cNvPr id="6" name="타원 5"/>
            <p:cNvSpPr>
              <a:spLocks/>
            </p:cNvSpPr>
            <p:nvPr/>
          </p:nvSpPr>
          <p:spPr>
            <a:xfrm>
              <a:off x="2330452" y="234314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>
              <a:spLocks/>
            </p:cNvSpPr>
            <p:nvPr/>
          </p:nvSpPr>
          <p:spPr>
            <a:xfrm>
              <a:off x="3333632" y="2420888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class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12" idx="0"/>
              <a:endCxn id="6" idx="4"/>
            </p:cNvCxnSpPr>
            <p:nvPr/>
          </p:nvCxnSpPr>
          <p:spPr>
            <a:xfrm flipH="1" flipV="1">
              <a:off x="3320452" y="1314314"/>
              <a:ext cx="1003180" cy="1106574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47285" y="1696102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implements</a:t>
              </a:r>
              <a:endParaRPr lang="ko-KR" altLang="en-US" dirty="0"/>
            </a:p>
          </p:txBody>
        </p:sp>
        <p:sp>
          <p:nvSpPr>
            <p:cNvPr id="35" name="타원 34"/>
            <p:cNvSpPr>
              <a:spLocks/>
            </p:cNvSpPr>
            <p:nvPr/>
          </p:nvSpPr>
          <p:spPr>
            <a:xfrm>
              <a:off x="4530908" y="260648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12" idx="0"/>
              <a:endCxn id="35" idx="4"/>
            </p:cNvCxnSpPr>
            <p:nvPr/>
          </p:nvCxnSpPr>
          <p:spPr>
            <a:xfrm flipV="1">
              <a:off x="4323632" y="1340648"/>
              <a:ext cx="1197276" cy="1080240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029103" y="3699732"/>
            <a:ext cx="4023439" cy="3008655"/>
            <a:chOff x="5117797" y="1788377"/>
            <a:chExt cx="4023439" cy="3008655"/>
          </a:xfrm>
        </p:grpSpPr>
        <p:sp>
          <p:nvSpPr>
            <p:cNvPr id="25" name="타원 24"/>
            <p:cNvSpPr>
              <a:spLocks/>
            </p:cNvSpPr>
            <p:nvPr/>
          </p:nvSpPr>
          <p:spPr>
            <a:xfrm>
              <a:off x="5117797" y="1788377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>
              <a:spLocks/>
            </p:cNvSpPr>
            <p:nvPr/>
          </p:nvSpPr>
          <p:spPr>
            <a:xfrm>
              <a:off x="5796136" y="3717032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6" idx="0"/>
              <a:endCxn id="25" idx="4"/>
            </p:cNvCxnSpPr>
            <p:nvPr/>
          </p:nvCxnSpPr>
          <p:spPr>
            <a:xfrm flipH="1" flipV="1">
              <a:off x="6107797" y="2868377"/>
              <a:ext cx="678339" cy="848655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46966" y="3130741"/>
              <a:ext cx="989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extends</a:t>
              </a:r>
              <a:endParaRPr lang="ko-KR" altLang="en-US" dirty="0"/>
            </a:p>
          </p:txBody>
        </p:sp>
        <p:sp>
          <p:nvSpPr>
            <p:cNvPr id="40" name="타원 39"/>
            <p:cNvSpPr>
              <a:spLocks/>
            </p:cNvSpPr>
            <p:nvPr/>
          </p:nvSpPr>
          <p:spPr>
            <a:xfrm>
              <a:off x="7161236" y="1852964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6" idx="0"/>
              <a:endCxn id="40" idx="4"/>
            </p:cNvCxnSpPr>
            <p:nvPr/>
          </p:nvCxnSpPr>
          <p:spPr>
            <a:xfrm flipV="1">
              <a:off x="6786136" y="2932964"/>
              <a:ext cx="1365100" cy="784068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734992" y="517994"/>
            <a:ext cx="2370294" cy="3109101"/>
            <a:chOff x="2695099" y="414230"/>
            <a:chExt cx="2370294" cy="3109101"/>
          </a:xfrm>
        </p:grpSpPr>
        <p:sp>
          <p:nvSpPr>
            <p:cNvPr id="22" name="타원 21"/>
            <p:cNvSpPr>
              <a:spLocks/>
            </p:cNvSpPr>
            <p:nvPr/>
          </p:nvSpPr>
          <p:spPr>
            <a:xfrm>
              <a:off x="2695099" y="414230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>
              <a:spLocks/>
            </p:cNvSpPr>
            <p:nvPr/>
          </p:nvSpPr>
          <p:spPr>
            <a:xfrm>
              <a:off x="2695099" y="2443331"/>
              <a:ext cx="19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class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24" idx="0"/>
              <a:endCxn id="22" idx="4"/>
            </p:cNvCxnSpPr>
            <p:nvPr/>
          </p:nvCxnSpPr>
          <p:spPr>
            <a:xfrm flipV="1">
              <a:off x="3685099" y="1494230"/>
              <a:ext cx="0" cy="949101"/>
            </a:xfrm>
            <a:prstGeom prst="straightConnector1">
              <a:avLst/>
            </a:prstGeom>
            <a:ln w="635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64047" y="193777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implements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407172" y="3793619"/>
            <a:ext cx="1980000" cy="2820880"/>
            <a:chOff x="5117797" y="1788377"/>
            <a:chExt cx="1980000" cy="2820880"/>
          </a:xfrm>
        </p:grpSpPr>
        <p:sp>
          <p:nvSpPr>
            <p:cNvPr id="34" name="타원 33"/>
            <p:cNvSpPr>
              <a:spLocks/>
            </p:cNvSpPr>
            <p:nvPr/>
          </p:nvSpPr>
          <p:spPr>
            <a:xfrm>
              <a:off x="5117797" y="1788377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>
              <a:off x="5117797" y="3529257"/>
              <a:ext cx="19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37" idx="0"/>
              <a:endCxn id="34" idx="4"/>
            </p:cNvCxnSpPr>
            <p:nvPr/>
          </p:nvCxnSpPr>
          <p:spPr>
            <a:xfrm flipV="1">
              <a:off x="6107797" y="2868377"/>
              <a:ext cx="0" cy="660880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03396" y="3082361"/>
              <a:ext cx="989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extends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8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31758" y="3571478"/>
            <a:ext cx="291250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TestClass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88640"/>
            <a:ext cx="2520280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I1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80234" y="221432"/>
            <a:ext cx="2520280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I2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27870" y="1916832"/>
            <a:ext cx="2520280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I3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20072" y="3562722"/>
            <a:ext cx="2520280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I11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88010" y="5301208"/>
            <a:ext cx="403244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TestChildClass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0"/>
          </p:cNvCxnSpPr>
          <p:nvPr/>
        </p:nvCxnSpPr>
        <p:spPr>
          <a:xfrm flipH="1" flipV="1">
            <a:off x="2259884" y="1196752"/>
            <a:ext cx="728126" cy="72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  <a:endCxn id="7" idx="3"/>
          </p:cNvCxnSpPr>
          <p:nvPr/>
        </p:nvCxnSpPr>
        <p:spPr>
          <a:xfrm flipV="1">
            <a:off x="2988010" y="1204835"/>
            <a:ext cx="761310" cy="7119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5" idx="5"/>
          </p:cNvCxnSpPr>
          <p:nvPr/>
        </p:nvCxnSpPr>
        <p:spPr>
          <a:xfrm flipH="1" flipV="1">
            <a:off x="4017736" y="4554881"/>
            <a:ext cx="986498" cy="7463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0"/>
            <a:endCxn id="8" idx="4"/>
          </p:cNvCxnSpPr>
          <p:nvPr/>
        </p:nvCxnSpPr>
        <p:spPr>
          <a:xfrm flipV="1">
            <a:off x="2988010" y="3068960"/>
            <a:ext cx="0" cy="50251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0"/>
            <a:endCxn id="10" idx="3"/>
          </p:cNvCxnSpPr>
          <p:nvPr/>
        </p:nvCxnSpPr>
        <p:spPr>
          <a:xfrm flipV="1">
            <a:off x="5004234" y="4546125"/>
            <a:ext cx="584924" cy="75508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75656" y="1556792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PolicaMan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63888" y="1556792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/>
              <a:t>FireFighter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652120" y="1556792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Chef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71900" y="4077072"/>
            <a:ext cx="158417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0"/>
            <a:endCxn id="5" idx="4"/>
          </p:cNvCxnSpPr>
          <p:nvPr/>
        </p:nvCxnSpPr>
        <p:spPr>
          <a:xfrm flipV="1">
            <a:off x="4463988" y="2996952"/>
            <a:ext cx="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  <a:endCxn id="4" idx="4"/>
          </p:cNvCxnSpPr>
          <p:nvPr/>
        </p:nvCxnSpPr>
        <p:spPr>
          <a:xfrm flipH="1" flipV="1">
            <a:off x="2375756" y="2996952"/>
            <a:ext cx="20882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6" idx="4"/>
          </p:cNvCxnSpPr>
          <p:nvPr/>
        </p:nvCxnSpPr>
        <p:spPr>
          <a:xfrm flipV="1">
            <a:off x="4463988" y="2996952"/>
            <a:ext cx="20882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7544" y="5229200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</a:rPr>
              <a:t>곰돌</a:t>
            </a:r>
            <a:r>
              <a:rPr lang="ko-KR" altLang="en-US" sz="3200" dirty="0" err="1">
                <a:solidFill>
                  <a:schemeClr val="tx1"/>
                </a:solidFill>
              </a:rPr>
              <a:t>이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9912" y="522384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마징가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88224" y="522384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비행기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7544" y="1562150"/>
            <a:ext cx="2281666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IMissile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10439" y="1562150"/>
            <a:ext cx="2520280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ILight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868144" y="1556792"/>
            <a:ext cx="3024336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IMoveArmLeg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0"/>
            <a:endCxn id="9" idx="3"/>
          </p:cNvCxnSpPr>
          <p:nvPr/>
        </p:nvCxnSpPr>
        <p:spPr>
          <a:xfrm flipV="1">
            <a:off x="1511660" y="2540195"/>
            <a:ext cx="4799388" cy="268900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0"/>
            <a:endCxn id="7" idx="4"/>
          </p:cNvCxnSpPr>
          <p:nvPr/>
        </p:nvCxnSpPr>
        <p:spPr>
          <a:xfrm flipH="1" flipV="1">
            <a:off x="1608377" y="2714278"/>
            <a:ext cx="3215651" cy="250956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0"/>
            <a:endCxn id="9" idx="4"/>
          </p:cNvCxnSpPr>
          <p:nvPr/>
        </p:nvCxnSpPr>
        <p:spPr>
          <a:xfrm flipV="1">
            <a:off x="4824028" y="2708920"/>
            <a:ext cx="2556284" cy="251492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0"/>
            <a:endCxn id="7" idx="5"/>
          </p:cNvCxnSpPr>
          <p:nvPr/>
        </p:nvCxnSpPr>
        <p:spPr>
          <a:xfrm flipH="1" flipV="1">
            <a:off x="2415068" y="2545553"/>
            <a:ext cx="5217272" cy="267828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0"/>
            <a:endCxn id="8" idx="4"/>
          </p:cNvCxnSpPr>
          <p:nvPr/>
        </p:nvCxnSpPr>
        <p:spPr>
          <a:xfrm flipH="1" flipV="1">
            <a:off x="4370579" y="2714278"/>
            <a:ext cx="3261761" cy="250956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63888" y="188640"/>
            <a:ext cx="2520280" cy="792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IToy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" idx="0"/>
            <a:endCxn id="21" idx="4"/>
          </p:cNvCxnSpPr>
          <p:nvPr/>
        </p:nvCxnSpPr>
        <p:spPr>
          <a:xfrm flipV="1">
            <a:off x="1608377" y="980728"/>
            <a:ext cx="3215651" cy="581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0"/>
            <a:endCxn id="21" idx="4"/>
          </p:cNvCxnSpPr>
          <p:nvPr/>
        </p:nvCxnSpPr>
        <p:spPr>
          <a:xfrm flipV="1">
            <a:off x="4370579" y="980728"/>
            <a:ext cx="453449" cy="581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0"/>
            <a:endCxn id="21" idx="4"/>
          </p:cNvCxnSpPr>
          <p:nvPr/>
        </p:nvCxnSpPr>
        <p:spPr>
          <a:xfrm flipH="1" flipV="1">
            <a:off x="4824028" y="980728"/>
            <a:ext cx="2556284" cy="576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</a:spPr>
      <a:bodyPr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43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19</cp:revision>
  <dcterms:created xsi:type="dcterms:W3CDTF">2016-08-11T02:25:50Z</dcterms:created>
  <dcterms:modified xsi:type="dcterms:W3CDTF">2020-12-09T05:18:46Z</dcterms:modified>
</cp:coreProperties>
</file>