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4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3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1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9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3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5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0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3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4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B5EB-02DA-4647-9576-50AD6C34DB5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4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0B5EB-02DA-4647-9576-50AD6C34DB5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EB2A-5F47-497D-9041-4E9EC982C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9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ko-KR" dirty="0" smtClean="0"/>
              <a:t>StringTokenizer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4440" y="1348849"/>
            <a:ext cx="6995120" cy="67667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정해인 유준상 강동원 김윤석 하정우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3707904" y="2204864"/>
            <a:ext cx="172819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47482"/>
              </p:ext>
            </p:extLst>
          </p:nvPr>
        </p:nvGraphicFramePr>
        <p:xfrm>
          <a:off x="3491880" y="3155553"/>
          <a:ext cx="2160240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4278841043"/>
                    </a:ext>
                  </a:extLst>
                </a:gridCol>
              </a:tblGrid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정해인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87343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유준상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74401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강동원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7097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김윤석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692020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하정우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67158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2123728" y="3429000"/>
            <a:ext cx="1584176" cy="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39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7504" y="548680"/>
            <a:ext cx="2448272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300" dirty="0" smtClean="0"/>
              <a:t>Object</a:t>
            </a:r>
          </a:p>
          <a:p>
            <a:pPr algn="ctr"/>
            <a:endParaRPr lang="en-US" altLang="ko-KR" sz="3300" dirty="0" smtClean="0"/>
          </a:p>
          <a:p>
            <a:pPr algn="ctr"/>
            <a:r>
              <a:rPr lang="en-US" altLang="ko-KR" sz="3300" dirty="0" err="1" smtClean="0"/>
              <a:t>toString</a:t>
            </a:r>
            <a:r>
              <a:rPr lang="en-US" altLang="ko-KR" sz="3300" dirty="0" smtClean="0"/>
              <a:t>()</a:t>
            </a:r>
          </a:p>
          <a:p>
            <a:pPr algn="ctr"/>
            <a:endParaRPr lang="ko-KR" altLang="en-US" sz="3300" dirty="0"/>
          </a:p>
        </p:txBody>
      </p:sp>
      <p:sp>
        <p:nvSpPr>
          <p:cNvPr id="5" name="타원 4"/>
          <p:cNvSpPr/>
          <p:nvPr/>
        </p:nvSpPr>
        <p:spPr>
          <a:xfrm>
            <a:off x="0" y="3789040"/>
            <a:ext cx="2375756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600" dirty="0" err="1" smtClean="0"/>
              <a:t>Sawon</a:t>
            </a:r>
            <a:endParaRPr lang="en-US" altLang="ko-KR" sz="3600" dirty="0" smtClean="0"/>
          </a:p>
          <a:p>
            <a:pPr algn="ctr"/>
            <a:r>
              <a:rPr lang="en-US" altLang="ko-KR" sz="3200" dirty="0" err="1" smtClean="0"/>
              <a:t>toString</a:t>
            </a:r>
            <a:r>
              <a:rPr lang="en-US" altLang="ko-KR" sz="3200" dirty="0" smtClean="0"/>
              <a:t>()</a:t>
            </a:r>
          </a:p>
        </p:txBody>
      </p:sp>
      <p:cxnSp>
        <p:nvCxnSpPr>
          <p:cNvPr id="7" name="직선 화살표 연결선 6"/>
          <p:cNvCxnSpPr>
            <a:stCxn id="5" idx="0"/>
            <a:endCxn id="4" idx="4"/>
          </p:cNvCxnSpPr>
          <p:nvPr/>
        </p:nvCxnSpPr>
        <p:spPr>
          <a:xfrm flipV="1">
            <a:off x="1187878" y="2708920"/>
            <a:ext cx="143762" cy="1080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389922" y="548681"/>
            <a:ext cx="675407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400" dirty="0" err="1" smtClean="0"/>
              <a:t>Sawon</a:t>
            </a:r>
            <a:r>
              <a:rPr lang="en-US" altLang="ko-KR" sz="3400" dirty="0" smtClean="0"/>
              <a:t> </a:t>
            </a:r>
            <a:r>
              <a:rPr lang="en-US" altLang="ko-KR" sz="3400" dirty="0" err="1" smtClean="0"/>
              <a:t>kim</a:t>
            </a:r>
            <a:r>
              <a:rPr lang="en-US" altLang="ko-KR" sz="3400" dirty="0" smtClean="0"/>
              <a:t> = new </a:t>
            </a:r>
            <a:r>
              <a:rPr lang="en-US" altLang="ko-KR" sz="3400" dirty="0" err="1" smtClean="0"/>
              <a:t>Sawon</a:t>
            </a:r>
            <a:r>
              <a:rPr lang="en-US" altLang="ko-KR" sz="3400" dirty="0" smtClean="0"/>
              <a:t>();</a:t>
            </a:r>
          </a:p>
          <a:p>
            <a:pPr>
              <a:lnSpc>
                <a:spcPct val="200000"/>
              </a:lnSpc>
            </a:pPr>
            <a:r>
              <a:rPr lang="en-US" altLang="ko-KR" sz="3400" dirty="0" err="1" smtClean="0"/>
              <a:t>kim.toString</a:t>
            </a:r>
            <a:r>
              <a:rPr lang="en-US" altLang="ko-KR" sz="3400" dirty="0" smtClean="0"/>
              <a:t>();</a:t>
            </a:r>
          </a:p>
          <a:p>
            <a:pPr>
              <a:lnSpc>
                <a:spcPct val="200000"/>
              </a:lnSpc>
            </a:pPr>
            <a:r>
              <a:rPr lang="en-US" altLang="ko-KR" sz="3400" b="1" dirty="0" err="1" smtClean="0">
                <a:solidFill>
                  <a:srgbClr val="FF0000"/>
                </a:solidFill>
              </a:rPr>
              <a:t>Sysout</a:t>
            </a:r>
            <a:r>
              <a:rPr lang="en-US" altLang="ko-KR" sz="34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3400" b="1" dirty="0" err="1" smtClean="0">
                <a:solidFill>
                  <a:srgbClr val="FF0000"/>
                </a:solidFill>
              </a:rPr>
              <a:t>kim</a:t>
            </a:r>
            <a:r>
              <a:rPr lang="en-US" altLang="ko-KR" sz="3400" b="1" dirty="0" smtClean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200000"/>
              </a:lnSpc>
            </a:pPr>
            <a:endParaRPr lang="en-US" altLang="ko-KR" sz="3400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34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3400" b="1" dirty="0" err="1" smtClean="0">
                <a:solidFill>
                  <a:srgbClr val="FF0000"/>
                </a:solidFill>
              </a:rPr>
              <a:t>사번</a:t>
            </a:r>
            <a:r>
              <a:rPr lang="en-US" altLang="ko-KR" sz="3400" b="1" dirty="0" smtClean="0">
                <a:solidFill>
                  <a:srgbClr val="FF0000"/>
                </a:solidFill>
              </a:rPr>
              <a:t>]a01 [</a:t>
            </a:r>
            <a:r>
              <a:rPr lang="ko-KR" altLang="en-US" sz="3400" b="1" dirty="0" smtClean="0">
                <a:solidFill>
                  <a:srgbClr val="FF0000"/>
                </a:solidFill>
              </a:rPr>
              <a:t>이름</a:t>
            </a:r>
            <a:r>
              <a:rPr lang="en-US" altLang="ko-KR" sz="3400" b="1" dirty="0" smtClean="0">
                <a:solidFill>
                  <a:srgbClr val="FF0000"/>
                </a:solidFill>
              </a:rPr>
              <a:t>]</a:t>
            </a:r>
            <a:r>
              <a:rPr lang="ko-KR" altLang="en-US" sz="3400" b="1" dirty="0" smtClean="0">
                <a:solidFill>
                  <a:srgbClr val="FF0000"/>
                </a:solidFill>
              </a:rPr>
              <a:t>홍길동</a:t>
            </a:r>
            <a:endParaRPr lang="ko-KR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28520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7504" y="548680"/>
            <a:ext cx="2448272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300" dirty="0" smtClean="0"/>
              <a:t>Object</a:t>
            </a:r>
          </a:p>
          <a:p>
            <a:pPr algn="ctr"/>
            <a:endParaRPr lang="en-US" altLang="ko-KR" sz="3300" dirty="0" smtClean="0"/>
          </a:p>
          <a:p>
            <a:pPr algn="ctr"/>
            <a:r>
              <a:rPr lang="en-US" altLang="ko-KR" sz="3300" dirty="0" err="1" smtClean="0"/>
              <a:t>toString</a:t>
            </a:r>
            <a:r>
              <a:rPr lang="en-US" altLang="ko-KR" sz="3300" dirty="0" smtClean="0"/>
              <a:t>()</a:t>
            </a:r>
          </a:p>
          <a:p>
            <a:pPr algn="ctr"/>
            <a:endParaRPr lang="ko-KR" altLang="en-US" sz="3300" dirty="0"/>
          </a:p>
        </p:txBody>
      </p:sp>
      <p:sp>
        <p:nvSpPr>
          <p:cNvPr id="5" name="타원 4"/>
          <p:cNvSpPr/>
          <p:nvPr/>
        </p:nvSpPr>
        <p:spPr>
          <a:xfrm>
            <a:off x="-30278" y="3789040"/>
            <a:ext cx="2586054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600" dirty="0" smtClean="0"/>
              <a:t>String</a:t>
            </a:r>
          </a:p>
          <a:p>
            <a:pPr algn="ctr"/>
            <a:r>
              <a:rPr lang="en-US" altLang="ko-KR" sz="3600" dirty="0" err="1" smtClean="0"/>
              <a:t>toString</a:t>
            </a:r>
            <a:r>
              <a:rPr lang="en-US" altLang="ko-KR" sz="3600" dirty="0" smtClean="0"/>
              <a:t>()</a:t>
            </a:r>
            <a:endParaRPr lang="ko-KR" altLang="en-US" sz="3600" dirty="0" smtClean="0"/>
          </a:p>
        </p:txBody>
      </p:sp>
      <p:cxnSp>
        <p:nvCxnSpPr>
          <p:cNvPr id="7" name="직선 화살표 연결선 6"/>
          <p:cNvCxnSpPr>
            <a:stCxn id="5" idx="0"/>
            <a:endCxn id="4" idx="4"/>
          </p:cNvCxnSpPr>
          <p:nvPr/>
        </p:nvCxnSpPr>
        <p:spPr>
          <a:xfrm flipV="1">
            <a:off x="1262749" y="2708920"/>
            <a:ext cx="68891" cy="1080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389922" y="548681"/>
            <a:ext cx="675407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400" dirty="0" smtClean="0"/>
              <a:t>String name = “</a:t>
            </a:r>
            <a:r>
              <a:rPr lang="en-US" altLang="ko-KR" sz="3400" dirty="0" err="1" smtClean="0"/>
              <a:t>hong</a:t>
            </a:r>
            <a:r>
              <a:rPr lang="en-US" altLang="ko-KR" sz="3400" dirty="0" smtClean="0"/>
              <a:t>”;</a:t>
            </a:r>
          </a:p>
          <a:p>
            <a:pPr>
              <a:lnSpc>
                <a:spcPct val="200000"/>
              </a:lnSpc>
            </a:pPr>
            <a:r>
              <a:rPr lang="en-US" altLang="ko-KR" sz="3400" dirty="0" err="1" smtClean="0"/>
              <a:t>name.toString</a:t>
            </a:r>
            <a:r>
              <a:rPr lang="en-US" altLang="ko-KR" sz="3400" dirty="0" smtClean="0"/>
              <a:t>();</a:t>
            </a:r>
          </a:p>
          <a:p>
            <a:pPr>
              <a:lnSpc>
                <a:spcPct val="200000"/>
              </a:lnSpc>
            </a:pPr>
            <a:r>
              <a:rPr lang="en-US" altLang="ko-KR" sz="3400" dirty="0" err="1" smtClean="0"/>
              <a:t>Sysout</a:t>
            </a:r>
            <a:r>
              <a:rPr lang="en-US" altLang="ko-KR" sz="3400" dirty="0" smtClean="0"/>
              <a:t>(name);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2442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7504" y="548680"/>
            <a:ext cx="2448272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300" dirty="0" smtClean="0"/>
              <a:t>Object</a:t>
            </a:r>
          </a:p>
          <a:p>
            <a:pPr algn="ctr"/>
            <a:endParaRPr lang="en-US" altLang="ko-KR" sz="3300" dirty="0" smtClean="0"/>
          </a:p>
          <a:p>
            <a:pPr algn="ctr"/>
            <a:r>
              <a:rPr lang="en-US" altLang="ko-KR" sz="3300" dirty="0" smtClean="0"/>
              <a:t>equals()</a:t>
            </a:r>
            <a:endParaRPr lang="ko-KR" altLang="en-US" sz="3300" dirty="0"/>
          </a:p>
        </p:txBody>
      </p:sp>
      <p:sp>
        <p:nvSpPr>
          <p:cNvPr id="5" name="타원 4"/>
          <p:cNvSpPr/>
          <p:nvPr/>
        </p:nvSpPr>
        <p:spPr>
          <a:xfrm>
            <a:off x="107504" y="3789040"/>
            <a:ext cx="2375756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600" dirty="0" smtClean="0"/>
              <a:t>Person</a:t>
            </a:r>
          </a:p>
        </p:txBody>
      </p:sp>
      <p:cxnSp>
        <p:nvCxnSpPr>
          <p:cNvPr id="7" name="직선 화살표 연결선 6"/>
          <p:cNvCxnSpPr>
            <a:stCxn id="5" idx="0"/>
            <a:endCxn id="4" idx="4"/>
          </p:cNvCxnSpPr>
          <p:nvPr/>
        </p:nvCxnSpPr>
        <p:spPr>
          <a:xfrm flipV="1">
            <a:off x="1295382" y="2708920"/>
            <a:ext cx="36258" cy="1080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699792" y="548680"/>
            <a:ext cx="62145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400" dirty="0" smtClean="0"/>
              <a:t>Person p1 = new Person(“~”);</a:t>
            </a:r>
          </a:p>
          <a:p>
            <a:pPr>
              <a:lnSpc>
                <a:spcPct val="200000"/>
              </a:lnSpc>
            </a:pPr>
            <a:r>
              <a:rPr lang="en-US" altLang="ko-KR" sz="3400" dirty="0" smtClean="0"/>
              <a:t>Person p2 = new Person(“~”);</a:t>
            </a:r>
          </a:p>
          <a:p>
            <a:pPr>
              <a:lnSpc>
                <a:spcPct val="200000"/>
              </a:lnSpc>
            </a:pPr>
            <a:endParaRPr lang="en-US" altLang="ko-KR" sz="3400" dirty="0" smtClean="0"/>
          </a:p>
          <a:p>
            <a:pPr>
              <a:lnSpc>
                <a:spcPct val="200000"/>
              </a:lnSpc>
            </a:pPr>
            <a:r>
              <a:rPr lang="en-US" altLang="ko-KR" sz="3400" smtClean="0"/>
              <a:t>p1.equals(p2) ?</a:t>
            </a:r>
            <a:endParaRPr lang="ko-KR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7987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7504" y="548680"/>
            <a:ext cx="2448272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300" dirty="0" smtClean="0"/>
              <a:t>Object</a:t>
            </a:r>
          </a:p>
          <a:p>
            <a:pPr algn="ctr"/>
            <a:endParaRPr lang="en-US" altLang="ko-KR" sz="3300" dirty="0" smtClean="0"/>
          </a:p>
          <a:p>
            <a:pPr algn="ctr"/>
            <a:r>
              <a:rPr lang="en-US" altLang="ko-KR" sz="3300" dirty="0" smtClean="0"/>
              <a:t>equals()</a:t>
            </a:r>
            <a:endParaRPr lang="ko-KR" altLang="en-US" sz="3300" dirty="0"/>
          </a:p>
        </p:txBody>
      </p:sp>
      <p:sp>
        <p:nvSpPr>
          <p:cNvPr id="5" name="타원 4"/>
          <p:cNvSpPr/>
          <p:nvPr/>
        </p:nvSpPr>
        <p:spPr>
          <a:xfrm>
            <a:off x="-30278" y="3789040"/>
            <a:ext cx="2586054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600" dirty="0" smtClean="0"/>
              <a:t>String</a:t>
            </a:r>
          </a:p>
          <a:p>
            <a:pPr algn="ctr"/>
            <a:r>
              <a:rPr lang="en-US" altLang="ko-KR" sz="3600" dirty="0" smtClean="0"/>
              <a:t>equals()</a:t>
            </a:r>
          </a:p>
        </p:txBody>
      </p:sp>
      <p:cxnSp>
        <p:nvCxnSpPr>
          <p:cNvPr id="7" name="직선 화살표 연결선 6"/>
          <p:cNvCxnSpPr>
            <a:stCxn id="5" idx="0"/>
            <a:endCxn id="4" idx="4"/>
          </p:cNvCxnSpPr>
          <p:nvPr/>
        </p:nvCxnSpPr>
        <p:spPr>
          <a:xfrm flipV="1">
            <a:off x="1262749" y="2708920"/>
            <a:ext cx="68891" cy="1080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389922" y="548681"/>
            <a:ext cx="675407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400" dirty="0" smtClean="0"/>
              <a:t>String name = “</a:t>
            </a:r>
            <a:r>
              <a:rPr lang="en-US" altLang="ko-KR" sz="3400" dirty="0" err="1" smtClean="0"/>
              <a:t>hong</a:t>
            </a:r>
            <a:r>
              <a:rPr lang="en-US" altLang="ko-KR" sz="3400" dirty="0" smtClean="0"/>
              <a:t>”;</a:t>
            </a:r>
          </a:p>
          <a:p>
            <a:pPr>
              <a:lnSpc>
                <a:spcPct val="200000"/>
              </a:lnSpc>
            </a:pPr>
            <a:r>
              <a:rPr lang="en-US" altLang="ko-KR" sz="3400" dirty="0" smtClean="0"/>
              <a:t>String name1 = “</a:t>
            </a:r>
            <a:r>
              <a:rPr lang="en-US" altLang="ko-KR" sz="3400" dirty="0" err="1" smtClean="0"/>
              <a:t>hong</a:t>
            </a:r>
            <a:r>
              <a:rPr lang="en-US" altLang="ko-KR" sz="3400" dirty="0" smtClean="0"/>
              <a:t>”;</a:t>
            </a:r>
          </a:p>
          <a:p>
            <a:pPr>
              <a:lnSpc>
                <a:spcPct val="200000"/>
              </a:lnSpc>
            </a:pPr>
            <a:r>
              <a:rPr lang="en-US" altLang="ko-KR" sz="3400" dirty="0" smtClean="0"/>
              <a:t>If(</a:t>
            </a:r>
            <a:r>
              <a:rPr lang="en-US" altLang="ko-KR" sz="3400" dirty="0" err="1" smtClean="0"/>
              <a:t>name.equals</a:t>
            </a:r>
            <a:r>
              <a:rPr lang="en-US" altLang="ko-KR" sz="3400" dirty="0" smtClean="0"/>
              <a:t>(name1)){</a:t>
            </a:r>
          </a:p>
          <a:p>
            <a:pPr>
              <a:lnSpc>
                <a:spcPct val="200000"/>
              </a:lnSpc>
            </a:pPr>
            <a:endParaRPr lang="en-US" altLang="ko-KR" sz="3400" dirty="0" smtClean="0"/>
          </a:p>
          <a:p>
            <a:pPr>
              <a:lnSpc>
                <a:spcPct val="200000"/>
              </a:lnSpc>
            </a:pPr>
            <a:r>
              <a:rPr lang="en-US" altLang="ko-KR" sz="3400" dirty="0"/>
              <a:t>}</a:t>
            </a:r>
            <a:endParaRPr lang="en-US" altLang="ko-KR" sz="3400" dirty="0" smtClean="0"/>
          </a:p>
        </p:txBody>
      </p:sp>
    </p:spTree>
    <p:extLst>
      <p:ext uri="{BB962C8B-B14F-4D97-AF65-F5344CB8AC3E}">
        <p14:creationId xmlns:p14="http://schemas.microsoft.com/office/powerpoint/2010/main" val="40452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91</Words>
  <Application>Microsoft Office PowerPoint</Application>
  <PresentationFormat>화면 슬라이드 쇼(4:3)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StringTokenizer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tjoeun</cp:lastModifiedBy>
  <cp:revision>15</cp:revision>
  <dcterms:created xsi:type="dcterms:W3CDTF">2017-10-17T06:12:09Z</dcterms:created>
  <dcterms:modified xsi:type="dcterms:W3CDTF">2020-12-14T04:24:01Z</dcterms:modified>
</cp:coreProperties>
</file>