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6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1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AE15-D99F-4211-882B-E3C7954F631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isy0703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ko-KR" altLang="ko-KR" dirty="0"/>
              <a:t>오늘의 문제</a:t>
            </a:r>
            <a:r>
              <a:rPr lang="en-US" altLang="ko-KR" dirty="0"/>
              <a:t>&gt; </a:t>
            </a:r>
            <a:r>
              <a:rPr lang="ko-KR" altLang="ko-KR" dirty="0"/>
              <a:t>인터페이스를 이용하여</a:t>
            </a:r>
            <a:r>
              <a:rPr lang="en-US" altLang="ko-KR" dirty="0"/>
              <a:t>, </a:t>
            </a:r>
            <a:r>
              <a:rPr lang="ko-KR" altLang="ko-KR" dirty="0"/>
              <a:t>도서관 열람</a:t>
            </a:r>
            <a:r>
              <a:rPr lang="en-US" altLang="ko-KR" dirty="0"/>
              <a:t>, </a:t>
            </a:r>
            <a:r>
              <a:rPr lang="ko-KR" altLang="ko-KR" dirty="0"/>
              <a:t>대출</a:t>
            </a:r>
            <a:r>
              <a:rPr lang="en-US" altLang="ko-KR" dirty="0"/>
              <a:t>, </a:t>
            </a:r>
            <a:r>
              <a:rPr lang="ko-KR" altLang="ko-KR" dirty="0"/>
              <a:t>반납기능을 구현하시오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ko-KR" dirty="0"/>
              <a:t>대출중인 도서를 대출하거나</a:t>
            </a:r>
            <a:r>
              <a:rPr lang="en-US" altLang="ko-KR" dirty="0"/>
              <a:t>, </a:t>
            </a:r>
            <a:r>
              <a:rPr lang="ko-KR" altLang="ko-KR" dirty="0"/>
              <a:t>대출 가능한 도서를 반납하려 할 때는 강제로 예외를 발생한다</a:t>
            </a:r>
            <a:r>
              <a:rPr lang="en-US" altLang="ko-KR" dirty="0"/>
              <a:t>).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0 : </a:t>
            </a:r>
            <a:r>
              <a:rPr lang="ko-KR" altLang="en-US" dirty="0">
                <a:solidFill>
                  <a:srgbClr val="C00000"/>
                </a:solidFill>
              </a:rPr>
              <a:t>전체 대출여부 상태 열람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1 : </a:t>
            </a:r>
            <a:r>
              <a:rPr lang="ko-KR" altLang="en-US" dirty="0">
                <a:solidFill>
                  <a:srgbClr val="C00000"/>
                </a:solidFill>
              </a:rPr>
              <a:t>대출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2 : </a:t>
            </a:r>
            <a:r>
              <a:rPr lang="ko-KR" altLang="en-US" dirty="0">
                <a:solidFill>
                  <a:srgbClr val="C00000"/>
                </a:solidFill>
              </a:rPr>
              <a:t>반납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그 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문자포함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rgbClr val="C00000"/>
                </a:solidFill>
              </a:rPr>
              <a:t>종료</a:t>
            </a:r>
          </a:p>
        </p:txBody>
      </p:sp>
      <p:sp>
        <p:nvSpPr>
          <p:cNvPr id="6" name="타원 5"/>
          <p:cNvSpPr/>
          <p:nvPr/>
        </p:nvSpPr>
        <p:spPr>
          <a:xfrm>
            <a:off x="3779912" y="1191514"/>
            <a:ext cx="4392488" cy="2069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(String):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예외발생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예외발생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23854" y="3857074"/>
            <a:ext cx="3888432" cy="23762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</a:rPr>
              <a:t>bootTitle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Date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재정의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4"/>
          </p:cNvCxnSpPr>
          <p:nvPr/>
        </p:nvCxnSpPr>
        <p:spPr>
          <a:xfrm flipV="1">
            <a:off x="5968070" y="3261178"/>
            <a:ext cx="8086" cy="59589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2934" y="3486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35699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rgbClr val="C00000"/>
                </a:solidFill>
                <a:hlinkClick r:id="rId2"/>
              </a:rPr>
              <a:t>yisy0703@naver.com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</a:rPr>
              <a:t>첨부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C00000"/>
                </a:solidFill>
              </a:rPr>
              <a:t>Ilendable.java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C00000"/>
                </a:solidFill>
              </a:rPr>
              <a:t>BookLib.java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C00000"/>
                </a:solidFill>
              </a:rPr>
              <a:t>BookMain.java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777B1-5CD9-4DAA-8BD9-727513EF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8006"/>
            <a:ext cx="8784976" cy="4741987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r>
              <a:rPr lang="en-US" altLang="ko-KR" sz="2000" dirty="0" err="1"/>
              <a:t>.getTime</a:t>
            </a:r>
            <a:r>
              <a:rPr lang="en-US" altLang="ko-KR" sz="2000" dirty="0"/>
              <a:t>() : 1970.1.1 ~ </a:t>
            </a:r>
            <a:r>
              <a:rPr lang="en-US" altLang="ko-KR" sz="2000" dirty="0" err="1"/>
              <a:t>checkOutDate</a:t>
            </a:r>
            <a:r>
              <a:rPr lang="ko-KR" altLang="en-US" sz="2000" dirty="0"/>
              <a:t>시점까지의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r>
              <a:rPr lang="en-US" altLang="ko-KR" sz="2000" dirty="0"/>
              <a:t>Date now = new Date() : </a:t>
            </a:r>
            <a:r>
              <a:rPr lang="ko-KR" altLang="en-US" sz="2000" dirty="0"/>
              <a:t>지금</a:t>
            </a:r>
            <a:r>
              <a:rPr lang="en-US" altLang="ko-KR" sz="2000" dirty="0"/>
              <a:t> </a:t>
            </a:r>
            <a:r>
              <a:rPr lang="ko-KR" altLang="en-US" sz="2000" dirty="0"/>
              <a:t>시점</a:t>
            </a:r>
            <a:endParaRPr lang="en-US" altLang="ko-KR" sz="2000" dirty="0"/>
          </a:p>
          <a:p>
            <a:r>
              <a:rPr lang="en-US" altLang="ko-KR" sz="2000" dirty="0" err="1"/>
              <a:t>now.getTime</a:t>
            </a:r>
            <a:r>
              <a:rPr lang="en-US" altLang="ko-KR" sz="2000" dirty="0"/>
              <a:t>()</a:t>
            </a:r>
            <a:r>
              <a:rPr lang="ko-KR" altLang="en-US" sz="2000" dirty="0"/>
              <a:t>             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1970.1.1</a:t>
            </a:r>
            <a:r>
              <a:rPr lang="ko-KR" altLang="en-US" sz="2000" dirty="0"/>
              <a:t> </a:t>
            </a:r>
            <a:r>
              <a:rPr lang="en-US" altLang="ko-KR" sz="2000" dirty="0"/>
              <a:t>~</a:t>
            </a:r>
            <a:r>
              <a:rPr lang="ko-KR" altLang="en-US" sz="2000" dirty="0"/>
              <a:t> 지금까지의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long diff = </a:t>
            </a:r>
            <a:r>
              <a:rPr lang="en-US" altLang="ko-KR" sz="2000" dirty="0" err="1"/>
              <a:t>now.getTime</a:t>
            </a:r>
            <a:r>
              <a:rPr lang="en-US" altLang="ko-KR" sz="2000" dirty="0"/>
              <a:t>() -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r>
              <a:rPr lang="en-US" altLang="ko-KR" sz="2000" dirty="0" err="1"/>
              <a:t>.getTime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                 </a:t>
            </a:r>
            <a:r>
              <a:rPr lang="ko-KR" altLang="en-US" sz="2000" dirty="0"/>
              <a:t>대출시점부터 지금까지의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long</a:t>
            </a:r>
            <a:r>
              <a:rPr lang="ko-KR" altLang="en-US" sz="2000" dirty="0"/>
              <a:t> </a:t>
            </a:r>
            <a:r>
              <a:rPr lang="en-US" altLang="ko-KR" sz="2000" dirty="0"/>
              <a:t>day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diff/ (24*60*60*1000); // </a:t>
            </a:r>
            <a:r>
              <a:rPr lang="ko-KR" altLang="en-US" sz="2000" dirty="0"/>
              <a:t>빌린 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If(day&gt;14){</a:t>
            </a:r>
          </a:p>
          <a:p>
            <a:pPr marL="0" indent="0">
              <a:buNone/>
            </a:pPr>
            <a:r>
              <a:rPr lang="en-US" altLang="ko-KR" sz="2000" dirty="0"/>
              <a:t>	// </a:t>
            </a:r>
            <a:r>
              <a:rPr lang="ko-KR" altLang="en-US" sz="2000" dirty="0"/>
              <a:t>연체료 내도록 하고 연체료를 안 내면 여기서 끝</a:t>
            </a:r>
            <a:r>
              <a:rPr lang="en-US" altLang="ko-KR" sz="2000" dirty="0"/>
              <a:t>(</a:t>
            </a:r>
            <a:r>
              <a:rPr lang="ko-KR" altLang="en-US" sz="2000" dirty="0"/>
              <a:t>반납처리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//  </a:t>
            </a:r>
            <a:r>
              <a:rPr lang="ko-KR" altLang="en-US" sz="2000" dirty="0"/>
              <a:t>반납해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7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370153"/>
            <a:ext cx="7920880" cy="370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TestMain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altLang="ko-KR" sz="1200" kern="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BookLib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kern="0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BookLib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"890</a:t>
            </a:r>
            <a:r>
              <a:rPr lang="ko-KR" altLang="ko-KR" sz="1200" kern="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ㄱ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-01"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BookLib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kern="0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book1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BookLib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"890</a:t>
            </a:r>
            <a:r>
              <a:rPr lang="ko-KR" altLang="ko-KR" sz="1200" kern="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ㄱ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-02"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ko-KR" sz="1200" kern="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ko-KR" sz="1200" kern="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홍</a:t>
            </a:r>
            <a:r>
              <a:rPr lang="ko-KR" altLang="en-US" sz="1200" kern="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하둡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200" kern="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.checkOut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kern="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kim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200" kern="0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book1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.checkOut(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"lee"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200" kern="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.setCheckOutDate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10, 30).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getTimeInMillis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r>
              <a:rPr lang="en-US" altLang="ko-KR" sz="12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kern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200" kern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대출일 조작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200" kern="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.checkIn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200" kern="0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200" b="1" i="1" kern="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kern="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altLang="ko-KR" sz="1200" kern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//try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200" b="1" i="1" kern="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kern="0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200" b="1" i="1" kern="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kern="0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book1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200" kern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//main</a:t>
            </a:r>
            <a:endParaRPr lang="ko-KR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4319357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"java"</a:t>
            </a:r>
            <a:r>
              <a:rPr lang="ko-KR" altLang="en-US" sz="1200" dirty="0"/>
              <a:t>이</a:t>
            </a:r>
            <a:r>
              <a:rPr lang="en-US" altLang="ko-KR" sz="1200" dirty="0"/>
              <a:t>(</a:t>
            </a:r>
            <a:r>
              <a:rPr lang="ko-KR" altLang="en-US" sz="1200" dirty="0"/>
              <a:t>가</a:t>
            </a:r>
            <a:r>
              <a:rPr lang="en-US" altLang="ko-KR" sz="1200" dirty="0"/>
              <a:t>) ★</a:t>
            </a:r>
            <a:r>
              <a:rPr lang="ko-KR" altLang="en-US" sz="1200" dirty="0" err="1"/>
              <a:t>대출★되었습니다</a:t>
            </a:r>
            <a:endParaRPr lang="ko-KR" altLang="en-US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대출인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kim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대출일</a:t>
            </a:r>
            <a:r>
              <a:rPr lang="en-US" altLang="ko-KR" sz="1200" dirty="0"/>
              <a:t>]2020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16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"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"</a:t>
            </a:r>
            <a:r>
              <a:rPr lang="ko-KR" altLang="en-US" sz="1200" dirty="0"/>
              <a:t>이</a:t>
            </a:r>
            <a:r>
              <a:rPr lang="en-US" altLang="ko-KR" sz="1200" dirty="0"/>
              <a:t>(</a:t>
            </a:r>
            <a:r>
              <a:rPr lang="ko-KR" altLang="en-US" sz="1200" dirty="0"/>
              <a:t>가</a:t>
            </a:r>
            <a:r>
              <a:rPr lang="en-US" altLang="ko-KR" sz="1200" dirty="0"/>
              <a:t>) ★</a:t>
            </a:r>
            <a:r>
              <a:rPr lang="ko-KR" altLang="en-US" sz="1200" dirty="0" err="1"/>
              <a:t>대출★되었습니다</a:t>
            </a:r>
            <a:endParaRPr lang="ko-KR" altLang="en-US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대출인</a:t>
            </a:r>
            <a:r>
              <a:rPr lang="en-US" altLang="ko-KR" sz="1200" dirty="0"/>
              <a:t>] lee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대출일</a:t>
            </a:r>
            <a:r>
              <a:rPr lang="en-US" altLang="ko-KR" sz="1200" dirty="0"/>
              <a:t>]2020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16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수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연체료 일일 </a:t>
            </a:r>
            <a:r>
              <a:rPr lang="en-US" altLang="ko-KR" sz="1200" dirty="0"/>
              <a:t>100</a:t>
            </a:r>
            <a:r>
              <a:rPr lang="ko-KR" altLang="en-US" sz="1200" dirty="0"/>
              <a:t>원 부가합니다</a:t>
            </a:r>
          </a:p>
          <a:p>
            <a:r>
              <a:rPr lang="ko-KR" altLang="en-US" sz="1200" dirty="0"/>
              <a:t>내셔야 할 연체료는 </a:t>
            </a:r>
            <a:r>
              <a:rPr lang="en-US" altLang="ko-KR" sz="1200" dirty="0"/>
              <a:t>200</a:t>
            </a:r>
            <a:r>
              <a:rPr lang="ko-KR" altLang="en-US" sz="1200" dirty="0"/>
              <a:t>원</a:t>
            </a:r>
          </a:p>
          <a:p>
            <a:r>
              <a:rPr lang="ko-KR" altLang="en-US" sz="1200" dirty="0"/>
              <a:t>연체료를 </a:t>
            </a:r>
            <a:r>
              <a:rPr lang="ko-KR" altLang="en-US" sz="1200" dirty="0" err="1"/>
              <a:t>내셨나요</a:t>
            </a:r>
            <a:r>
              <a:rPr lang="en-US" altLang="ko-KR" sz="1200" dirty="0"/>
              <a:t>(Y/N)? y</a:t>
            </a:r>
          </a:p>
          <a:p>
            <a:r>
              <a:rPr lang="en-US" altLang="ko-KR" sz="1200" dirty="0"/>
              <a:t>"java"</a:t>
            </a:r>
            <a:r>
              <a:rPr lang="ko-KR" altLang="en-US" sz="1200" dirty="0"/>
              <a:t>이</a:t>
            </a:r>
            <a:r>
              <a:rPr lang="en-US" altLang="ko-KR" sz="1200" dirty="0"/>
              <a:t>(</a:t>
            </a:r>
            <a:r>
              <a:rPr lang="ko-KR" altLang="en-US" sz="1200" dirty="0"/>
              <a:t>가</a:t>
            </a:r>
            <a:r>
              <a:rPr lang="en-US" altLang="ko-KR" sz="1200" dirty="0"/>
              <a:t>) ★</a:t>
            </a:r>
            <a:r>
              <a:rPr lang="ko-KR" altLang="en-US" sz="1200" dirty="0" err="1"/>
              <a:t>반납★되었습니다</a:t>
            </a:r>
            <a:endParaRPr lang="ko-KR" altLang="en-US" sz="1200" dirty="0"/>
          </a:p>
          <a:p>
            <a:r>
              <a:rPr lang="en-US" altLang="ko-KR" sz="1200" dirty="0"/>
              <a:t>"java(890</a:t>
            </a:r>
            <a:r>
              <a:rPr lang="ko-KR" altLang="en-US" sz="1200" dirty="0" err="1"/>
              <a:t>ㄱ</a:t>
            </a:r>
            <a:r>
              <a:rPr lang="en-US" altLang="ko-KR" sz="1200" dirty="0"/>
              <a:t>-01)" </a:t>
            </a:r>
            <a:r>
              <a:rPr lang="ko-KR" altLang="en-US" sz="1200" dirty="0"/>
              <a:t>홍길동著 대출가능</a:t>
            </a:r>
          </a:p>
          <a:p>
            <a:r>
              <a:rPr lang="en-US" altLang="ko-KR" sz="1200" dirty="0"/>
              <a:t>"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(890</a:t>
            </a:r>
            <a:r>
              <a:rPr lang="ko-KR" altLang="en-US" sz="1200" dirty="0" err="1"/>
              <a:t>ㄱ</a:t>
            </a:r>
            <a:r>
              <a:rPr lang="en-US" altLang="ko-KR" sz="1200" dirty="0"/>
              <a:t>-02)" </a:t>
            </a:r>
            <a:r>
              <a:rPr lang="ko-KR" altLang="en-US" sz="1200" dirty="0"/>
              <a:t>홍하둡著 대출</a:t>
            </a:r>
            <a:r>
              <a:rPr lang="en-US" altLang="ko-KR" sz="1200" dirty="0"/>
              <a:t>(20-12-16 </a:t>
            </a:r>
            <a:r>
              <a:rPr lang="ko-KR" altLang="en-US" sz="1200" dirty="0"/>
              <a:t>수요일</a:t>
            </a:r>
            <a:r>
              <a:rPr lang="en-US" altLang="ko-KR" sz="1200" dirty="0"/>
              <a:t>) </a:t>
            </a:r>
            <a:r>
              <a:rPr lang="ko-KR" altLang="en-US" sz="1200" dirty="0"/>
              <a:t>중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411760" y="3769862"/>
            <a:ext cx="20882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결과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8783" y="821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2" name="양쪽 중괄호 1"/>
          <p:cNvSpPr/>
          <p:nvPr/>
        </p:nvSpPr>
        <p:spPr>
          <a:xfrm>
            <a:off x="827584" y="4345926"/>
            <a:ext cx="2520280" cy="523234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47864" y="4442037"/>
            <a:ext cx="2406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kern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book.checkOut</a:t>
            </a:r>
            <a:r>
              <a:rPr lang="en-US" altLang="ko-KR" sz="1500" kern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ko-KR" sz="1500" kern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kim</a:t>
            </a:r>
            <a:r>
              <a:rPr lang="en-US" altLang="ko-KR" sz="1500" kern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ko-KR" altLang="en-US" sz="1500" dirty="0">
              <a:solidFill>
                <a:srgbClr val="92D050"/>
              </a:solidFill>
            </a:endParaRPr>
          </a:p>
        </p:txBody>
      </p:sp>
      <p:sp>
        <p:nvSpPr>
          <p:cNvPr id="4" name="양쪽 중괄호 3"/>
          <p:cNvSpPr/>
          <p:nvPr/>
        </p:nvSpPr>
        <p:spPr>
          <a:xfrm>
            <a:off x="827584" y="4941168"/>
            <a:ext cx="2808312" cy="432048"/>
          </a:xfrm>
          <a:prstGeom prst="bracePair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63888" y="4972526"/>
            <a:ext cx="25122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book1.checkOut("lee");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39872" y="5661124"/>
            <a:ext cx="1771639" cy="339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50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book.checkIn</a:t>
            </a:r>
            <a:r>
              <a:rPr lang="en-US" altLang="ko-KR" sz="15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500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양쪽 중괄호 10"/>
          <p:cNvSpPr/>
          <p:nvPr/>
        </p:nvSpPr>
        <p:spPr>
          <a:xfrm>
            <a:off x="862545" y="5511176"/>
            <a:ext cx="2485319" cy="654127"/>
          </a:xfrm>
          <a:prstGeom prst="brace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2662" y="6072630"/>
            <a:ext cx="3468143" cy="33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5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5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ko-KR" sz="15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5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ko-KR" sz="15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양쪽 중괄호 12"/>
          <p:cNvSpPr/>
          <p:nvPr/>
        </p:nvSpPr>
        <p:spPr>
          <a:xfrm>
            <a:off x="899592" y="6237312"/>
            <a:ext cx="2664296" cy="128570"/>
          </a:xfrm>
          <a:prstGeom prst="bracePair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중괄호 13"/>
          <p:cNvSpPr/>
          <p:nvPr/>
        </p:nvSpPr>
        <p:spPr>
          <a:xfrm>
            <a:off x="898884" y="6402166"/>
            <a:ext cx="4033156" cy="200579"/>
          </a:xfrm>
          <a:prstGeom prst="bracePair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2040" y="6304801"/>
            <a:ext cx="2935419" cy="339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500" kern="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500" b="1" i="1" kern="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500" kern="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ko-KR" sz="1500" kern="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(book1);</a:t>
            </a:r>
            <a:endParaRPr lang="ko-KR" altLang="ko-KR" sz="1500" kern="100" dirty="0">
              <a:solidFill>
                <a:srgbClr val="FFC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378</Words>
  <Application>Microsoft Office PowerPoint</Application>
  <PresentationFormat>화면 슬라이드 쇼(4:3)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22</cp:revision>
  <dcterms:created xsi:type="dcterms:W3CDTF">2018-12-13T05:20:24Z</dcterms:created>
  <dcterms:modified xsi:type="dcterms:W3CDTF">2020-12-16T08:23:58Z</dcterms:modified>
</cp:coreProperties>
</file>