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9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8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4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13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6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9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6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2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1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3A14-42EC-4537-8B20-03E62BC336C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81082"/>
              </p:ext>
            </p:extLst>
          </p:nvPr>
        </p:nvGraphicFramePr>
        <p:xfrm>
          <a:off x="539552" y="1334916"/>
          <a:ext cx="3240360" cy="8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67">
                  <a:extLst>
                    <a:ext uri="{9D8B030D-6E8A-4147-A177-3AD203B41FA5}">
                      <a16:colId xmlns:a16="http://schemas.microsoft.com/office/drawing/2014/main" val="1123606860"/>
                    </a:ext>
                  </a:extLst>
                </a:gridCol>
                <a:gridCol w="2672193">
                  <a:extLst>
                    <a:ext uri="{9D8B030D-6E8A-4147-A177-3AD203B41FA5}">
                      <a16:colId xmlns:a16="http://schemas.microsoft.com/office/drawing/2014/main" val="769849087"/>
                    </a:ext>
                  </a:extLst>
                </a:gridCol>
              </a:tblGrid>
              <a:tr h="87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“Str0”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848143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94691"/>
              </p:ext>
            </p:extLst>
          </p:nvPr>
        </p:nvGraphicFramePr>
        <p:xfrm>
          <a:off x="5148063" y="1334916"/>
          <a:ext cx="3912098" cy="81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74361001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218288841"/>
                    </a:ext>
                  </a:extLst>
                </a:gridCol>
                <a:gridCol w="743745">
                  <a:extLst>
                    <a:ext uri="{9D8B030D-6E8A-4147-A177-3AD203B41FA5}">
                      <a16:colId xmlns:a16="http://schemas.microsoft.com/office/drawing/2014/main" val="3046777044"/>
                    </a:ext>
                  </a:extLst>
                </a:gridCol>
              </a:tblGrid>
              <a:tr h="817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0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“str0”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444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24468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27658"/>
              </p:ext>
            </p:extLst>
          </p:nvPr>
        </p:nvGraphicFramePr>
        <p:xfrm>
          <a:off x="427908" y="332656"/>
          <a:ext cx="1271972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972">
                  <a:extLst>
                    <a:ext uri="{9D8B030D-6E8A-4147-A177-3AD203B41FA5}">
                      <a16:colId xmlns:a16="http://schemas.microsoft.com/office/drawing/2014/main" val="59124172"/>
                    </a:ext>
                  </a:extLst>
                </a:gridCol>
              </a:tblGrid>
              <a:tr h="447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6231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552" y="64912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3944" y="115025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1000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827053"/>
              </p:ext>
            </p:extLst>
          </p:nvPr>
        </p:nvGraphicFramePr>
        <p:xfrm>
          <a:off x="5252444" y="300633"/>
          <a:ext cx="1271972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972">
                  <a:extLst>
                    <a:ext uri="{9D8B030D-6E8A-4147-A177-3AD203B41FA5}">
                      <a16:colId xmlns:a16="http://schemas.microsoft.com/office/drawing/2014/main" val="59124172"/>
                    </a:ext>
                  </a:extLst>
                </a:gridCol>
              </a:tblGrid>
              <a:tr h="447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9999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62311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64088" y="617097"/>
            <a:ext cx="115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linkedList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18481" y="111822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9999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65880"/>
              </p:ext>
            </p:extLst>
          </p:nvPr>
        </p:nvGraphicFramePr>
        <p:xfrm>
          <a:off x="539551" y="3205088"/>
          <a:ext cx="3240360" cy="8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67">
                  <a:extLst>
                    <a:ext uri="{9D8B030D-6E8A-4147-A177-3AD203B41FA5}">
                      <a16:colId xmlns:a16="http://schemas.microsoft.com/office/drawing/2014/main" val="1123606860"/>
                    </a:ext>
                  </a:extLst>
                </a:gridCol>
                <a:gridCol w="2672193">
                  <a:extLst>
                    <a:ext uri="{9D8B030D-6E8A-4147-A177-3AD203B41FA5}">
                      <a16:colId xmlns:a16="http://schemas.microsoft.com/office/drawing/2014/main" val="769849087"/>
                    </a:ext>
                  </a:extLst>
                </a:gridCol>
              </a:tblGrid>
              <a:tr h="87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“Str1”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84814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07628"/>
              </p:ext>
            </p:extLst>
          </p:nvPr>
        </p:nvGraphicFramePr>
        <p:xfrm>
          <a:off x="539551" y="4199460"/>
          <a:ext cx="3240360" cy="8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67">
                  <a:extLst>
                    <a:ext uri="{9D8B030D-6E8A-4147-A177-3AD203B41FA5}">
                      <a16:colId xmlns:a16="http://schemas.microsoft.com/office/drawing/2014/main" val="1123606860"/>
                    </a:ext>
                  </a:extLst>
                </a:gridCol>
                <a:gridCol w="2672193">
                  <a:extLst>
                    <a:ext uri="{9D8B030D-6E8A-4147-A177-3AD203B41FA5}">
                      <a16:colId xmlns:a16="http://schemas.microsoft.com/office/drawing/2014/main" val="769849087"/>
                    </a:ext>
                  </a:extLst>
                </a:gridCol>
              </a:tblGrid>
              <a:tr h="87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“Str2”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848143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28945"/>
              </p:ext>
            </p:extLst>
          </p:nvPr>
        </p:nvGraphicFramePr>
        <p:xfrm>
          <a:off x="539551" y="2270002"/>
          <a:ext cx="3240360" cy="8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67">
                  <a:extLst>
                    <a:ext uri="{9D8B030D-6E8A-4147-A177-3AD203B41FA5}">
                      <a16:colId xmlns:a16="http://schemas.microsoft.com/office/drawing/2014/main" val="1123606860"/>
                    </a:ext>
                  </a:extLst>
                </a:gridCol>
                <a:gridCol w="2672193">
                  <a:extLst>
                    <a:ext uri="{9D8B030D-6E8A-4147-A177-3AD203B41FA5}">
                      <a16:colId xmlns:a16="http://schemas.microsoft.com/office/drawing/2014/main" val="769849087"/>
                    </a:ext>
                  </a:extLst>
                </a:gridCol>
              </a:tblGrid>
              <a:tr h="87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“11111”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84814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956365"/>
              </p:ext>
            </p:extLst>
          </p:nvPr>
        </p:nvGraphicFramePr>
        <p:xfrm>
          <a:off x="5121735" y="3468111"/>
          <a:ext cx="3912098" cy="81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74361001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218288841"/>
                    </a:ext>
                  </a:extLst>
                </a:gridCol>
                <a:gridCol w="743745">
                  <a:extLst>
                    <a:ext uri="{9D8B030D-6E8A-4147-A177-3AD203B41FA5}">
                      <a16:colId xmlns:a16="http://schemas.microsoft.com/office/drawing/2014/main" val="3046777044"/>
                    </a:ext>
                  </a:extLst>
                </a:gridCol>
              </a:tblGrid>
              <a:tr h="817788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“str1”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333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24468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12165"/>
              </p:ext>
            </p:extLst>
          </p:nvPr>
        </p:nvGraphicFramePr>
        <p:xfrm>
          <a:off x="5101532" y="4423724"/>
          <a:ext cx="3912098" cy="81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74361001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218288841"/>
                    </a:ext>
                  </a:extLst>
                </a:gridCol>
                <a:gridCol w="743745">
                  <a:extLst>
                    <a:ext uri="{9D8B030D-6E8A-4147-A177-3AD203B41FA5}">
                      <a16:colId xmlns:a16="http://schemas.microsoft.com/office/drawing/2014/main" val="3046777044"/>
                    </a:ext>
                  </a:extLst>
                </a:gridCol>
              </a:tblGrid>
              <a:tr h="817788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“str1”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24468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819243" y="423905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923624" y="3300074"/>
            <a:ext cx="56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222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34205"/>
              </p:ext>
            </p:extLst>
          </p:nvPr>
        </p:nvGraphicFramePr>
        <p:xfrm>
          <a:off x="5128753" y="2465657"/>
          <a:ext cx="3912098" cy="81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74361001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218288841"/>
                    </a:ext>
                  </a:extLst>
                </a:gridCol>
                <a:gridCol w="743745">
                  <a:extLst>
                    <a:ext uri="{9D8B030D-6E8A-4147-A177-3AD203B41FA5}">
                      <a16:colId xmlns:a16="http://schemas.microsoft.com/office/drawing/2014/main" val="3046777044"/>
                    </a:ext>
                  </a:extLst>
                </a:gridCol>
              </a:tblGrid>
              <a:tr h="817788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“str1”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222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24468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950844" y="22809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444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39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31013"/>
              </p:ext>
            </p:extLst>
          </p:nvPr>
        </p:nvGraphicFramePr>
        <p:xfrm>
          <a:off x="3097092" y="1628800"/>
          <a:ext cx="5256584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“Hong </a:t>
                      </a:r>
                      <a:r>
                        <a:rPr lang="en-US" altLang="ko-KR" sz="4000" dirty="0" err="1" smtClean="0"/>
                        <a:t>gildong</a:t>
                      </a:r>
                      <a:r>
                        <a:rPr lang="en-US" altLang="ko-KR" sz="4000" dirty="0" smtClean="0"/>
                        <a:t>”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“Kim </a:t>
                      </a:r>
                      <a:r>
                        <a:rPr lang="en-US" altLang="ko-KR" sz="4000" dirty="0" err="1" smtClean="0"/>
                        <a:t>dongil</a:t>
                      </a:r>
                      <a:r>
                        <a:rPr lang="en-US" altLang="ko-KR" sz="4000" dirty="0" smtClean="0"/>
                        <a:t>”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2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“Lee </a:t>
                      </a:r>
                      <a:r>
                        <a:rPr lang="en-US" altLang="ko-KR" sz="4000" dirty="0" err="1" smtClean="0"/>
                        <a:t>soonsin</a:t>
                      </a:r>
                      <a:r>
                        <a:rPr lang="en-US" altLang="ko-KR" sz="4000" dirty="0" smtClean="0"/>
                        <a:t>”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“Yu </a:t>
                      </a:r>
                      <a:r>
                        <a:rPr lang="en-US" altLang="ko-KR" sz="4000" dirty="0" err="1" smtClean="0"/>
                        <a:t>ain</a:t>
                      </a:r>
                      <a:r>
                        <a:rPr lang="en-US" altLang="ko-KR" sz="4000" dirty="0" smtClean="0"/>
                        <a:t>”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80610" y="779512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</a:t>
            </a:r>
            <a:r>
              <a:rPr lang="ko-KR" altLang="en-US" sz="2400" dirty="0" smtClean="0"/>
              <a:t>값       데이터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51524"/>
              </p:ext>
            </p:extLst>
          </p:nvPr>
        </p:nvGraphicFramePr>
        <p:xfrm>
          <a:off x="971600" y="1412776"/>
          <a:ext cx="648072" cy="440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2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5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68</Words>
  <Application>Microsoft Office PowerPoint</Application>
  <PresentationFormat>화면 슬라이드 쇼(4:3)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501</dc:creator>
  <cp:lastModifiedBy>tjoeun</cp:lastModifiedBy>
  <cp:revision>6</cp:revision>
  <dcterms:created xsi:type="dcterms:W3CDTF">2018-04-12T06:27:58Z</dcterms:created>
  <dcterms:modified xsi:type="dcterms:W3CDTF">2020-12-17T01:32:37Z</dcterms:modified>
</cp:coreProperties>
</file>