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3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6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04D8-7C0E-4A71-BFB8-10C08B05D89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5" y="1391244"/>
            <a:ext cx="7639581" cy="49180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83968" y="173831"/>
            <a:ext cx="465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Frame </a:t>
            </a:r>
            <a:r>
              <a:rPr lang="en-US" altLang="ko-KR" sz="2800" dirty="0" err="1" smtClean="0"/>
              <a:t>FlowLayout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54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36875" y="1391244"/>
            <a:ext cx="7639581" cy="4918076"/>
            <a:chOff x="755576" y="404664"/>
            <a:chExt cx="7639581" cy="59046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04664"/>
              <a:ext cx="7639581" cy="59046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043608" y="1556792"/>
              <a:ext cx="7056784" cy="23042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059832" y="1556792"/>
              <a:ext cx="0" cy="2304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2708920"/>
              <a:ext cx="70567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785" y="914190"/>
            <a:ext cx="3904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panel(</a:t>
            </a:r>
            <a:r>
              <a:rPr lang="en-US" altLang="ko-KR" sz="2800" dirty="0" smtClean="0"/>
              <a:t>North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smtClean="0">
                <a:solidFill>
                  <a:srgbClr val="FF0000"/>
                </a:solidFill>
              </a:rPr>
              <a:t>행</a:t>
            </a:r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열짜리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GridLayout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173831"/>
            <a:ext cx="465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Frame</a:t>
            </a:r>
            <a:r>
              <a:rPr lang="ko-KR" altLang="en-US" sz="2800" dirty="0" smtClean="0"/>
              <a:t>전체는 </a:t>
            </a:r>
            <a:r>
              <a:rPr lang="en-US" altLang="ko-KR" sz="2800" dirty="0" err="1" smtClean="0"/>
              <a:t>BorderLayout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6352822" y="4810199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/>
              <a:t>btn</a:t>
            </a:r>
            <a:r>
              <a:rPr lang="en-US" altLang="ko-KR" sz="2800" dirty="0" smtClean="0"/>
              <a:t> : South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71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53132"/>
              </p:ext>
            </p:extLst>
          </p:nvPr>
        </p:nvGraphicFramePr>
        <p:xfrm>
          <a:off x="395536" y="404664"/>
          <a:ext cx="8229600" cy="637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아이디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비밀번호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2348880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6441" y="4005064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836712"/>
            <a:ext cx="75608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836712"/>
            <a:ext cx="75608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나의</a:t>
            </a:r>
            <a:r>
              <a:rPr lang="ko-KR" altLang="en-US" b="1" dirty="0" smtClean="0">
                <a:solidFill>
                  <a:schemeClr val="tx1"/>
                </a:solidFill>
              </a:rPr>
              <a:t> 예제                                    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-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2040" y="2505009"/>
            <a:ext cx="2448272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종</a:t>
            </a:r>
            <a:r>
              <a:rPr lang="en-US" altLang="ko-KR" sz="3600" dirty="0" smtClean="0">
                <a:solidFill>
                  <a:schemeClr val="tx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료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708" y="342245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즐거운 월요일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26443"/>
            <a:ext cx="180975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20072" y="2286164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524328" y="2505009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2320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39470" y="2492896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462" y="34888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9350" y="21175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771800" y="2420396"/>
            <a:ext cx="1584176" cy="18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16</cp:revision>
  <dcterms:created xsi:type="dcterms:W3CDTF">2017-10-25T02:13:35Z</dcterms:created>
  <dcterms:modified xsi:type="dcterms:W3CDTF">2020-12-20T11:31:16Z</dcterms:modified>
</cp:coreProperties>
</file>