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9" r:id="rId2"/>
    <p:sldId id="260" r:id="rId3"/>
    <p:sldId id="256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8803-5900-4B08-88EC-AD32E09FEE0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6F1-D051-430C-9AAE-B2749F21E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E9C0-F075-45C9-B415-804927E6E20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8876872" y="3465004"/>
            <a:ext cx="15608" cy="900100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6344" y="3730388"/>
            <a:ext cx="4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50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9335" y="2548012"/>
            <a:ext cx="504056" cy="0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975" y="2070669"/>
            <a:ext cx="4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50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00541" y="2558523"/>
            <a:ext cx="1562525" cy="30192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303554" y="2575973"/>
            <a:ext cx="1944216" cy="18472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8376" y="2123564"/>
            <a:ext cx="5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200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2318" y="2105092"/>
            <a:ext cx="5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288360" y="2543831"/>
            <a:ext cx="855312" cy="19767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2376" y="2085417"/>
            <a:ext cx="7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04269" y="2563598"/>
            <a:ext cx="840294" cy="0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1886" y="2167900"/>
            <a:ext cx="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112852" y="2551951"/>
            <a:ext cx="1512335" cy="13145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2803" y="2086620"/>
            <a:ext cx="7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200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596336" y="2519262"/>
            <a:ext cx="855312" cy="19767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40352" y="2060848"/>
            <a:ext cx="7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5" y="2685736"/>
            <a:ext cx="8548824" cy="16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836712"/>
            <a:ext cx="7128792" cy="52565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15616" y="1484784"/>
            <a:ext cx="7128792" cy="12961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4408" y="194819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Panel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88640"/>
            <a:ext cx="5094575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4102" y="6228020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jta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JTextArea</a:t>
            </a:r>
            <a:r>
              <a:rPr lang="en-US" altLang="ko-KR" b="1" dirty="0" smtClean="0">
                <a:solidFill>
                  <a:srgbClr val="FF0000"/>
                </a:solidFill>
              </a:rPr>
              <a:t>) – </a:t>
            </a:r>
            <a:r>
              <a:rPr lang="ko-KR" altLang="en-US" b="1" dirty="0" smtClean="0">
                <a:solidFill>
                  <a:srgbClr val="FF0000"/>
                </a:solidFill>
              </a:rPr>
              <a:t>자동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JScrollPane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7294" y="1772816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4051" y="8912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JLabel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54051" y="548680"/>
            <a:ext cx="4276790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84445" y="904074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jpup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9751" y="1556792"/>
            <a:ext cx="4276790" cy="4680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98223" y="1619508"/>
            <a:ext cx="19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jpdown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3014" y="3740839"/>
            <a:ext cx="25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9966"/>
                </a:solidFill>
              </a:rPr>
              <a:t>contenPane;Container</a:t>
            </a:r>
            <a:endParaRPr lang="en-US" altLang="ko-KR" b="1" dirty="0" smtClean="0">
              <a:solidFill>
                <a:srgbClr val="FF9966"/>
              </a:solidFill>
            </a:endParaRPr>
          </a:p>
          <a:p>
            <a:r>
              <a:rPr lang="ko-KR" altLang="en-US" b="1" dirty="0" smtClean="0">
                <a:solidFill>
                  <a:srgbClr val="FF9966"/>
                </a:solidFill>
              </a:rPr>
              <a:t>레이아웃</a:t>
            </a:r>
            <a:r>
              <a:rPr lang="en-US" altLang="ko-KR" b="1" dirty="0" smtClean="0">
                <a:solidFill>
                  <a:srgbClr val="FF9966"/>
                </a:solidFill>
              </a:rPr>
              <a:t>:</a:t>
            </a:r>
            <a:r>
              <a:rPr lang="en-US" altLang="ko-KR" b="1" dirty="0" err="1" smtClean="0">
                <a:solidFill>
                  <a:srgbClr val="FF9966"/>
                </a:solidFill>
              </a:rPr>
              <a:t>FlowLayout</a:t>
            </a:r>
            <a:endParaRPr lang="ko-KR" altLang="en-US" b="1" dirty="0">
              <a:solidFill>
                <a:srgbClr val="FF99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2075220"/>
            <a:ext cx="457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btnJoin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btnSearch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btnOutput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btnExit</a:t>
            </a:r>
            <a:endParaRPr lang="en-US" altLang="ko-KR" dirty="0" smtClean="0"/>
          </a:p>
          <a:p>
            <a:r>
              <a:rPr lang="en-US" altLang="ko-KR" dirty="0" smtClean="0"/>
              <a:t>          (</a:t>
            </a:r>
            <a:r>
              <a:rPr lang="ko-KR" altLang="en-US" dirty="0" err="1" smtClean="0"/>
              <a:t>폰뒷자리조회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2269" y="627075"/>
            <a:ext cx="220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txtPhone;JTextField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txtName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04200" y="332656"/>
            <a:ext cx="22680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-27384"/>
            <a:ext cx="212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JTextField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넓이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</a:rPr>
              <a:t>15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4869160"/>
            <a:ext cx="44644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8588" y="45718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16788" y="2142148"/>
            <a:ext cx="0" cy="40858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0634" y="5157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00" y="3025702"/>
            <a:ext cx="1787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제출파일 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Customer.java</a:t>
            </a:r>
          </a:p>
          <a:p>
            <a:r>
              <a:rPr lang="en-US" altLang="ko-KR" dirty="0" smtClean="0"/>
              <a:t>Homework.java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ustomer.txt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6645" y="438717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400*450</a:t>
            </a:r>
            <a:r>
              <a:rPr lang="ko-KR" altLang="en-US" dirty="0" smtClean="0"/>
              <a:t>짜리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52</Words>
  <Application>Microsoft Office PowerPoint</Application>
  <PresentationFormat>화면 슬라이드 쇼(4:3)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39</cp:revision>
  <cp:lastPrinted>2017-10-25T15:11:57Z</cp:lastPrinted>
  <dcterms:created xsi:type="dcterms:W3CDTF">2016-08-28T23:53:31Z</dcterms:created>
  <dcterms:modified xsi:type="dcterms:W3CDTF">2020-12-22T06:33:17Z</dcterms:modified>
</cp:coreProperties>
</file>