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79" r:id="rId2"/>
    <p:sldId id="260" r:id="rId3"/>
    <p:sldId id="261" r:id="rId4"/>
    <p:sldId id="273" r:id="rId5"/>
    <p:sldId id="262" r:id="rId6"/>
    <p:sldId id="270" r:id="rId7"/>
    <p:sldId id="274" r:id="rId8"/>
    <p:sldId id="263" r:id="rId9"/>
    <p:sldId id="271" r:id="rId10"/>
    <p:sldId id="272" r:id="rId11"/>
    <p:sldId id="275" r:id="rId12"/>
    <p:sldId id="264" r:id="rId13"/>
    <p:sldId id="276" r:id="rId14"/>
    <p:sldId id="265" r:id="rId15"/>
    <p:sldId id="266" r:id="rId16"/>
    <p:sldId id="267" r:id="rId17"/>
    <p:sldId id="268" r:id="rId18"/>
    <p:sldId id="269" r:id="rId19"/>
    <p:sldId id="277" r:id="rId20"/>
    <p:sldId id="281" r:id="rId21"/>
    <p:sldId id="282" r:id="rId22"/>
    <p:sldId id="283" r:id="rId23"/>
  </p:sldIdLst>
  <p:sldSz cx="6858000" cy="9144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2" autoAdjust="0"/>
  </p:normalViewPr>
  <p:slideViewPr>
    <p:cSldViewPr>
      <p:cViewPr varScale="1">
        <p:scale>
          <a:sx n="82" d="100"/>
          <a:sy n="82" d="100"/>
        </p:scale>
        <p:origin x="3042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AF94E-98AD-4B3C-AF12-4D16129958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0979B-910D-4E10-A6D5-D6530138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6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" y="0"/>
            <a:ext cx="6857687" cy="82758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971600"/>
            <a:ext cx="6827168" cy="79208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3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1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2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7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6257" y="178096"/>
            <a:ext cx="5829300" cy="1960033"/>
          </a:xfrm>
        </p:spPr>
        <p:txBody>
          <a:bodyPr/>
          <a:lstStyle/>
          <a:p>
            <a:r>
              <a:rPr lang="ko-KR" altLang="en-US" dirty="0" smtClean="0"/>
              <a:t>응용</a:t>
            </a:r>
            <a:r>
              <a:rPr lang="en-US" altLang="ko-KR" dirty="0" smtClean="0"/>
              <a:t>SW</a:t>
            </a:r>
            <a:r>
              <a:rPr lang="ko-KR" altLang="en-US" dirty="0"/>
              <a:t>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648" y="2123728"/>
            <a:ext cx="6336704" cy="662473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아래의 파일을 하나로 압축하여 제출합니다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F0000"/>
                </a:solidFill>
              </a:rPr>
              <a:t>exERD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파일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F0000"/>
                </a:solidFill>
              </a:rPr>
              <a:t>exERD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캡처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F0000"/>
                </a:solidFill>
              </a:rPr>
              <a:t>Student.sql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DTO, </a:t>
            </a:r>
            <a:r>
              <a:rPr lang="en-US" altLang="ko-KR" dirty="0" smtClean="0">
                <a:solidFill>
                  <a:srgbClr val="FF0000"/>
                </a:solidFill>
              </a:rPr>
              <a:t>DAO (</a:t>
            </a:r>
            <a:r>
              <a:rPr lang="ko-KR" altLang="en-US" dirty="0" err="1" smtClean="0">
                <a:solidFill>
                  <a:srgbClr val="FF0000"/>
                </a:solidFill>
              </a:rPr>
              <a:t>자바파일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Swing java </a:t>
            </a:r>
            <a:r>
              <a:rPr lang="en-US" altLang="ko-KR" dirty="0" smtClean="0">
                <a:solidFill>
                  <a:srgbClr val="FF0000"/>
                </a:solidFill>
              </a:rPr>
              <a:t>program(</a:t>
            </a:r>
            <a:r>
              <a:rPr lang="ko-KR" altLang="en-US" dirty="0" err="1" smtClean="0">
                <a:solidFill>
                  <a:srgbClr val="FF0000"/>
                </a:solidFill>
              </a:rPr>
              <a:t>자바파일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</a:rPr>
              <a:t>실행화면</a:t>
            </a:r>
            <a:r>
              <a:rPr lang="ko-KR" altLang="en-US" dirty="0" smtClean="0">
                <a:solidFill>
                  <a:srgbClr val="FF0000"/>
                </a:solidFill>
              </a:rPr>
              <a:t> 캡처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FF0000"/>
                </a:solidFill>
              </a:rPr>
              <a:t>학번검색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이름검색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전공검색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FF0000"/>
                </a:solidFill>
              </a:rPr>
              <a:t>제적자출력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FF0000"/>
                </a:solidFill>
              </a:rPr>
              <a:t>학생출력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2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5" y="4974580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15494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2600908" y="3383868"/>
            <a:ext cx="3384376" cy="432048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664" y="3277597"/>
            <a:ext cx="490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동명이인이 있는 이름을 검색할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아래에 </a:t>
            </a:r>
            <a:r>
              <a:rPr lang="en-US" altLang="ko-KR" b="1" dirty="0">
                <a:solidFill>
                  <a:srgbClr val="FF0000"/>
                </a:solidFill>
              </a:rPr>
              <a:t>list</a:t>
            </a:r>
            <a:r>
              <a:rPr lang="ko-KR" altLang="en-US" b="1" dirty="0">
                <a:solidFill>
                  <a:srgbClr val="FF0000"/>
                </a:solidFill>
              </a:rPr>
              <a:t>도 출력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r>
              <a:rPr lang="ko-KR" altLang="en-US" b="1" dirty="0">
                <a:solidFill>
                  <a:srgbClr val="FF0000"/>
                </a:solidFill>
              </a:rPr>
              <a:t>은 마지막 사람으로</a:t>
            </a: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05100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전공검색시</a:t>
            </a:r>
            <a:r>
              <a:rPr lang="ko-KR" altLang="en-US" dirty="0"/>
              <a:t> 전공은 선택하고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4149080" y="1979712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4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5" y="2716165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전공검색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8880" y="135011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해당학과의</a:t>
            </a:r>
            <a:r>
              <a:rPr lang="ko-KR" altLang="en-US" b="1" dirty="0" smtClean="0">
                <a:solidFill>
                  <a:srgbClr val="FF0000"/>
                </a:solidFill>
              </a:rPr>
              <a:t> 학생이 없는 경우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251424" y="190770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71500" y="4427984"/>
            <a:ext cx="16333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전공검색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05100"/>
            <a:ext cx="556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8880" y="1350118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해당학과의</a:t>
            </a:r>
            <a:r>
              <a:rPr lang="ko-KR" altLang="en-US" b="1" dirty="0" smtClean="0">
                <a:solidFill>
                  <a:srgbClr val="FF0000"/>
                </a:solidFill>
              </a:rPr>
              <a:t> 학생이 있는 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점수 내림차순으로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251424" y="190770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3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5" y="4836011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5" y="1012912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학생입력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-857045" y="4789593"/>
            <a:ext cx="3963578" cy="144016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0" y="5012780"/>
            <a:ext cx="5562600" cy="3733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8" y="1053282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학생수정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-423427" y="4391979"/>
            <a:ext cx="4248472" cy="100811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835696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학생출력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417" y="6113087"/>
            <a:ext cx="621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제적자를</a:t>
            </a:r>
            <a:r>
              <a:rPr lang="ko-KR" altLang="en-US" b="1" dirty="0">
                <a:solidFill>
                  <a:srgbClr val="FF0000"/>
                </a:solidFill>
              </a:rPr>
              <a:t> 제외하고 모든 학생들을 </a:t>
            </a:r>
            <a:r>
              <a:rPr lang="ko-KR" altLang="en-US" b="1" dirty="0" smtClean="0">
                <a:solidFill>
                  <a:srgbClr val="FF0000"/>
                </a:solidFill>
              </a:rPr>
              <a:t>점수 내림차순으로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10800000">
            <a:off x="2969940" y="3635896"/>
            <a:ext cx="576064" cy="2448272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5" y="4932040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5" y="910208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제적처리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1109396" y="3039176"/>
            <a:ext cx="4063144" cy="345638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제적자출력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4" y="2123728"/>
            <a:ext cx="556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8289" y="630019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제적자들</a:t>
            </a:r>
            <a:r>
              <a:rPr lang="ko-KR" altLang="en-US" b="1" dirty="0" smtClean="0">
                <a:solidFill>
                  <a:srgbClr val="FF0000"/>
                </a:solidFill>
              </a:rPr>
              <a:t> 점수 내림차순으로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10800000">
            <a:off x="3861048" y="3851920"/>
            <a:ext cx="576064" cy="2448272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9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64" y="251520"/>
            <a:ext cx="6827168" cy="878497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</a:t>
            </a:r>
            <a:r>
              <a:rPr lang="en-US" altLang="ko-KR" sz="1100" dirty="0" err="1"/>
              <a:t>SwingStudentMng</a:t>
            </a:r>
            <a:r>
              <a:rPr lang="ko-KR" altLang="en-US" sz="1100" dirty="0"/>
              <a:t>에서 필요한 </a:t>
            </a:r>
            <a:r>
              <a:rPr lang="en-US" altLang="ko-KR" sz="1100" dirty="0"/>
              <a:t>Query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-- 0. </a:t>
            </a:r>
            <a:r>
              <a:rPr lang="ko-KR" altLang="en-US" sz="1100" dirty="0" err="1"/>
              <a:t>첫화면에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전공이름들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콤보박스에</a:t>
            </a:r>
            <a:r>
              <a:rPr lang="ko-KR" altLang="en-US" sz="1100" dirty="0"/>
              <a:t> 추가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mName</a:t>
            </a:r>
            <a:r>
              <a:rPr lang="en-US" altLang="ko-KR" sz="1100" dirty="0" smtClean="0"/>
              <a:t>) : DAO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public Vector&lt;String&gt; </a:t>
            </a:r>
            <a:r>
              <a:rPr lang="en-US" altLang="ko-KR" sz="1100" dirty="0" err="1"/>
              <a:t>getMNamelist</a:t>
            </a:r>
            <a:r>
              <a:rPr lang="en-US" altLang="ko-KR" sz="1100" dirty="0" smtClean="0"/>
              <a:t>()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-- 1. </a:t>
            </a:r>
            <a:r>
              <a:rPr lang="ko-KR" altLang="en-US" sz="1100" dirty="0" err="1"/>
              <a:t>학번검색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score</a:t>
            </a:r>
            <a:r>
              <a:rPr lang="en-US" altLang="ko-KR" sz="1100" dirty="0" smtClean="0"/>
              <a:t>) : DAO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public 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sNogetStudent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sNo</a:t>
            </a:r>
            <a:r>
              <a:rPr lang="en-US" altLang="ko-KR" sz="1100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-- 2. </a:t>
            </a:r>
            <a:r>
              <a:rPr lang="ko-KR" altLang="en-US" sz="1100" dirty="0" err="1"/>
              <a:t>이름검색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score) </a:t>
            </a:r>
            <a:r>
              <a:rPr lang="en-US" altLang="ko-KR" sz="1100" dirty="0" smtClean="0"/>
              <a:t> : DAO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sNamegetStudent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sName</a:t>
            </a:r>
            <a:r>
              <a:rPr lang="en-US" altLang="ko-KR" sz="1100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-- 3. </a:t>
            </a:r>
            <a:r>
              <a:rPr lang="ko-KR" altLang="en-US" sz="1100" dirty="0" err="1"/>
              <a:t>전공검색</a:t>
            </a:r>
            <a:r>
              <a:rPr lang="ko-KR" altLang="en-US" sz="1100" dirty="0"/>
              <a:t> </a:t>
            </a:r>
            <a:r>
              <a:rPr lang="en-US" altLang="ko-KR" sz="1100" dirty="0"/>
              <a:t>(rank,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score) : </a:t>
            </a:r>
            <a:r>
              <a:rPr lang="en-US" altLang="ko-KR" sz="1100" dirty="0" smtClean="0"/>
              <a:t>DAO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mNamegetStudent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--- </a:t>
            </a:r>
            <a:r>
              <a:rPr lang="ko-KR" altLang="en-US" sz="1100" dirty="0"/>
              <a:t>출력 </a:t>
            </a:r>
            <a:r>
              <a:rPr lang="en-US" altLang="ko-KR" sz="1100" dirty="0"/>
              <a:t>: 1 </a:t>
            </a:r>
            <a:r>
              <a:rPr lang="ko-KR" altLang="en-US" sz="1100" dirty="0"/>
              <a:t>정우성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2021001</a:t>
            </a:r>
            <a:r>
              <a:rPr lang="en-US" altLang="ko-KR" sz="1100" dirty="0"/>
              <a:t>) </a:t>
            </a:r>
            <a:r>
              <a:rPr lang="ko-KR" altLang="en-US" sz="1100" dirty="0" err="1"/>
              <a:t>빅데이터학</a:t>
            </a:r>
            <a:r>
              <a:rPr lang="en-US" altLang="ko-KR" sz="1100" dirty="0"/>
              <a:t>(1) 90 </a:t>
            </a:r>
            <a:endParaRPr lang="en-US" altLang="ko-KR" sz="11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-- 4. </a:t>
            </a:r>
            <a:r>
              <a:rPr lang="ko-KR" altLang="en-US" sz="1100" dirty="0" err="1"/>
              <a:t>학생입력</a:t>
            </a:r>
            <a:r>
              <a:rPr lang="ko-KR" altLang="en-US" sz="1100" dirty="0"/>
              <a:t> </a:t>
            </a:r>
            <a:r>
              <a:rPr lang="en-US" altLang="ko-KR" sz="1100" dirty="0"/>
              <a:t>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insertStudent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score)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            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insertStudent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dto</a:t>
            </a:r>
            <a:r>
              <a:rPr lang="en-US" altLang="ko-KR" sz="1100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-- 5. </a:t>
            </a:r>
            <a:r>
              <a:rPr lang="ko-KR" altLang="en-US" sz="1100" dirty="0" err="1"/>
              <a:t>학생수정</a:t>
            </a:r>
            <a:r>
              <a:rPr lang="ko-KR" altLang="en-US" sz="1100" dirty="0"/>
              <a:t> </a:t>
            </a:r>
            <a:r>
              <a:rPr lang="en-US" altLang="ko-KR" sz="1100" dirty="0"/>
              <a:t>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updateStudent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score)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            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updateStudent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StudentSwingDto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dto</a:t>
            </a:r>
            <a:r>
              <a:rPr lang="en-US" altLang="ko-KR" sz="1100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-- 6. </a:t>
            </a:r>
            <a:r>
              <a:rPr lang="ko-KR" altLang="en-US" sz="1100" dirty="0" err="1"/>
              <a:t>학생출력</a:t>
            </a:r>
            <a:r>
              <a:rPr lang="ko-KR" altLang="en-US" sz="1100" dirty="0"/>
              <a:t> </a:t>
            </a:r>
            <a:r>
              <a:rPr lang="en-US" altLang="ko-KR" sz="1100" dirty="0"/>
              <a:t>(rank,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score) 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getStudents</a:t>
            </a:r>
            <a:r>
              <a:rPr lang="en-US" altLang="ko-KR" sz="1100" dirty="0"/>
              <a:t>()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</a:t>
            </a:r>
            <a:r>
              <a:rPr lang="ko-KR" altLang="en-US" sz="1100" dirty="0"/>
              <a:t>출력 </a:t>
            </a:r>
            <a:r>
              <a:rPr lang="en-US" altLang="ko-KR" sz="1100" dirty="0"/>
              <a:t>: 1 </a:t>
            </a:r>
            <a:r>
              <a:rPr lang="ko-KR" altLang="en-US" sz="1100" dirty="0"/>
              <a:t>정우성</a:t>
            </a:r>
            <a:r>
              <a:rPr lang="en-US" altLang="ko-KR" sz="1100" dirty="0"/>
              <a:t>(2021001) </a:t>
            </a:r>
            <a:r>
              <a:rPr lang="ko-KR" altLang="en-US" sz="1100" dirty="0" err="1"/>
              <a:t>빅데이터학</a:t>
            </a:r>
            <a:r>
              <a:rPr lang="en-US" altLang="ko-KR" sz="1100" dirty="0"/>
              <a:t>(1) </a:t>
            </a:r>
            <a:r>
              <a:rPr lang="en-US" altLang="ko-KR" sz="1100" dirty="0" smtClean="0"/>
              <a:t>90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-- 7. </a:t>
            </a:r>
            <a:r>
              <a:rPr lang="ko-KR" altLang="en-US" sz="1100" dirty="0" err="1"/>
              <a:t>제적자출력</a:t>
            </a:r>
            <a:r>
              <a:rPr lang="ko-KR" altLang="en-US" sz="1100" dirty="0"/>
              <a:t>  </a:t>
            </a:r>
            <a:r>
              <a:rPr lang="en-US" altLang="ko-KR" sz="1100" dirty="0"/>
              <a:t>(rank,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score) 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getStudentsExpel</a:t>
            </a:r>
            <a:r>
              <a:rPr lang="en-US" altLang="ko-KR" sz="1100" dirty="0"/>
              <a:t>()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</a:t>
            </a:r>
            <a:r>
              <a:rPr lang="ko-KR" altLang="en-US" sz="1100" dirty="0"/>
              <a:t>출력 </a:t>
            </a:r>
            <a:r>
              <a:rPr lang="en-US" altLang="ko-KR" sz="1100" dirty="0"/>
              <a:t>: 1 </a:t>
            </a:r>
            <a:r>
              <a:rPr lang="ko-KR" altLang="en-US" sz="1100" dirty="0" err="1"/>
              <a:t>김제적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2021004</a:t>
            </a:r>
            <a:r>
              <a:rPr lang="en-US" altLang="ko-KR" sz="1100" dirty="0"/>
              <a:t>) </a:t>
            </a:r>
            <a:r>
              <a:rPr lang="ko-KR" altLang="en-US" sz="1100" dirty="0"/>
              <a:t>컴퓨터공학</a:t>
            </a:r>
            <a:r>
              <a:rPr lang="en-US" altLang="ko-KR" sz="1100" dirty="0"/>
              <a:t>(3) </a:t>
            </a:r>
            <a:r>
              <a:rPr lang="en-US" altLang="ko-KR" sz="1100" dirty="0" smtClean="0"/>
              <a:t>10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-- 8. </a:t>
            </a:r>
            <a:r>
              <a:rPr lang="ko-KR" altLang="en-US" sz="1100" dirty="0" err="1"/>
              <a:t>제적처리</a:t>
            </a:r>
            <a:r>
              <a:rPr lang="ko-KR" altLang="en-US" sz="1100" dirty="0"/>
              <a:t> </a:t>
            </a:r>
            <a:r>
              <a:rPr lang="en-US" altLang="ko-KR" sz="1100" dirty="0"/>
              <a:t>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sNoExpel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2352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53500"/>
            <a:ext cx="6675855" cy="859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51302" y="1067324"/>
            <a:ext cx="94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1698" y="1590000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5841" y="226519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comMname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3010" y="2735408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txtScore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32680" y="1019605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btnSNoSearch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2681" y="1583280"/>
            <a:ext cx="20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btnSNameSearch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2681" y="2255355"/>
            <a:ext cx="21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btnMNameSearch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664" y="43256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btnInput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7613" y="4490700"/>
            <a:ext cx="13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6245" y="477624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btnStudentOut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5072" y="456079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29542" y="427467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2816" y="479780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btnExit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768" y="764434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txtPool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6712" y="7656996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scrollPane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8106" y="262600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contenPane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19622" y="899592"/>
            <a:ext cx="3599588" cy="23302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78107" y="10152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jpup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120" y="3526249"/>
            <a:ext cx="6130215" cy="8098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370" y="29837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jpbtn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04664" y="6516216"/>
            <a:ext cx="5947415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31445" y="651621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50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3120" y="4325697"/>
            <a:ext cx="0" cy="3846703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0648" y="550810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731445" y="631932"/>
            <a:ext cx="1354529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40968" y="3235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64" y="251520"/>
            <a:ext cx="6827168" cy="878497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</a:t>
            </a:r>
            <a:r>
              <a:rPr lang="ko-KR" altLang="en-US" sz="1100" dirty="0"/>
              <a:t>스윙</a:t>
            </a:r>
            <a:r>
              <a:rPr lang="en-US" altLang="ko-KR" sz="1100" dirty="0" err="1"/>
              <a:t>StudentMng</a:t>
            </a:r>
            <a:r>
              <a:rPr lang="ko-KR" altLang="en-US" sz="1100" dirty="0"/>
              <a:t>에서 필요한 </a:t>
            </a:r>
            <a:r>
              <a:rPr lang="en-US" altLang="ko-KR" sz="1100" dirty="0"/>
              <a:t>Query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-- 0. </a:t>
            </a:r>
            <a:r>
              <a:rPr lang="ko-KR" altLang="en-US" sz="1100" dirty="0" err="1"/>
              <a:t>첫화면에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전공이름들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콤보박스에</a:t>
            </a:r>
            <a:r>
              <a:rPr lang="ko-KR" altLang="en-US" sz="1100" dirty="0"/>
              <a:t> 추가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) 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Vector&lt;String&gt; </a:t>
            </a:r>
            <a:r>
              <a:rPr lang="en-US" altLang="ko-KR" sz="1100" dirty="0" err="1"/>
              <a:t>getMNamelist</a:t>
            </a:r>
            <a:r>
              <a:rPr lang="en-US" altLang="ko-KR" sz="1100" dirty="0"/>
              <a:t>()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SELECT MNAME FROM MAJOR;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-- 1. </a:t>
            </a:r>
            <a:r>
              <a:rPr lang="ko-KR" altLang="en-US" sz="1100" dirty="0" err="1"/>
              <a:t>학번검색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score) 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sNogetStudent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SELECT SNO, SNAME, MNAME, SCORE FROM STUDENT S, MAJOR M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WHERE S.MNO=M.MNO AND SNO='2021001';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-- 2. </a:t>
            </a:r>
            <a:r>
              <a:rPr lang="ko-KR" altLang="en-US" sz="1100" dirty="0" err="1"/>
              <a:t>이름검색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score) 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sNamegetStudent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SELECT SNO, SNAME, MNAME, SCORE FROM STUDENT S, MAJOR M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WHERE S.MNO=M.MNO AND SNAME='</a:t>
            </a:r>
            <a:r>
              <a:rPr lang="ko-KR" altLang="en-US" sz="1100" dirty="0"/>
              <a:t>배수지</a:t>
            </a:r>
            <a:r>
              <a:rPr lang="en-US" altLang="ko-KR" sz="1100" dirty="0"/>
              <a:t>';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-- 3. </a:t>
            </a:r>
            <a:r>
              <a:rPr lang="ko-KR" altLang="en-US" sz="1100" dirty="0" err="1"/>
              <a:t>전공검색</a:t>
            </a:r>
            <a:r>
              <a:rPr lang="ko-KR" altLang="en-US" sz="1100" dirty="0"/>
              <a:t> </a:t>
            </a:r>
            <a:r>
              <a:rPr lang="en-US" altLang="ko-KR" sz="1100" dirty="0"/>
              <a:t>(rank,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score) 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mNamegetStudent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--- </a:t>
            </a:r>
            <a:r>
              <a:rPr lang="ko-KR" altLang="en-US" sz="1100" dirty="0"/>
              <a:t>출력 </a:t>
            </a:r>
            <a:r>
              <a:rPr lang="en-US" altLang="ko-KR" sz="1100" dirty="0"/>
              <a:t>: 1 </a:t>
            </a:r>
            <a:r>
              <a:rPr lang="ko-KR" altLang="en-US" sz="1100" dirty="0"/>
              <a:t>정우성</a:t>
            </a:r>
            <a:r>
              <a:rPr lang="en-US" altLang="ko-KR" sz="1100" dirty="0"/>
              <a:t>(2021001) </a:t>
            </a:r>
            <a:r>
              <a:rPr lang="ko-KR" altLang="en-US" sz="1100" dirty="0" err="1"/>
              <a:t>빅데이터학</a:t>
            </a:r>
            <a:r>
              <a:rPr lang="en-US" altLang="ko-KR" sz="1100" dirty="0"/>
              <a:t>(1) 90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SELECT ROWNUM 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||'('||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||')'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||'('||</a:t>
            </a:r>
            <a:r>
              <a:rPr lang="en-US" altLang="ko-KR" sz="1100" dirty="0" err="1"/>
              <a:t>mNO</a:t>
            </a:r>
            <a:r>
              <a:rPr lang="en-US" altLang="ko-KR" sz="1100" dirty="0"/>
              <a:t>||')'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SCORE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FROM (SELECT S.*, MNAME FROM STUDENT S, MAJOR M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        WHERE </a:t>
            </a:r>
            <a:r>
              <a:rPr lang="en-US" altLang="ko-KR" sz="1100" dirty="0" err="1"/>
              <a:t>S.mNO</a:t>
            </a:r>
            <a:r>
              <a:rPr lang="en-US" altLang="ko-KR" sz="1100" dirty="0"/>
              <a:t>=</a:t>
            </a:r>
            <a:r>
              <a:rPr lang="en-US" altLang="ko-KR" sz="1100" dirty="0" err="1"/>
              <a:t>m.mNO</a:t>
            </a:r>
            <a:r>
              <a:rPr lang="en-US" altLang="ko-KR" sz="1100" dirty="0"/>
              <a:t> AND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='</a:t>
            </a:r>
            <a:r>
              <a:rPr lang="ko-KR" altLang="en-US" sz="1100" dirty="0" err="1"/>
              <a:t>빅데이터학</a:t>
            </a:r>
            <a:r>
              <a:rPr lang="en-US" altLang="ko-KR" sz="1100" dirty="0"/>
              <a:t>'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        ORDER BY SCORE DESC);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ROLLBACK;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-- 4. </a:t>
            </a:r>
            <a:r>
              <a:rPr lang="ko-KR" altLang="en-US" sz="1100" dirty="0" err="1"/>
              <a:t>학생입력</a:t>
            </a:r>
            <a:r>
              <a:rPr lang="ko-KR" altLang="en-US" sz="1100" dirty="0"/>
              <a:t> </a:t>
            </a:r>
            <a:r>
              <a:rPr lang="en-US" altLang="ko-KR" sz="1100" dirty="0"/>
              <a:t>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insertStudent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score)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            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insertStudent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dto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INSERT INTO STUDENT (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mNO</a:t>
            </a:r>
            <a:r>
              <a:rPr lang="en-US" altLang="ko-KR" sz="1100" dirty="0"/>
              <a:t>, SCORE) VALUES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(TO_CHAR(SYSDATE, 'YYYY')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||TRIM(TO_CHAR(STUDENT_SEQ.NEXTVAL,'000')),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'</a:t>
            </a:r>
            <a:r>
              <a:rPr lang="ko-KR" altLang="en-US" sz="1100" dirty="0"/>
              <a:t>신길동</a:t>
            </a:r>
            <a:r>
              <a:rPr lang="en-US" altLang="ko-KR" sz="1100" dirty="0"/>
              <a:t>',(SELECT </a:t>
            </a:r>
            <a:r>
              <a:rPr lang="en-US" altLang="ko-KR" sz="1100" dirty="0" err="1"/>
              <a:t>mNO</a:t>
            </a:r>
            <a:r>
              <a:rPr lang="en-US" altLang="ko-KR" sz="1100" dirty="0"/>
              <a:t> FROM MAJOR WHERE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='</a:t>
            </a:r>
            <a:r>
              <a:rPr lang="ko-KR" altLang="en-US" sz="1100" dirty="0" err="1"/>
              <a:t>경영정보학</a:t>
            </a:r>
            <a:r>
              <a:rPr lang="en-US" altLang="ko-KR" sz="1100" dirty="0"/>
              <a:t>'), 40);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COMMIT</a:t>
            </a:r>
            <a:r>
              <a:rPr lang="en-US" altLang="ko-KR" sz="1100" dirty="0" smtClean="0"/>
              <a:t>;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942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64" y="251520"/>
            <a:ext cx="6827168" cy="878497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100" smtClean="0"/>
              <a:t>-- </a:t>
            </a:r>
            <a:r>
              <a:rPr lang="en-US" altLang="ko-KR" sz="1100" dirty="0"/>
              <a:t>5. </a:t>
            </a:r>
            <a:r>
              <a:rPr lang="ko-KR" altLang="en-US" sz="1100" dirty="0" err="1"/>
              <a:t>학생수정</a:t>
            </a:r>
            <a:r>
              <a:rPr lang="ko-KR" altLang="en-US" sz="1100" dirty="0"/>
              <a:t> </a:t>
            </a:r>
            <a:r>
              <a:rPr lang="en-US" altLang="ko-KR" sz="1100" dirty="0"/>
              <a:t>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updateStudent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score)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            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updateStudent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dto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SELECT * FROM STUDENT;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UPDATE STUDENT SET 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='</a:t>
            </a:r>
            <a:r>
              <a:rPr lang="ko-KR" altLang="en-US" sz="1100" dirty="0"/>
              <a:t>신길동</a:t>
            </a:r>
            <a:r>
              <a:rPr lang="en-US" altLang="ko-KR" sz="1100" dirty="0"/>
              <a:t>',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                </a:t>
            </a:r>
            <a:r>
              <a:rPr lang="en-US" altLang="ko-KR" sz="1100" dirty="0" err="1"/>
              <a:t>mNO</a:t>
            </a:r>
            <a:r>
              <a:rPr lang="en-US" altLang="ko-KR" sz="1100" dirty="0"/>
              <a:t>=(SELECT </a:t>
            </a:r>
            <a:r>
              <a:rPr lang="en-US" altLang="ko-KR" sz="1100" dirty="0" err="1"/>
              <a:t>mNO</a:t>
            </a:r>
            <a:r>
              <a:rPr lang="en-US" altLang="ko-KR" sz="1100" dirty="0"/>
              <a:t> FROM MAJOR WHERE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='</a:t>
            </a:r>
            <a:r>
              <a:rPr lang="ko-KR" altLang="en-US" sz="1100" dirty="0" err="1"/>
              <a:t>인공지능학</a:t>
            </a:r>
            <a:r>
              <a:rPr lang="en-US" altLang="ko-KR" sz="1100" dirty="0"/>
              <a:t>'),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                SCORE = 50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            WHERE SNO='2021006';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COMMIT;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-- 6. </a:t>
            </a:r>
            <a:r>
              <a:rPr lang="ko-KR" altLang="en-US" sz="1100" dirty="0" err="1"/>
              <a:t>학생출력</a:t>
            </a:r>
            <a:r>
              <a:rPr lang="ko-KR" altLang="en-US" sz="1100" dirty="0"/>
              <a:t> </a:t>
            </a:r>
            <a:r>
              <a:rPr lang="en-US" altLang="ko-KR" sz="1100" dirty="0"/>
              <a:t>(rank,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score) 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getStudents</a:t>
            </a:r>
            <a:r>
              <a:rPr lang="en-US" altLang="ko-KR" sz="1100" dirty="0"/>
              <a:t>()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</a:t>
            </a:r>
            <a:r>
              <a:rPr lang="ko-KR" altLang="en-US" sz="1100" dirty="0"/>
              <a:t>출력 </a:t>
            </a:r>
            <a:r>
              <a:rPr lang="en-US" altLang="ko-KR" sz="1100" dirty="0"/>
              <a:t>: 1 </a:t>
            </a:r>
            <a:r>
              <a:rPr lang="ko-KR" altLang="en-US" sz="1100" dirty="0"/>
              <a:t>정우성</a:t>
            </a:r>
            <a:r>
              <a:rPr lang="en-US" altLang="ko-KR" sz="1100" dirty="0"/>
              <a:t>(2021001) </a:t>
            </a:r>
            <a:r>
              <a:rPr lang="ko-KR" altLang="en-US" sz="1100" dirty="0" err="1"/>
              <a:t>빅데이터학</a:t>
            </a:r>
            <a:r>
              <a:rPr lang="en-US" altLang="ko-KR" sz="1100" dirty="0"/>
              <a:t>(1) 90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SELECT ROWNUM 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||'('||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||')'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||'('||MNO||')' MNAME, SCORE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FROM (SELECT S.*, MNAME FROM STUDENT S, MAJOR M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        WHERE </a:t>
            </a:r>
            <a:r>
              <a:rPr lang="en-US" altLang="ko-KR" sz="1100" dirty="0" err="1"/>
              <a:t>S.mNO</a:t>
            </a:r>
            <a:r>
              <a:rPr lang="en-US" altLang="ko-KR" sz="1100" dirty="0"/>
              <a:t>=</a:t>
            </a:r>
            <a:r>
              <a:rPr lang="en-US" altLang="ko-KR" sz="1100" dirty="0" err="1"/>
              <a:t>m.mNO</a:t>
            </a:r>
            <a:r>
              <a:rPr lang="en-US" altLang="ko-KR" sz="1100" dirty="0"/>
              <a:t> AND </a:t>
            </a:r>
            <a:r>
              <a:rPr lang="en-US" altLang="ko-KR" sz="1100" dirty="0" err="1"/>
              <a:t>sEXPEL</a:t>
            </a:r>
            <a:r>
              <a:rPr lang="en-US" altLang="ko-KR" sz="1100" dirty="0"/>
              <a:t>=0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        ORDER BY SCORE DESC);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-- 7. </a:t>
            </a:r>
            <a:r>
              <a:rPr lang="ko-KR" altLang="en-US" sz="1100" dirty="0" err="1"/>
              <a:t>제적자출력</a:t>
            </a:r>
            <a:r>
              <a:rPr lang="ko-KR" altLang="en-US" sz="1100" dirty="0"/>
              <a:t>  </a:t>
            </a:r>
            <a:r>
              <a:rPr lang="en-US" altLang="ko-KR" sz="1100" dirty="0"/>
              <a:t>(rank,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score) 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getStudentsExpel</a:t>
            </a:r>
            <a:r>
              <a:rPr lang="en-US" altLang="ko-KR" sz="1100" dirty="0"/>
              <a:t>()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</a:t>
            </a:r>
            <a:r>
              <a:rPr lang="ko-KR" altLang="en-US" sz="1100" dirty="0"/>
              <a:t>출력 </a:t>
            </a:r>
            <a:r>
              <a:rPr lang="en-US" altLang="ko-KR" sz="1100" dirty="0"/>
              <a:t>: 1 </a:t>
            </a:r>
            <a:r>
              <a:rPr lang="ko-KR" altLang="en-US" sz="1100" dirty="0" err="1"/>
              <a:t>김제적</a:t>
            </a:r>
            <a:r>
              <a:rPr lang="en-US" altLang="ko-KR" sz="1100" dirty="0"/>
              <a:t>(2021004) </a:t>
            </a:r>
            <a:r>
              <a:rPr lang="ko-KR" altLang="en-US" sz="1100" dirty="0"/>
              <a:t>컴퓨터공학</a:t>
            </a:r>
            <a:r>
              <a:rPr lang="en-US" altLang="ko-KR" sz="1100" dirty="0"/>
              <a:t>(3) 10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SELECT ROWNUM 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||'('||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||')'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||'('||</a:t>
            </a:r>
            <a:r>
              <a:rPr lang="en-US" altLang="ko-KR" sz="1100" dirty="0" err="1"/>
              <a:t>mNO</a:t>
            </a:r>
            <a:r>
              <a:rPr lang="en-US" altLang="ko-KR" sz="1100" dirty="0"/>
              <a:t>||')'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SCORE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FROM (SELECT S.*,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 FROM STUDENT S, MAJOR M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        WHERE </a:t>
            </a:r>
            <a:r>
              <a:rPr lang="en-US" altLang="ko-KR" sz="1100" dirty="0" err="1"/>
              <a:t>S.mNO</a:t>
            </a:r>
            <a:r>
              <a:rPr lang="en-US" altLang="ko-KR" sz="1100" dirty="0"/>
              <a:t>=</a:t>
            </a:r>
            <a:r>
              <a:rPr lang="en-US" altLang="ko-KR" sz="1100" dirty="0" err="1"/>
              <a:t>m.mNO</a:t>
            </a:r>
            <a:r>
              <a:rPr lang="en-US" altLang="ko-KR" sz="1100" dirty="0"/>
              <a:t> AND </a:t>
            </a:r>
            <a:r>
              <a:rPr lang="en-US" altLang="ko-KR" sz="1100" dirty="0" err="1"/>
              <a:t>sEXPEL</a:t>
            </a:r>
            <a:r>
              <a:rPr lang="en-US" altLang="ko-KR" sz="1100" dirty="0"/>
              <a:t>=1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            ORDER BY SCORE DESC);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-- 8. </a:t>
            </a:r>
            <a:r>
              <a:rPr lang="ko-KR" altLang="en-US" sz="1100" dirty="0" err="1"/>
              <a:t>제적처리</a:t>
            </a:r>
            <a:r>
              <a:rPr lang="ko-KR" altLang="en-US" sz="1100" dirty="0"/>
              <a:t> </a:t>
            </a:r>
            <a:r>
              <a:rPr lang="en-US" altLang="ko-KR" sz="1100" dirty="0"/>
              <a:t>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sNoExpel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UPDATE STUDENT SET </a:t>
            </a:r>
            <a:r>
              <a:rPr lang="en-US" altLang="ko-KR" sz="1100" dirty="0" err="1"/>
              <a:t>sEXPEL</a:t>
            </a:r>
            <a:r>
              <a:rPr lang="en-US" altLang="ko-KR" sz="1100" dirty="0"/>
              <a:t> = 1 WHERE SNO='2021006';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261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 err="1"/>
              <a:t>첫화면에</a:t>
            </a:r>
            <a:r>
              <a:rPr lang="ko-KR" altLang="en-US" dirty="0"/>
              <a:t> </a:t>
            </a:r>
            <a:r>
              <a:rPr lang="ko-KR" altLang="en-US" dirty="0" err="1"/>
              <a:t>전공이름들</a:t>
            </a:r>
            <a:r>
              <a:rPr lang="ko-KR" altLang="en-US" dirty="0"/>
              <a:t> </a:t>
            </a:r>
            <a:r>
              <a:rPr lang="ko-KR" altLang="en-US" dirty="0" err="1"/>
              <a:t>콤보박스에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en-US" altLang="ko-KR" dirty="0" err="1"/>
              <a:t>mName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: public Vector&lt;String&gt; </a:t>
            </a:r>
            <a:r>
              <a:rPr lang="en-US" altLang="ko-KR" dirty="0" err="1"/>
              <a:t>getMNamelist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학번검색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sNo</a:t>
            </a:r>
            <a:r>
              <a:rPr lang="en-US" altLang="ko-KR" dirty="0"/>
              <a:t>, </a:t>
            </a:r>
            <a:r>
              <a:rPr lang="en-US" altLang="ko-KR" dirty="0" err="1"/>
              <a:t>sName</a:t>
            </a:r>
            <a:r>
              <a:rPr lang="en-US" altLang="ko-KR" dirty="0"/>
              <a:t>, </a:t>
            </a:r>
            <a:r>
              <a:rPr lang="en-US" altLang="ko-KR" dirty="0" err="1"/>
              <a:t>mName</a:t>
            </a:r>
            <a:r>
              <a:rPr lang="en-US" altLang="ko-KR" dirty="0"/>
              <a:t>, score) </a:t>
            </a:r>
          </a:p>
          <a:p>
            <a:pPr marL="0" indent="0">
              <a:buNone/>
            </a:pPr>
            <a:r>
              <a:rPr lang="en-US" altLang="ko-KR" dirty="0"/>
              <a:t>: public </a:t>
            </a:r>
            <a:r>
              <a:rPr lang="en-US" altLang="ko-KR" dirty="0" err="1"/>
              <a:t>StudentSwingDto</a:t>
            </a:r>
            <a:r>
              <a:rPr lang="en-US" altLang="ko-KR" dirty="0"/>
              <a:t> </a:t>
            </a:r>
            <a:r>
              <a:rPr lang="en-US" altLang="ko-KR" dirty="0" err="1"/>
              <a:t>sNogetStudent</a:t>
            </a:r>
            <a:r>
              <a:rPr lang="en-US" altLang="ko-KR" dirty="0"/>
              <a:t>(String </a:t>
            </a:r>
            <a:r>
              <a:rPr lang="en-US" altLang="ko-KR" dirty="0" err="1"/>
              <a:t>sNo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이름검색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sNo</a:t>
            </a:r>
            <a:r>
              <a:rPr lang="en-US" altLang="ko-KR" dirty="0"/>
              <a:t>, </a:t>
            </a:r>
            <a:r>
              <a:rPr lang="en-US" altLang="ko-KR" dirty="0" err="1"/>
              <a:t>sName</a:t>
            </a:r>
            <a:r>
              <a:rPr lang="en-US" altLang="ko-KR" dirty="0"/>
              <a:t>, </a:t>
            </a:r>
            <a:r>
              <a:rPr lang="en-US" altLang="ko-KR" dirty="0" err="1"/>
              <a:t>mName</a:t>
            </a:r>
            <a:r>
              <a:rPr lang="en-US" altLang="ko-KR" dirty="0"/>
              <a:t>, score) </a:t>
            </a:r>
          </a:p>
          <a:p>
            <a:pPr marL="0" indent="0">
              <a:buNone/>
            </a:pPr>
            <a:r>
              <a:rPr lang="en-US" altLang="ko-KR" dirty="0"/>
              <a:t>: public </a:t>
            </a: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StudentSwingDto</a:t>
            </a:r>
            <a:r>
              <a:rPr lang="en-US" altLang="ko-KR" dirty="0"/>
              <a:t>&gt; </a:t>
            </a:r>
            <a:r>
              <a:rPr lang="en-US" altLang="ko-KR" dirty="0" err="1"/>
              <a:t>sNamegetStudent</a:t>
            </a:r>
            <a:r>
              <a:rPr lang="en-US" altLang="ko-KR" dirty="0"/>
              <a:t>(String </a:t>
            </a:r>
            <a:r>
              <a:rPr lang="en-US" altLang="ko-KR" dirty="0" err="1"/>
              <a:t>sName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전공검색</a:t>
            </a:r>
            <a:r>
              <a:rPr lang="ko-KR" altLang="en-US" dirty="0"/>
              <a:t> </a:t>
            </a:r>
            <a:r>
              <a:rPr lang="en-US" altLang="ko-KR" dirty="0"/>
              <a:t>(rank, </a:t>
            </a:r>
            <a:r>
              <a:rPr lang="en-US" altLang="ko-KR" dirty="0" err="1"/>
              <a:t>sName</a:t>
            </a:r>
            <a:r>
              <a:rPr lang="en-US" altLang="ko-KR" dirty="0"/>
              <a:t>(</a:t>
            </a:r>
            <a:r>
              <a:rPr lang="en-US" altLang="ko-KR" dirty="0" err="1"/>
              <a:t>sNo</a:t>
            </a:r>
            <a:r>
              <a:rPr lang="ko-KR" altLang="en-US" dirty="0"/>
              <a:t>포함</a:t>
            </a:r>
            <a:r>
              <a:rPr lang="en-US" altLang="ko-KR" dirty="0"/>
              <a:t>), </a:t>
            </a:r>
            <a:r>
              <a:rPr lang="en-US" altLang="ko-KR" dirty="0" err="1"/>
              <a:t>mName</a:t>
            </a:r>
            <a:r>
              <a:rPr lang="en-US" altLang="ko-KR" dirty="0"/>
              <a:t>(</a:t>
            </a:r>
            <a:r>
              <a:rPr lang="en-US" altLang="ko-KR" dirty="0" err="1"/>
              <a:t>mNo</a:t>
            </a:r>
            <a:r>
              <a:rPr lang="ko-KR" altLang="en-US" dirty="0"/>
              <a:t>포함</a:t>
            </a:r>
            <a:r>
              <a:rPr lang="en-US" altLang="ko-KR" dirty="0"/>
              <a:t>), score) </a:t>
            </a:r>
          </a:p>
          <a:p>
            <a:pPr marL="0" indent="0">
              <a:buNone/>
            </a:pPr>
            <a:r>
              <a:rPr lang="en-US" altLang="ko-KR" dirty="0"/>
              <a:t>: public </a:t>
            </a: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StudentSwingDto</a:t>
            </a:r>
            <a:r>
              <a:rPr lang="en-US" altLang="ko-KR" dirty="0"/>
              <a:t>&gt; </a:t>
            </a:r>
            <a:r>
              <a:rPr lang="en-US" altLang="ko-KR" dirty="0" err="1"/>
              <a:t>mNamegetStudent</a:t>
            </a:r>
            <a:r>
              <a:rPr lang="en-US" altLang="ko-KR" dirty="0"/>
              <a:t>(String </a:t>
            </a:r>
            <a:r>
              <a:rPr lang="en-US" altLang="ko-KR" dirty="0" err="1"/>
              <a:t>mName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학생입력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: public </a:t>
            </a:r>
            <a:r>
              <a:rPr lang="en-US" altLang="ko-KR" u="sng" dirty="0" err="1"/>
              <a:t>int</a:t>
            </a:r>
            <a:r>
              <a:rPr lang="en-US" altLang="ko-KR" u="sng" dirty="0"/>
              <a:t> </a:t>
            </a:r>
            <a:r>
              <a:rPr lang="en-US" altLang="ko-KR" u="sng" dirty="0" err="1"/>
              <a:t>insertStudent</a:t>
            </a:r>
            <a:r>
              <a:rPr lang="en-US" altLang="ko-KR" u="sng" dirty="0"/>
              <a:t>(String </a:t>
            </a:r>
            <a:r>
              <a:rPr lang="en-US" altLang="ko-KR" u="sng" dirty="0" err="1"/>
              <a:t>sName</a:t>
            </a:r>
            <a:r>
              <a:rPr lang="en-US" altLang="ko-KR" u="sng" dirty="0"/>
              <a:t>, String </a:t>
            </a:r>
            <a:r>
              <a:rPr lang="en-US" altLang="ko-KR" u="sng" dirty="0" err="1"/>
              <a:t>mName</a:t>
            </a:r>
            <a:r>
              <a:rPr lang="en-US" altLang="ko-KR" u="sng" dirty="0"/>
              <a:t>, </a:t>
            </a:r>
            <a:r>
              <a:rPr lang="en-US" altLang="ko-KR" u="sng" dirty="0" err="1"/>
              <a:t>int</a:t>
            </a:r>
            <a:r>
              <a:rPr lang="en-US" altLang="ko-KR" u="sng" dirty="0"/>
              <a:t> score)</a:t>
            </a:r>
          </a:p>
          <a:p>
            <a:pPr marL="0" indent="0">
              <a:buNone/>
            </a:pPr>
            <a:r>
              <a:rPr lang="en-US" altLang="ko-KR" dirty="0"/>
              <a:t>    public </a:t>
            </a:r>
            <a:r>
              <a:rPr lang="en-US" altLang="ko-KR" u="sng" dirty="0" err="1"/>
              <a:t>int</a:t>
            </a:r>
            <a:r>
              <a:rPr lang="en-US" altLang="ko-KR" u="sng" dirty="0"/>
              <a:t> </a:t>
            </a:r>
            <a:r>
              <a:rPr lang="en-US" altLang="ko-KR" u="sng" dirty="0" err="1"/>
              <a:t>insertStudent</a:t>
            </a:r>
            <a:r>
              <a:rPr lang="en-US" altLang="ko-KR" u="sng" dirty="0"/>
              <a:t>(</a:t>
            </a:r>
            <a:r>
              <a:rPr lang="en-US" altLang="ko-KR" u="sng" dirty="0" err="1"/>
              <a:t>StudentSwingDto</a:t>
            </a:r>
            <a:r>
              <a:rPr lang="en-US" altLang="ko-KR" u="sng" dirty="0"/>
              <a:t> </a:t>
            </a:r>
            <a:r>
              <a:rPr lang="en-US" altLang="ko-KR" u="sng" dirty="0" err="1"/>
              <a:t>dto</a:t>
            </a:r>
            <a:r>
              <a:rPr lang="en-US" altLang="ko-KR" u="sng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학생수정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: public </a:t>
            </a:r>
            <a:r>
              <a:rPr lang="en-US" altLang="ko-KR" u="sng" dirty="0" err="1"/>
              <a:t>int</a:t>
            </a:r>
            <a:r>
              <a:rPr lang="en-US" altLang="ko-KR" u="sng" dirty="0"/>
              <a:t> </a:t>
            </a:r>
            <a:r>
              <a:rPr lang="en-US" altLang="ko-KR" u="sng" dirty="0" err="1"/>
              <a:t>updateStudent</a:t>
            </a:r>
            <a:r>
              <a:rPr lang="en-US" altLang="ko-KR" u="sng" dirty="0"/>
              <a:t>(String </a:t>
            </a:r>
            <a:r>
              <a:rPr lang="en-US" altLang="ko-KR" u="sng" dirty="0" err="1"/>
              <a:t>sNo,String</a:t>
            </a:r>
            <a:r>
              <a:rPr lang="en-US" altLang="ko-KR" u="sng" dirty="0"/>
              <a:t> </a:t>
            </a:r>
            <a:r>
              <a:rPr lang="en-US" altLang="ko-KR" u="sng" dirty="0" err="1"/>
              <a:t>sName</a:t>
            </a:r>
            <a:r>
              <a:rPr lang="en-US" altLang="ko-KR" u="sng" dirty="0"/>
              <a:t>,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mName,</a:t>
            </a:r>
            <a:r>
              <a:rPr lang="en-US" altLang="ko-KR" u="sng" dirty="0" err="1"/>
              <a:t>int</a:t>
            </a:r>
            <a:r>
              <a:rPr lang="en-US" altLang="ko-KR" u="sng" dirty="0"/>
              <a:t> score)</a:t>
            </a:r>
          </a:p>
          <a:p>
            <a:pPr marL="0" indent="0">
              <a:buNone/>
            </a:pPr>
            <a:r>
              <a:rPr lang="en-US" altLang="ko-KR" dirty="0"/>
              <a:t>    public </a:t>
            </a:r>
            <a:r>
              <a:rPr lang="en-US" altLang="ko-KR" u="sng" dirty="0" err="1"/>
              <a:t>int</a:t>
            </a:r>
            <a:r>
              <a:rPr lang="en-US" altLang="ko-KR" u="sng" dirty="0"/>
              <a:t> </a:t>
            </a:r>
            <a:r>
              <a:rPr lang="en-US" altLang="ko-KR" u="sng" dirty="0" err="1"/>
              <a:t>updateStudent</a:t>
            </a:r>
            <a:r>
              <a:rPr lang="en-US" altLang="ko-KR" u="sng" dirty="0"/>
              <a:t>(</a:t>
            </a:r>
            <a:r>
              <a:rPr lang="en-US" altLang="ko-KR" u="sng" dirty="0" err="1"/>
              <a:t>StudentSwingDto</a:t>
            </a:r>
            <a:r>
              <a:rPr lang="en-US" altLang="ko-KR" u="sng" dirty="0"/>
              <a:t> </a:t>
            </a:r>
            <a:r>
              <a:rPr lang="en-US" altLang="ko-KR" u="sng" dirty="0" err="1"/>
              <a:t>dto</a:t>
            </a:r>
            <a:r>
              <a:rPr lang="en-US" altLang="ko-KR" u="sng" dirty="0"/>
              <a:t>)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 err="1"/>
              <a:t>학생출력</a:t>
            </a:r>
            <a:r>
              <a:rPr lang="ko-KR" altLang="en-US" dirty="0"/>
              <a:t> </a:t>
            </a:r>
            <a:r>
              <a:rPr lang="en-US" altLang="ko-KR" dirty="0"/>
              <a:t>(rank, </a:t>
            </a:r>
            <a:r>
              <a:rPr lang="en-US" altLang="ko-KR" dirty="0" err="1"/>
              <a:t>sName</a:t>
            </a:r>
            <a:r>
              <a:rPr lang="en-US" altLang="ko-KR" dirty="0"/>
              <a:t>(</a:t>
            </a:r>
            <a:r>
              <a:rPr lang="en-US" altLang="ko-KR" dirty="0" err="1"/>
              <a:t>sNo</a:t>
            </a:r>
            <a:r>
              <a:rPr lang="ko-KR" altLang="en-US" dirty="0"/>
              <a:t>포함</a:t>
            </a:r>
            <a:r>
              <a:rPr lang="en-US" altLang="ko-KR" dirty="0"/>
              <a:t>), </a:t>
            </a:r>
            <a:r>
              <a:rPr lang="en-US" altLang="ko-KR" dirty="0" err="1"/>
              <a:t>mName</a:t>
            </a:r>
            <a:r>
              <a:rPr lang="en-US" altLang="ko-KR" dirty="0"/>
              <a:t>(</a:t>
            </a:r>
            <a:r>
              <a:rPr lang="en-US" altLang="ko-KR" dirty="0" err="1"/>
              <a:t>mNo</a:t>
            </a:r>
            <a:r>
              <a:rPr lang="ko-KR" altLang="en-US" dirty="0"/>
              <a:t>포함</a:t>
            </a:r>
            <a:r>
              <a:rPr lang="en-US" altLang="ko-KR" dirty="0"/>
              <a:t>), score) </a:t>
            </a:r>
          </a:p>
          <a:p>
            <a:pPr marL="0" indent="0">
              <a:buNone/>
            </a:pPr>
            <a:r>
              <a:rPr lang="en-US" altLang="ko-KR" dirty="0"/>
              <a:t>: public </a:t>
            </a: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StudentSwingDto</a:t>
            </a:r>
            <a:r>
              <a:rPr lang="en-US" altLang="ko-KR" dirty="0"/>
              <a:t>&gt; </a:t>
            </a:r>
            <a:r>
              <a:rPr lang="en-US" altLang="ko-KR" dirty="0" err="1"/>
              <a:t>getStudents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 err="1"/>
              <a:t>제적자출력</a:t>
            </a:r>
            <a:r>
              <a:rPr lang="ko-KR" altLang="en-US" dirty="0"/>
              <a:t>  </a:t>
            </a:r>
            <a:r>
              <a:rPr lang="en-US" altLang="ko-KR" dirty="0"/>
              <a:t>(rank, </a:t>
            </a:r>
            <a:r>
              <a:rPr lang="en-US" altLang="ko-KR" dirty="0" err="1"/>
              <a:t>sName</a:t>
            </a:r>
            <a:r>
              <a:rPr lang="en-US" altLang="ko-KR" dirty="0"/>
              <a:t>(</a:t>
            </a:r>
            <a:r>
              <a:rPr lang="en-US" altLang="ko-KR" dirty="0" err="1"/>
              <a:t>sNo</a:t>
            </a:r>
            <a:r>
              <a:rPr lang="ko-KR" altLang="en-US" dirty="0"/>
              <a:t>포함</a:t>
            </a:r>
            <a:r>
              <a:rPr lang="en-US" altLang="ko-KR" dirty="0"/>
              <a:t>), </a:t>
            </a:r>
            <a:r>
              <a:rPr lang="en-US" altLang="ko-KR" dirty="0" err="1"/>
              <a:t>mName</a:t>
            </a:r>
            <a:r>
              <a:rPr lang="en-US" altLang="ko-KR" dirty="0"/>
              <a:t>(</a:t>
            </a:r>
            <a:r>
              <a:rPr lang="en-US" altLang="ko-KR" dirty="0" err="1"/>
              <a:t>mNo</a:t>
            </a:r>
            <a:r>
              <a:rPr lang="ko-KR" altLang="en-US" dirty="0"/>
              <a:t>포함</a:t>
            </a:r>
            <a:r>
              <a:rPr lang="en-US" altLang="ko-KR" dirty="0"/>
              <a:t>), score) </a:t>
            </a:r>
          </a:p>
          <a:p>
            <a:pPr marL="0" indent="0">
              <a:buNone/>
            </a:pPr>
            <a:r>
              <a:rPr lang="en-US" altLang="ko-KR" dirty="0"/>
              <a:t>: public </a:t>
            </a: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StudentSwingDto</a:t>
            </a:r>
            <a:r>
              <a:rPr lang="en-US" altLang="ko-KR" dirty="0"/>
              <a:t>&gt; </a:t>
            </a:r>
            <a:r>
              <a:rPr lang="en-US" altLang="ko-KR" dirty="0" err="1"/>
              <a:t>getStudentsExpel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8. </a:t>
            </a:r>
            <a:r>
              <a:rPr lang="ko-KR" altLang="en-US" dirty="0" err="1"/>
              <a:t>제적처리</a:t>
            </a:r>
            <a:r>
              <a:rPr lang="ko-KR" altLang="en-US" dirty="0"/>
              <a:t> </a:t>
            </a:r>
            <a:r>
              <a:rPr lang="en-US" altLang="ko-KR" dirty="0"/>
              <a:t>: public </a:t>
            </a:r>
            <a:r>
              <a:rPr lang="en-US" altLang="ko-KR" u="sng" dirty="0" err="1"/>
              <a:t>int</a:t>
            </a:r>
            <a:r>
              <a:rPr lang="en-US" altLang="ko-KR" u="sng" dirty="0"/>
              <a:t> </a:t>
            </a:r>
            <a:r>
              <a:rPr lang="en-US" altLang="ko-KR" u="sng" dirty="0" err="1"/>
              <a:t>sNoExpel</a:t>
            </a:r>
            <a:r>
              <a:rPr lang="en-US" altLang="ko-KR" u="sng" dirty="0"/>
              <a:t>(String </a:t>
            </a:r>
            <a:r>
              <a:rPr lang="en-US" altLang="ko-KR" u="sng" dirty="0" err="1"/>
              <a:t>sNo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683568"/>
            <a:ext cx="6827168" cy="8208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학번검색 </a:t>
            </a:r>
            <a:r>
              <a:rPr lang="en-US" altLang="ko-KR" sz="2800" dirty="0"/>
              <a:t>: </a:t>
            </a:r>
            <a:r>
              <a:rPr lang="ko-KR" altLang="en-US" sz="2800" dirty="0"/>
              <a:t>학번을 입력하고 학번검색버튼을 클릭하면 해당 학번의 학생 정보가 </a:t>
            </a:r>
            <a:r>
              <a:rPr lang="en-US" altLang="ko-KR" sz="2800" dirty="0" err="1" smtClean="0"/>
              <a:t>txtSNo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 err="1" smtClean="0"/>
              <a:t>txtSName</a:t>
            </a:r>
            <a:r>
              <a:rPr lang="en-US" altLang="ko-KR" sz="2800" dirty="0"/>
              <a:t>, </a:t>
            </a:r>
            <a:r>
              <a:rPr lang="en-US" altLang="ko-KR" sz="2800" dirty="0" err="1" smtClean="0"/>
              <a:t>comMName</a:t>
            </a:r>
            <a:r>
              <a:rPr lang="en-US" altLang="ko-KR" sz="2800" dirty="0" smtClean="0"/>
              <a:t>, </a:t>
            </a:r>
            <a:r>
              <a:rPr lang="en-US" altLang="ko-KR" sz="2800" dirty="0" err="1"/>
              <a:t>txtScore</a:t>
            </a:r>
            <a:r>
              <a:rPr lang="ko-KR" altLang="en-US" sz="2800" dirty="0"/>
              <a:t>에 뜬다</a:t>
            </a:r>
            <a:r>
              <a:rPr lang="en-US" altLang="ko-KR" sz="2800" dirty="0"/>
              <a:t>. </a:t>
            </a:r>
            <a:r>
              <a:rPr lang="ko-KR" altLang="en-US" sz="2800" dirty="0"/>
              <a:t>해당 학생이 없거나 학번을 입력하지 않을 시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메시지를 뿌린다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이름검색 </a:t>
            </a:r>
            <a:r>
              <a:rPr lang="en-US" altLang="ko-KR" sz="2800" b="1" dirty="0">
                <a:solidFill>
                  <a:srgbClr val="FF0000"/>
                </a:solidFill>
              </a:rPr>
              <a:t>: </a:t>
            </a:r>
            <a:r>
              <a:rPr lang="ko-KR" altLang="en-US" sz="2800" b="1" dirty="0">
                <a:solidFill>
                  <a:srgbClr val="FF0000"/>
                </a:solidFill>
              </a:rPr>
              <a:t>이름을 입력하고 이름검색버튼을 클릭하면 해당 이름의 학생 정보가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txtNo</a:t>
            </a:r>
            <a:r>
              <a:rPr lang="en-US" altLang="ko-KR" sz="2800" b="1" dirty="0">
                <a:solidFill>
                  <a:srgbClr val="FF0000"/>
                </a:solidFill>
              </a:rPr>
              <a:t>,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txtName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>
                <a:solidFill>
                  <a:srgbClr val="FF0000"/>
                </a:solidFill>
              </a:rPr>
              <a:t>comMajor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txtScore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와 </a:t>
            </a:r>
            <a:r>
              <a:rPr lang="en-US" altLang="ko-KR" sz="2800" b="1" smtClean="0">
                <a:solidFill>
                  <a:srgbClr val="FF0000"/>
                </a:solidFill>
              </a:rPr>
              <a:t>txtPool</a:t>
            </a:r>
            <a:r>
              <a:rPr lang="ko-KR" altLang="en-US" sz="2800" b="1" smtClean="0">
                <a:solidFill>
                  <a:srgbClr val="FF0000"/>
                </a:solidFill>
              </a:rPr>
              <a:t>에 </a:t>
            </a:r>
            <a:r>
              <a:rPr lang="ko-KR" altLang="en-US" sz="2800" b="1" dirty="0">
                <a:solidFill>
                  <a:srgbClr val="FF0000"/>
                </a:solidFill>
              </a:rPr>
              <a:t>뜬다</a:t>
            </a:r>
            <a:r>
              <a:rPr lang="en-US" altLang="ko-KR" sz="2800" b="1" dirty="0">
                <a:solidFill>
                  <a:srgbClr val="FF0000"/>
                </a:solidFill>
              </a:rPr>
              <a:t>. </a:t>
            </a:r>
            <a:r>
              <a:rPr lang="ko-KR" altLang="en-US" sz="2800" b="1" dirty="0">
                <a:solidFill>
                  <a:srgbClr val="FF0000"/>
                </a:solidFill>
              </a:rPr>
              <a:t>동명이인이 있을 시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800" b="1" dirty="0">
                <a:solidFill>
                  <a:srgbClr val="FF0000"/>
                </a:solidFill>
              </a:rPr>
              <a:t>엔 리스트가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출력되고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textField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에는 </a:t>
            </a:r>
            <a:r>
              <a:rPr lang="ko-KR" altLang="en-US" sz="2800" b="1" dirty="0">
                <a:solidFill>
                  <a:srgbClr val="FF0000"/>
                </a:solidFill>
              </a:rPr>
              <a:t>마지막 학생이 출력된다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/>
              <a:t>전공검색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콤보박스에서</a:t>
            </a:r>
            <a:r>
              <a:rPr lang="ko-KR" altLang="en-US" sz="2800" dirty="0"/>
              <a:t> 선택된 전공학생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제적자</a:t>
            </a:r>
            <a:r>
              <a:rPr lang="ko-KR" altLang="en-US" sz="2800" dirty="0"/>
              <a:t> 포함</a:t>
            </a:r>
            <a:r>
              <a:rPr lang="en-US" altLang="ko-KR" sz="2800" dirty="0"/>
              <a:t>)</a:t>
            </a:r>
            <a:r>
              <a:rPr lang="ko-KR" altLang="en-US" sz="2800" dirty="0"/>
              <a:t>을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학생입력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학생수정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학생출력</a:t>
            </a:r>
            <a:r>
              <a:rPr lang="en-US" altLang="ko-KR" sz="2800" dirty="0"/>
              <a:t>(</a:t>
            </a:r>
            <a:r>
              <a:rPr lang="ko-KR" altLang="en-US" sz="2800" dirty="0"/>
              <a:t>제적자를 제외하고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</a:t>
            </a:r>
            <a:r>
              <a:rPr lang="en-US" altLang="ko-KR" sz="2800" dirty="0"/>
              <a:t>)</a:t>
            </a:r>
            <a:r>
              <a:rPr lang="ko-KR" altLang="en-US" sz="2800" dirty="0"/>
              <a:t>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제적처리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제적자출력</a:t>
            </a:r>
          </a:p>
        </p:txBody>
      </p:sp>
    </p:spTree>
    <p:extLst>
      <p:ext uri="{BB962C8B-B14F-4D97-AF65-F5344CB8AC3E}">
        <p14:creationId xmlns:p14="http://schemas.microsoft.com/office/powerpoint/2010/main" val="1576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05100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학번 </a:t>
            </a:r>
            <a:r>
              <a:rPr lang="ko-KR" altLang="en-US" dirty="0" err="1"/>
              <a:t>검색시</a:t>
            </a:r>
            <a:r>
              <a:rPr lang="ko-KR" altLang="en-US" dirty="0"/>
              <a:t> 학번은 입력하고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4221088" y="154766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6" y="4946328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6" y="1115616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학번검색</a:t>
            </a:r>
          </a:p>
        </p:txBody>
      </p:sp>
      <p:cxnSp>
        <p:nvCxnSpPr>
          <p:cNvPr id="5" name="구부러진 연결선 4"/>
          <p:cNvCxnSpPr/>
          <p:nvPr/>
        </p:nvCxnSpPr>
        <p:spPr>
          <a:xfrm rot="5400000">
            <a:off x="417131" y="2806441"/>
            <a:ext cx="5231652" cy="3096343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2660" y="435461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없는 학번을 검색하면 없다고 출력</a:t>
            </a:r>
          </a:p>
        </p:txBody>
      </p:sp>
    </p:spTree>
    <p:extLst>
      <p:ext uri="{BB962C8B-B14F-4D97-AF65-F5344CB8AC3E}">
        <p14:creationId xmlns:p14="http://schemas.microsoft.com/office/powerpoint/2010/main" val="4984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3" y="5127044"/>
            <a:ext cx="5562600" cy="3733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3" y="793226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학번검색</a:t>
            </a:r>
          </a:p>
        </p:txBody>
      </p:sp>
      <p:cxnSp>
        <p:nvCxnSpPr>
          <p:cNvPr id="5" name="구부러진 연결선 4"/>
          <p:cNvCxnSpPr/>
          <p:nvPr/>
        </p:nvCxnSpPr>
        <p:spPr>
          <a:xfrm rot="5400000">
            <a:off x="2014477" y="3070808"/>
            <a:ext cx="4139854" cy="734743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656" y="4634716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있는 학번을 해당 학번의 정보로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2" y="4071156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89" y="107504"/>
            <a:ext cx="6857687" cy="255577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  <a:r>
              <a:rPr lang="ko-KR" altLang="en-US" dirty="0" smtClean="0"/>
              <a:t>은 입력해야 한다</a:t>
            </a:r>
            <a:r>
              <a:rPr lang="en-US" altLang="ko-KR" dirty="0" smtClean="0"/>
              <a:t>. Space</a:t>
            </a:r>
            <a:r>
              <a:rPr lang="ko-KR" altLang="en-US" dirty="0" smtClean="0"/>
              <a:t>나 입력하지 않을 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이름은 입력하고 검색해야지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</a:t>
            </a:r>
            <a:r>
              <a:rPr lang="en-US" altLang="ko-KR" dirty="0" err="1" smtClean="0"/>
              <a:t>txtPool</a:t>
            </a:r>
            <a:r>
              <a:rPr lang="ko-KR" altLang="en-US" dirty="0" smtClean="0"/>
              <a:t>에 출력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4243660" y="324306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5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2" y="4970140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2" y="892898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532284" y="2932212"/>
            <a:ext cx="5073352" cy="273630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8468" y="4257366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없는 이름을 </a:t>
            </a:r>
            <a:r>
              <a:rPr lang="ko-KR" altLang="en-US" b="1" dirty="0">
                <a:solidFill>
                  <a:srgbClr val="FF0000"/>
                </a:solidFill>
              </a:rPr>
              <a:t>검색하면 없다고 출력</a:t>
            </a:r>
          </a:p>
        </p:txBody>
      </p:sp>
    </p:spTree>
    <p:extLst>
      <p:ext uri="{BB962C8B-B14F-4D97-AF65-F5344CB8AC3E}">
        <p14:creationId xmlns:p14="http://schemas.microsoft.com/office/powerpoint/2010/main" val="181816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5" y="4809220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6" y="782080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2102838" y="2813790"/>
            <a:ext cx="3528392" cy="1140156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302" y="2987824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동명이인이 없는 이름을 검색하면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해당 정보를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1163</Words>
  <Application>Microsoft Office PowerPoint</Application>
  <PresentationFormat>화면 슬라이드 쇼(4:3)</PresentationFormat>
  <Paragraphs>158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응용SW 문제</vt:lpstr>
      <vt:lpstr>PowerPoint 프레젠테이션</vt:lpstr>
      <vt:lpstr>요구사항</vt:lpstr>
      <vt:lpstr>학번 검색시 학번은 입력하고</vt:lpstr>
      <vt:lpstr>학번검색</vt:lpstr>
      <vt:lpstr>학번검색</vt:lpstr>
      <vt:lpstr>이름 검색시 이름은 입력해야 한다. Space나 입력하지 않을 시 “이름은 입력하고 검색해야지”라고 txtPool에 출력</vt:lpstr>
      <vt:lpstr>이름검색</vt:lpstr>
      <vt:lpstr>이름검색</vt:lpstr>
      <vt:lpstr>이름검색</vt:lpstr>
      <vt:lpstr>전공검색시 전공은 선택하고</vt:lpstr>
      <vt:lpstr>전공검색</vt:lpstr>
      <vt:lpstr>전공검색</vt:lpstr>
      <vt:lpstr>학생입력</vt:lpstr>
      <vt:lpstr>학생수정</vt:lpstr>
      <vt:lpstr>학생출력</vt:lpstr>
      <vt:lpstr>제적처리</vt:lpstr>
      <vt:lpstr>제적자출력</vt:lpstr>
      <vt:lpstr>PowerPoint 프레젠테이션</vt:lpstr>
      <vt:lpstr>PowerPoint 프레젠테이션</vt:lpstr>
      <vt:lpstr>PowerPoint 프레젠테이션</vt:lpstr>
      <vt:lpstr>DAO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tjoeun</cp:lastModifiedBy>
  <cp:revision>82</cp:revision>
  <cp:lastPrinted>2020-01-13T02:28:24Z</cp:lastPrinted>
  <dcterms:created xsi:type="dcterms:W3CDTF">2016-09-12T12:25:25Z</dcterms:created>
  <dcterms:modified xsi:type="dcterms:W3CDTF">2021-01-11T04:06:25Z</dcterms:modified>
</cp:coreProperties>
</file>