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1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2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9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3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6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6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5DAA-2645-497E-9D2A-0C8D86CA3BC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1750-C05A-443B-8F05-03380FC0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5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적분과 통계이론 23탄] 정규분포와 표준화 - winn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t="-39498" r="40315" b="38152"/>
          <a:stretch/>
        </p:blipFill>
        <p:spPr bwMode="auto">
          <a:xfrm>
            <a:off x="1188792" y="-184276"/>
            <a:ext cx="10217617" cy="38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5046022" y="1103608"/>
            <a:ext cx="953708" cy="279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978222" y="1131591"/>
            <a:ext cx="953708" cy="279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8838" y="61693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STDDEV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46022" y="1220955"/>
            <a:ext cx="1714542" cy="321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17388" y="1247031"/>
            <a:ext cx="1714542" cy="321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4085" y="61693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STDDEV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999730" y="1103608"/>
            <a:ext cx="106953" cy="274649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67706" y="1145582"/>
            <a:ext cx="45976" cy="270452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69317" y="3111288"/>
            <a:ext cx="693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978222" y="3651918"/>
            <a:ext cx="2128461" cy="96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5016" y="36294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68.12%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6730693" y="1220955"/>
            <a:ext cx="118835" cy="427507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24861" y="1347764"/>
            <a:ext cx="105480" cy="407125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381426" y="4836110"/>
            <a:ext cx="3468102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63787" y="483611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95.44%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5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정규분포와 표준정규분포(표준화, 확률밀도함수, 오차함수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7" y="764498"/>
            <a:ext cx="11142532" cy="5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5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2</cp:revision>
  <dcterms:created xsi:type="dcterms:W3CDTF">2020-12-28T03:44:25Z</dcterms:created>
  <dcterms:modified xsi:type="dcterms:W3CDTF">2020-12-28T04:00:30Z</dcterms:modified>
</cp:coreProperties>
</file>