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87FF"/>
    <a:srgbClr val="99CCFF"/>
    <a:srgbClr val="FE7054"/>
    <a:srgbClr val="FEC434"/>
    <a:srgbClr val="EEE9E2"/>
    <a:srgbClr val="CE60FF"/>
    <a:srgbClr val="9E9B9A"/>
    <a:srgbClr val="676767"/>
    <a:srgbClr val="B9B9B9"/>
    <a:srgbClr val="FCD55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7245F-E679-43E5-9E0A-66233CA1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041BA-D30F-464F-B002-36D389D8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599C6-184F-4D04-BB65-20B77A8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615DC-3DD8-4870-972A-60D69C6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073F4-21CF-479C-8613-1C944C93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654D-B876-42B9-800E-A2D9BD0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8C202-264F-4946-A9E5-D2B4CCF2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9235D-992F-4E69-B9C4-8428319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7F75B-5251-4FD6-88B7-E33F0D07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F9A6A-CBAD-4C6E-BD8F-75E7AB4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8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60AE9-C95E-4723-88CC-C877FBC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F9469-EB7A-4541-BD41-30E5386B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77063-0384-4A28-B78C-344CF01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2C47C-C337-4DF1-BC40-BF56D47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4379F-5A92-4B73-9389-6F87587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2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59C6-D772-4DCB-A23E-62C64E23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AFB46-BAB9-4B23-AE12-71B5C7CB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5A1B-0D25-4711-BD03-7524085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9BC9B-647F-4310-85F1-3734556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DC44F-04D0-42B2-BD1F-030086F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2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AD50-F5EA-4D1B-8313-2B0F957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9BCE8-02F7-471B-84F9-F28E0F0D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42D5-0580-4C39-A9AD-AC97664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84705-7F98-4EEE-990D-56F2864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3FCE-ED26-4070-ABE4-E1A23C2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2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32D2A-5B74-4610-9120-7A3F9F6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DDF6-5DAC-4FD0-92F4-9337A4D2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F8B81-6609-4CD5-AACA-2589C927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CE013-2212-41F3-95CE-31026386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CF795-1E96-45AA-89D2-7CC371B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44D91-EF29-4956-B531-9D3F081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0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56A-C448-41B4-B3CD-A043D4E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F1F58-260B-4A56-8BD0-2DEED928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C0824-D282-458C-B801-3BAE2F18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99FBC-E60A-45ED-B105-0CEFAD1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7F50AC-7500-4FB1-9804-973357F3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1B692-DC68-4467-B521-A188740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E275F-7ADA-42FB-A4C8-B457995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39F31-7D8F-4AA7-9408-4F7CF372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4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6E8F-6CC4-4106-BC53-8BC7AAA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CF924-6B70-4F56-B151-F23AC0D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83556-DEEE-4273-A434-6D705F4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E3B9E-CB00-43C2-80A4-6B99121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2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E2119-DE79-4FFC-A42C-68E42B0E3CE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00FD2-FFB3-4F5A-AEA0-36BA3D4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08DDE-F977-4DDA-BCAD-2DC5492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9262B-0502-4F1D-80EC-C8976A8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4C3C-F264-489B-BB73-8F3A9A6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1DB1C-DB0A-4396-B017-272811E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E4EA3-E3F3-4197-B787-84EF1851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C4E60-9A04-473D-8593-862240F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18E29-E4C1-442E-846A-1C27A66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0A599-A6F9-4C01-9CE9-04B7E39D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9C12-CE33-4F79-B208-184B51EF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27F16-0CEE-48F0-A5A2-C1AE57D6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897B-6D01-4F0D-9394-60BB3186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A3AAB-ACD5-46FB-B704-AF565A7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B5CEE-66AD-451C-A0BB-70B2E1B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5EBDB-5FD3-47A3-BE88-054B3BE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915DA-699B-4BBC-BB0E-9CBA0B0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E6C8-937E-40A3-8166-E7F70ED2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1D44-B9CC-4A05-806A-DD84D4DD6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F897-7A43-4066-A496-3071CA3849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E717C-38E0-4EC4-8B52-DBD6C8FD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189A0-8AB7-48E1-84BA-E837D9A2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554F4D"/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분석 일정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A53FF-4BAC-41C3-8F17-9F5D6264B3F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E4843F-F036-4412-A036-09FCDCE3D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74210"/>
              </p:ext>
            </p:extLst>
          </p:nvPr>
        </p:nvGraphicFramePr>
        <p:xfrm>
          <a:off x="539572" y="1084289"/>
          <a:ext cx="11088714" cy="547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51">
                  <a:extLst>
                    <a:ext uri="{9D8B030D-6E8A-4147-A177-3AD203B41FA5}">
                      <a16:colId xmlns:a16="http://schemas.microsoft.com/office/drawing/2014/main" val="397757177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2482184472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3795057093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975229871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2303576263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365664874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2553632165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2094497650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2456340992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3881246947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737589817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2727347217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2724588193"/>
                    </a:ext>
                  </a:extLst>
                </a:gridCol>
                <a:gridCol w="792051">
                  <a:extLst>
                    <a:ext uri="{9D8B030D-6E8A-4147-A177-3AD203B41FA5}">
                      <a16:colId xmlns:a16="http://schemas.microsoft.com/office/drawing/2014/main" val="673721095"/>
                    </a:ext>
                  </a:extLst>
                </a:gridCol>
              </a:tblGrid>
              <a:tr h="38703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기획</a:t>
                      </a: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&amp;</a:t>
                      </a:r>
                      <a:r>
                        <a:rPr lang="ko-KR" altLang="en-US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설계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분석 및 시각화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87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시각화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60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산출물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43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테스트</a:t>
                      </a:r>
                      <a:endParaRPr lang="ko-KR" altLang="en-US" sz="24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05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550979"/>
                  </a:ext>
                </a:extLst>
              </a:tr>
              <a:tr h="38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9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19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0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554F4D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29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37254"/>
                  </a:ext>
                </a:extLst>
              </a:tr>
              <a:tr h="5450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연구 과제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rgbClr val="99CC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02568"/>
                  </a:ext>
                </a:extLst>
              </a:tr>
              <a:tr h="4902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가설 설정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가설 설정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558394"/>
                  </a:ext>
                </a:extLst>
              </a:tr>
              <a:tr h="4902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전처리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 및 데이터 가공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464"/>
                  </a:ext>
                </a:extLst>
              </a:tr>
              <a:tr h="4902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그래프 시각화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94613"/>
                  </a:ext>
                </a:extLst>
              </a:tr>
              <a:tr h="4902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중간 보고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및 피드백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967404"/>
                  </a:ext>
                </a:extLst>
              </a:tr>
              <a:tr h="4902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문서화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문서화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851148"/>
                  </a:ext>
                </a:extLst>
              </a:tr>
              <a:tr h="4902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장고 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494453"/>
                  </a:ext>
                </a:extLst>
              </a:tr>
              <a:tr h="4902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전체 리뷰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75398"/>
                  </a:ext>
                </a:extLst>
              </a:tr>
              <a:tr h="49024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타이포_성수동 B" panose="02020803020101020101" pitchFamily="18" charset="-127"/>
                          <a:ea typeface="타이포_성수동 B" panose="02020803020101020101" pitchFamily="18" charset="-127"/>
                        </a:rPr>
                        <a:t>발표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타이포_성수동 B" panose="02020803020101020101" pitchFamily="18" charset="-127"/>
                        <a:ea typeface="타이포_성수동 B" panose="020208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5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07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P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7054"/>
      </a:accent1>
      <a:accent2>
        <a:srgbClr val="FEC434"/>
      </a:accent2>
      <a:accent3>
        <a:srgbClr val="DA87FF"/>
      </a:accent3>
      <a:accent4>
        <a:srgbClr val="FF9CD3"/>
      </a:accent4>
      <a:accent5>
        <a:srgbClr val="F25F7D"/>
      </a:accent5>
      <a:accent6>
        <a:srgbClr val="C03586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49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타이포_성수동 B</vt:lpstr>
      <vt:lpstr>Arial</vt:lpstr>
      <vt:lpstr>Arial Nova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정명곤</cp:lastModifiedBy>
  <cp:revision>45</cp:revision>
  <dcterms:created xsi:type="dcterms:W3CDTF">2020-09-14T00:48:43Z</dcterms:created>
  <dcterms:modified xsi:type="dcterms:W3CDTF">2021-04-26T12:27:59Z</dcterms:modified>
</cp:coreProperties>
</file>