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371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6" algn="l" defTabSz="914371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71" algn="l" defTabSz="914371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59" algn="l" defTabSz="914371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45" algn="l" defTabSz="914371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31" algn="l" defTabSz="914371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16" algn="l" defTabSz="914371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02" algn="l" defTabSz="914371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90" algn="l" defTabSz="914371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660"/>
  </p:normalViewPr>
  <p:slideViewPr>
    <p:cSldViewPr snapToGrid="0">
      <p:cViewPr>
        <p:scale>
          <a:sx n="100" d="100"/>
          <a:sy n="100" d="100"/>
        </p:scale>
        <p:origin x="101" y="-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218D-6241-B62A-1F0E-FA2D378C9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2260E-A9E3-CFE4-6470-78931F1A8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B062A-69CF-4E89-AA3A-F0AE394D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DB4C-D577-41A2-91D6-89DA56AA6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67A9A-B8AF-D031-8081-7D5092A2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E9A93-9071-8CA2-DDB3-4186F45F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469A-3CAE-478E-8EE3-5C86176C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060D-D4EE-A373-3FEA-F97182CF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D5CE9-22C2-C988-E55A-FA8F28FEB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7D8CE-1BD2-5506-2F93-C1EA35BE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DB4C-D577-41A2-91D6-89DA56AA6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7287E-B44A-4D27-6A69-E2EF0C8B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CFCA9-6BB2-973D-1537-165C9AC0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469A-3CAE-478E-8EE3-5C86176C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2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819103-15CF-DA4F-B163-331F50BC3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B1A0C-9DBD-E327-D806-69B4B2241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92916-B787-037C-BC33-8F9B65B0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DB4C-D577-41A2-91D6-89DA56AA6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07660-6A85-7C59-8AF7-E74124B5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B4C9C-4447-360B-8643-A937B722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469A-3CAE-478E-8EE3-5C86176C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1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26E8-B789-D260-ECA0-A4AE3A17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85C6E-B1CD-EF6C-E176-D8868D463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309FD-3804-8096-42FA-0C3116C5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DB4C-D577-41A2-91D6-89DA56AA6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6895-935A-1F21-E44D-5D50F626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353CB-71C7-03A2-3F22-7450B8D3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469A-3CAE-478E-8EE3-5C86176C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5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CDCC-3A15-CE15-EC2F-C7C2F9FC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D95C1-A0C6-2A23-AE67-9EA4B879D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BDB53-25BB-E02D-1801-7372E502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DB4C-D577-41A2-91D6-89DA56AA6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701A7-82CB-AF95-40E8-ACAF3D59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B4359-DA52-5C76-69BD-3184EB52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469A-3CAE-478E-8EE3-5C86176C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3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4244-0732-78FA-4CC2-95ABE9FD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173C-ABCD-4C63-67B4-969816CC0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2243B-FC9A-FBBA-C318-68C86E8E4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A6522-076D-736E-A375-4C726144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DB4C-D577-41A2-91D6-89DA56AA6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DB126-258F-16F8-ACE1-B0284F3A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3B665-A696-9187-7DDB-AEF1A7BD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469A-3CAE-478E-8EE3-5C86176C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6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B7E7-4F95-29FA-2547-6793AD67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016D3-3920-7280-6C90-978F2ADC2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4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D9953-A7C6-4BD8-03C0-9E6B585A3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7B438-4DAA-E9E2-EF64-4F7F0C702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91AF8-FA73-33B1-0562-3DEEA7EE1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639FB-9934-CEF9-A382-DFD3FE70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DB4C-D577-41A2-91D6-89DA56AA6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D3F84-F4D9-FBDE-5190-228E1C63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4A9B8-C793-27ED-D34E-C211720B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469A-3CAE-478E-8EE3-5C86176C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5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0D21-02A0-7099-6DB1-A0E9DFE5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E6559-4CD7-9117-43BA-BE7B7950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DB4C-D577-41A2-91D6-89DA56AA6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94B3B-A37B-9CA4-2D9C-557032D4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073DB-9363-BE3F-9B63-690B0D93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469A-3CAE-478E-8EE3-5C86176C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5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34B9AB-2578-DBDF-0BAF-51C431A4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DB4C-D577-41A2-91D6-89DA56AA6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79602-175B-4048-B6DE-3A86F7C5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FBE65-D12E-9196-3FF2-2C1B28DF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469A-3CAE-478E-8EE3-5C86176C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7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4B30-499F-7E2F-79E5-08653B59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5916-077C-89A3-2215-62E07ED44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59A00-16CC-8F74-272A-614EA7CCE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5FC8F-51FF-7F1A-6A7D-50252EB0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DB4C-D577-41A2-91D6-89DA56AA6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327BE-DFDF-0AF7-25AF-BC95324E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74789-858B-E148-8570-F4B1BF34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469A-3CAE-478E-8EE3-5C86176C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0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35C5-49AB-45FA-B2FD-2EC63A4B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38713-FB19-7AD4-5A09-C56A365D6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5816A-FF70-AACB-BFC8-874B0E0A5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0872-1ACE-C4C8-1519-612948B2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DB4C-D577-41A2-91D6-89DA56AA6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EE63C-A171-CD84-D883-0FE90F3A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05E5A-80EC-7526-31D3-7BF60961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8469A-3CAE-478E-8EE3-5C86176C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9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75226-3D02-ECC1-C141-C07BF0D8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251DE-3308-1FDC-4004-00D9F62B0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A97BA-D2FE-B577-BF26-15D16DA3D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4DB4C-D577-41A2-91D6-89DA56AA684D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A42E-9A57-2ABD-788D-72709552D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C245-DF3E-D166-AD16-CC31604DC9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8469A-3CAE-478E-8EE3-5C86176C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3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C23507-F51A-DF8A-AEE6-2192A4942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291532"/>
              </p:ext>
            </p:extLst>
          </p:nvPr>
        </p:nvGraphicFramePr>
        <p:xfrm>
          <a:off x="5250729" y="3290635"/>
          <a:ext cx="18455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390">
                  <a:extLst>
                    <a:ext uri="{9D8B030D-6E8A-4147-A177-3AD203B41FA5}">
                      <a16:colId xmlns:a16="http://schemas.microsoft.com/office/drawing/2014/main" val="2623701525"/>
                    </a:ext>
                  </a:extLst>
                </a:gridCol>
                <a:gridCol w="461390">
                  <a:extLst>
                    <a:ext uri="{9D8B030D-6E8A-4147-A177-3AD203B41FA5}">
                      <a16:colId xmlns:a16="http://schemas.microsoft.com/office/drawing/2014/main" val="1894045830"/>
                    </a:ext>
                  </a:extLst>
                </a:gridCol>
                <a:gridCol w="461390">
                  <a:extLst>
                    <a:ext uri="{9D8B030D-6E8A-4147-A177-3AD203B41FA5}">
                      <a16:colId xmlns:a16="http://schemas.microsoft.com/office/drawing/2014/main" val="4171106204"/>
                    </a:ext>
                  </a:extLst>
                </a:gridCol>
                <a:gridCol w="461390">
                  <a:extLst>
                    <a:ext uri="{9D8B030D-6E8A-4147-A177-3AD203B41FA5}">
                      <a16:colId xmlns:a16="http://schemas.microsoft.com/office/drawing/2014/main" val="159503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71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3965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D08ED7-66B9-A852-68B3-36B787582D1C}"/>
              </a:ext>
            </a:extLst>
          </p:cNvPr>
          <p:cNvSpPr txBox="1"/>
          <p:nvPr/>
        </p:nvSpPr>
        <p:spPr>
          <a:xfrm>
            <a:off x="5250729" y="2921304"/>
            <a:ext cx="184556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00     01    11     10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41591-F58E-6CA4-EE87-361D3D160529}"/>
              </a:ext>
            </a:extLst>
          </p:cNvPr>
          <p:cNvSpPr txBox="1"/>
          <p:nvPr/>
        </p:nvSpPr>
        <p:spPr>
          <a:xfrm>
            <a:off x="4949043" y="3292144"/>
            <a:ext cx="30168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1CCAA-A39C-2C25-D493-3A17C2D1D26A}"/>
              </a:ext>
            </a:extLst>
          </p:cNvPr>
          <p:cNvSpPr txBox="1"/>
          <p:nvPr/>
        </p:nvSpPr>
        <p:spPr>
          <a:xfrm>
            <a:off x="4949043" y="3659968"/>
            <a:ext cx="30168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BEBBF-5883-3435-B534-FF3894B6FBB0}"/>
              </a:ext>
            </a:extLst>
          </p:cNvPr>
          <p:cNvSpPr txBox="1"/>
          <p:nvPr/>
        </p:nvSpPr>
        <p:spPr>
          <a:xfrm>
            <a:off x="5956943" y="2550463"/>
            <a:ext cx="433132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FB72E-2F92-BC24-7188-2E1075927603}"/>
              </a:ext>
            </a:extLst>
          </p:cNvPr>
          <p:cNvSpPr txBox="1"/>
          <p:nvPr/>
        </p:nvSpPr>
        <p:spPr>
          <a:xfrm>
            <a:off x="4647357" y="3476810"/>
            <a:ext cx="31771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0F0F28-E5CA-3BC6-A760-4F19E82E305F}"/>
              </a:ext>
            </a:extLst>
          </p:cNvPr>
          <p:cNvSpPr/>
          <p:nvPr/>
        </p:nvSpPr>
        <p:spPr>
          <a:xfrm>
            <a:off x="5794314" y="3314500"/>
            <a:ext cx="301686" cy="682724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9A298-0D46-1329-77AA-4B1A5EFD4F59}"/>
              </a:ext>
            </a:extLst>
          </p:cNvPr>
          <p:cNvSpPr/>
          <p:nvPr/>
        </p:nvSpPr>
        <p:spPr>
          <a:xfrm rot="5400000">
            <a:off x="6486177" y="3463843"/>
            <a:ext cx="301686" cy="777239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062EEB-7A68-8077-285A-C4242600BF22}"/>
              </a:ext>
            </a:extLst>
          </p:cNvPr>
          <p:cNvSpPr/>
          <p:nvPr/>
        </p:nvSpPr>
        <p:spPr>
          <a:xfrm rot="5400000">
            <a:off x="6032090" y="3472267"/>
            <a:ext cx="301686" cy="777239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4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16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Jialiang Xu</dc:creator>
  <cp:lastModifiedBy>Jialiang Xu</cp:lastModifiedBy>
  <cp:revision>1</cp:revision>
  <dcterms:created xsi:type="dcterms:W3CDTF">2022-09-06T16:18:17Z</dcterms:created>
  <dcterms:modified xsi:type="dcterms:W3CDTF">2022-09-06T22:28:34Z</dcterms:modified>
</cp:coreProperties>
</file>