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31D-A1BA-987B-6474-453B64778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8533-BE2B-19E0-9A77-46954A74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A5CB-D14E-5C11-EB71-68F8B5A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C0DC-D913-98BC-0C90-F8FFA733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B523-9D27-F5DD-D2F4-1019F911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4DCA-4E19-1C53-5726-BF6B4A26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397B-E1EA-BA55-8428-BA42DAFFE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BAA1-973F-7D26-8BD6-1951B9CE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0245-7010-547C-5D07-0337A12E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B8FC-6A43-2A59-C0C5-3AD7096B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9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42F3B-BCF4-5079-C7AD-E9796D82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22557-AC27-C3E0-648C-84CC47967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88CF-D4E6-AED2-B52E-D7CE31E5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4430-81F9-4137-2602-38EF90D6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1FDD-86BD-164D-8848-C820BD94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538A-5977-D91C-5EA3-245DE583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D787-38CB-5918-1B35-120E4DA5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44DD-B066-8923-BA9E-97BCD56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E077-D1FE-F08B-2B7F-DE819B69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2684-4679-6C4C-D9E0-31E9A585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2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86D3-31A6-04C5-0584-956C2AA3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2E90-1B7D-3941-CDFB-477E1078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E61B-EB80-1737-BED4-B1C77FEB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F87D-E248-2B88-4EBC-9C5C0BDA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AA5C-3478-4699-7629-1EA6AEC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3559-884E-9D33-D26C-ECB7BD79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9B78-4864-8EB0-2F70-65CD0E8DE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D8AD-E0DE-7918-627E-6C02E0EF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83BD-3BDF-E8B7-DF00-79E656FA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40BAA-572B-FFE9-41CD-E5D92CC3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D6328-4036-2561-59B4-3348F158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F319-4B76-5712-AF09-A7ACF486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187C-2DA6-37D4-683E-F92DA8EF2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BDB60-0E5C-D950-F2FD-E195C8BF8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4F853-E14E-9403-9186-69EA83248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95622-E747-5FDA-CB60-E7862D5BC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D876F-750E-C3F1-0118-C1AB579F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34C9C-E724-E336-CB64-68D568B7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6D445-2060-31B2-FE26-1657D27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FDB8-8C58-FE47-662A-07B3BE01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C45C9-CA2F-4C64-838E-CC06CAF9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626E6-E27F-1808-591F-D59AE67C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B5E84-B7A8-1998-5256-B0DE92A8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E83A0-AEC3-C545-447E-6F918C70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670FA-EBFF-1BD4-283A-F10D291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6C673-657B-05ED-018A-DC68C097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AC5-2E5B-F89A-ECDD-EECE28CB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1358-B736-2B81-139C-C39BF7FC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1F64-087F-9B46-81DE-D0F0F2E7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18DFD-43B8-7DC4-4CD9-BC711FB0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D9EF7-4D56-BB0E-D8DB-394791C0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70817-E034-C694-0433-49FD73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582C-D86D-471F-B239-906BFB40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719EF-9572-4CFA-6288-1427A97FC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C7A8B-CDFA-3009-025F-B8606A6C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3FDDB-A9DE-790B-212C-D0C16291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7F16-0CCE-FE83-B54E-E3F32C17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ACAEE-0374-254A-260D-93567433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ECC8C-E992-DC99-02C4-F0D8BFBA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894F-88F3-11CA-7BE4-2520F291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CF99-92AC-64A9-7D31-684568491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605B-E83F-4977-8D08-D40711EAFD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3EC7-352E-168C-7366-061878E19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676A9-E7C8-B025-6425-CFD9C36D7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B520E-630F-4ACC-873A-7562C7052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79AA-9FCD-BBB4-7382-578637A1D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B5CC9-3721-BCA5-EACE-4F95F127D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8B539E-D2C7-47C5-2EA7-BDF007D2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96575"/>
              </p:ext>
            </p:extLst>
          </p:nvPr>
        </p:nvGraphicFramePr>
        <p:xfrm>
          <a:off x="2654151" y="1707269"/>
          <a:ext cx="2820773" cy="1361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59">
                  <a:extLst>
                    <a:ext uri="{9D8B030D-6E8A-4147-A177-3AD203B41FA5}">
                      <a16:colId xmlns:a16="http://schemas.microsoft.com/office/drawing/2014/main" val="4189795244"/>
                    </a:ext>
                  </a:extLst>
                </a:gridCol>
                <a:gridCol w="706606">
                  <a:extLst>
                    <a:ext uri="{9D8B030D-6E8A-4147-A177-3AD203B41FA5}">
                      <a16:colId xmlns:a16="http://schemas.microsoft.com/office/drawing/2014/main" val="310264180"/>
                    </a:ext>
                  </a:extLst>
                </a:gridCol>
                <a:gridCol w="700954">
                  <a:extLst>
                    <a:ext uri="{9D8B030D-6E8A-4147-A177-3AD203B41FA5}">
                      <a16:colId xmlns:a16="http://schemas.microsoft.com/office/drawing/2014/main" val="1923090887"/>
                    </a:ext>
                  </a:extLst>
                </a:gridCol>
                <a:gridCol w="700954">
                  <a:extLst>
                    <a:ext uri="{9D8B030D-6E8A-4147-A177-3AD203B41FA5}">
                      <a16:colId xmlns:a16="http://schemas.microsoft.com/office/drawing/2014/main" val="3519263446"/>
                    </a:ext>
                  </a:extLst>
                </a:gridCol>
              </a:tblGrid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4309531"/>
                  </a:ext>
                </a:extLst>
              </a:tr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9252582"/>
                  </a:ext>
                </a:extLst>
              </a:tr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90091127"/>
                  </a:ext>
                </a:extLst>
              </a:tr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041421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D0D730-AF99-5609-55B0-B85E2979E392}"/>
              </a:ext>
            </a:extLst>
          </p:cNvPr>
          <p:cNvSpPr txBox="1"/>
          <p:nvPr/>
        </p:nvSpPr>
        <p:spPr>
          <a:xfrm>
            <a:off x="2814241" y="1276663"/>
            <a:ext cx="25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00         01         11         10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46FA0-31FF-6A58-C44B-8AA92E736D46}"/>
              </a:ext>
            </a:extLst>
          </p:cNvPr>
          <p:cNvSpPr txBox="1"/>
          <p:nvPr/>
        </p:nvSpPr>
        <p:spPr>
          <a:xfrm>
            <a:off x="2169687" y="167892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A67AA-FA00-D16B-E5CC-A5505D9BBB0C}"/>
              </a:ext>
            </a:extLst>
          </p:cNvPr>
          <p:cNvSpPr txBox="1"/>
          <p:nvPr/>
        </p:nvSpPr>
        <p:spPr>
          <a:xfrm>
            <a:off x="2178729" y="201865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20C48-F3DA-D908-4872-95E32FE31E5C}"/>
              </a:ext>
            </a:extLst>
          </p:cNvPr>
          <p:cNvSpPr txBox="1"/>
          <p:nvPr/>
        </p:nvSpPr>
        <p:spPr>
          <a:xfrm>
            <a:off x="2169687" y="238798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61279-71F8-86C8-B186-755288ED5752}"/>
              </a:ext>
            </a:extLst>
          </p:cNvPr>
          <p:cNvSpPr txBox="1"/>
          <p:nvPr/>
        </p:nvSpPr>
        <p:spPr>
          <a:xfrm>
            <a:off x="2178729" y="272771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33311-8009-57D8-DC4B-37D45F83B767}"/>
              </a:ext>
            </a:extLst>
          </p:cNvPr>
          <p:cNvSpPr txBox="1"/>
          <p:nvPr/>
        </p:nvSpPr>
        <p:spPr>
          <a:xfrm>
            <a:off x="3756005" y="830626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C1C0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C0BF6-CD41-651C-F279-095C11320F7E}"/>
              </a:ext>
            </a:extLst>
          </p:cNvPr>
          <p:cNvSpPr txBox="1"/>
          <p:nvPr/>
        </p:nvSpPr>
        <p:spPr>
          <a:xfrm>
            <a:off x="1655150" y="2190416"/>
            <a:ext cx="4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EA0E9AC-EFA7-C1A3-67AE-A3BEA7720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93032"/>
              </p:ext>
            </p:extLst>
          </p:nvPr>
        </p:nvGraphicFramePr>
        <p:xfrm>
          <a:off x="7416568" y="1630564"/>
          <a:ext cx="2820773" cy="1361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59">
                  <a:extLst>
                    <a:ext uri="{9D8B030D-6E8A-4147-A177-3AD203B41FA5}">
                      <a16:colId xmlns:a16="http://schemas.microsoft.com/office/drawing/2014/main" val="4189795244"/>
                    </a:ext>
                  </a:extLst>
                </a:gridCol>
                <a:gridCol w="706606">
                  <a:extLst>
                    <a:ext uri="{9D8B030D-6E8A-4147-A177-3AD203B41FA5}">
                      <a16:colId xmlns:a16="http://schemas.microsoft.com/office/drawing/2014/main" val="310264180"/>
                    </a:ext>
                  </a:extLst>
                </a:gridCol>
                <a:gridCol w="700954">
                  <a:extLst>
                    <a:ext uri="{9D8B030D-6E8A-4147-A177-3AD203B41FA5}">
                      <a16:colId xmlns:a16="http://schemas.microsoft.com/office/drawing/2014/main" val="1923090887"/>
                    </a:ext>
                  </a:extLst>
                </a:gridCol>
                <a:gridCol w="700954">
                  <a:extLst>
                    <a:ext uri="{9D8B030D-6E8A-4147-A177-3AD203B41FA5}">
                      <a16:colId xmlns:a16="http://schemas.microsoft.com/office/drawing/2014/main" val="3519263446"/>
                    </a:ext>
                  </a:extLst>
                </a:gridCol>
              </a:tblGrid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4309531"/>
                  </a:ext>
                </a:extLst>
              </a:tr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9252582"/>
                  </a:ext>
                </a:extLst>
              </a:tr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90091127"/>
                  </a:ext>
                </a:extLst>
              </a:tr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0414215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AF0303-64CE-C209-72E0-224355A9D146}"/>
              </a:ext>
            </a:extLst>
          </p:cNvPr>
          <p:cNvSpPr txBox="1"/>
          <p:nvPr/>
        </p:nvSpPr>
        <p:spPr>
          <a:xfrm>
            <a:off x="7576658" y="1199958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00         01         11         10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350CE-A39C-428D-737D-270EA759FF6A}"/>
              </a:ext>
            </a:extLst>
          </p:cNvPr>
          <p:cNvSpPr txBox="1"/>
          <p:nvPr/>
        </p:nvSpPr>
        <p:spPr>
          <a:xfrm>
            <a:off x="6932104" y="1602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14471-9ABF-0F18-6F3F-D4AD07DF116D}"/>
              </a:ext>
            </a:extLst>
          </p:cNvPr>
          <p:cNvSpPr txBox="1"/>
          <p:nvPr/>
        </p:nvSpPr>
        <p:spPr>
          <a:xfrm>
            <a:off x="6941146" y="1941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608F3-A4CE-D316-D13D-1067EA4B049F}"/>
              </a:ext>
            </a:extLst>
          </p:cNvPr>
          <p:cNvSpPr txBox="1"/>
          <p:nvPr/>
        </p:nvSpPr>
        <p:spPr>
          <a:xfrm>
            <a:off x="6932104" y="2311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13AB1-6D2C-0EAB-DADD-5022E6918ED3}"/>
              </a:ext>
            </a:extLst>
          </p:cNvPr>
          <p:cNvSpPr txBox="1"/>
          <p:nvPr/>
        </p:nvSpPr>
        <p:spPr>
          <a:xfrm>
            <a:off x="6941146" y="26510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8E6BF-ACD6-4DE8-2F1B-4A77E82FF70D}"/>
              </a:ext>
            </a:extLst>
          </p:cNvPr>
          <p:cNvSpPr txBox="1"/>
          <p:nvPr/>
        </p:nvSpPr>
        <p:spPr>
          <a:xfrm>
            <a:off x="8518422" y="75392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C1C0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DC80D0-D8A5-4E5E-7EC0-5194C47D8530}"/>
              </a:ext>
            </a:extLst>
          </p:cNvPr>
          <p:cNvSpPr txBox="1"/>
          <p:nvPr/>
        </p:nvSpPr>
        <p:spPr>
          <a:xfrm>
            <a:off x="6417567" y="2113711"/>
            <a:ext cx="44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61650-68A0-9984-219E-C74257ADC06F}"/>
              </a:ext>
            </a:extLst>
          </p:cNvPr>
          <p:cNvSpPr txBox="1"/>
          <p:nvPr/>
        </p:nvSpPr>
        <p:spPr>
          <a:xfrm>
            <a:off x="2709147" y="3268693"/>
            <a:ext cx="2654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K-maps for Output Shift (S)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AACD6B-BA85-B7B0-A4B6-F70E369EA6B9}"/>
              </a:ext>
            </a:extLst>
          </p:cNvPr>
          <p:cNvSpPr txBox="1"/>
          <p:nvPr/>
        </p:nvSpPr>
        <p:spPr>
          <a:xfrm>
            <a:off x="7350808" y="3268692"/>
            <a:ext cx="3303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K-maps for Output Next State (Q+)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154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D430D1-E121-4130-E717-1C0E9DC9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88535"/>
              </p:ext>
            </p:extLst>
          </p:nvPr>
        </p:nvGraphicFramePr>
        <p:xfrm>
          <a:off x="2654151" y="1707269"/>
          <a:ext cx="1418865" cy="680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59">
                  <a:extLst>
                    <a:ext uri="{9D8B030D-6E8A-4147-A177-3AD203B41FA5}">
                      <a16:colId xmlns:a16="http://schemas.microsoft.com/office/drawing/2014/main" val="4189795244"/>
                    </a:ext>
                  </a:extLst>
                </a:gridCol>
                <a:gridCol w="706606">
                  <a:extLst>
                    <a:ext uri="{9D8B030D-6E8A-4147-A177-3AD203B41FA5}">
                      <a16:colId xmlns:a16="http://schemas.microsoft.com/office/drawing/2014/main" val="310264180"/>
                    </a:ext>
                  </a:extLst>
                </a:gridCol>
              </a:tblGrid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4309531"/>
                  </a:ext>
                </a:extLst>
              </a:tr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92525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E88D3F-F31C-8519-5859-CBB7538AC68E}"/>
              </a:ext>
            </a:extLst>
          </p:cNvPr>
          <p:cNvSpPr txBox="1"/>
          <p:nvPr/>
        </p:nvSpPr>
        <p:spPr>
          <a:xfrm>
            <a:off x="2814241" y="1276663"/>
            <a:ext cx="125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BB44D-DE36-5C94-9BC5-249767DAF798}"/>
              </a:ext>
            </a:extLst>
          </p:cNvPr>
          <p:cNvSpPr txBox="1"/>
          <p:nvPr/>
        </p:nvSpPr>
        <p:spPr>
          <a:xfrm>
            <a:off x="2178076" y="168731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E2AEA-B77A-D01B-0F5C-F89BB6525760}"/>
              </a:ext>
            </a:extLst>
          </p:cNvPr>
          <p:cNvSpPr txBox="1"/>
          <p:nvPr/>
        </p:nvSpPr>
        <p:spPr>
          <a:xfrm>
            <a:off x="2178729" y="201865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F1EC0-44DD-51B1-CC1F-A4DEE0701CA3}"/>
              </a:ext>
            </a:extLst>
          </p:cNvPr>
          <p:cNvSpPr txBox="1"/>
          <p:nvPr/>
        </p:nvSpPr>
        <p:spPr>
          <a:xfrm>
            <a:off x="3030799" y="938587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D05F8-F242-62E6-3143-103B4F59D40A}"/>
              </a:ext>
            </a:extLst>
          </p:cNvPr>
          <p:cNvSpPr txBox="1"/>
          <p:nvPr/>
        </p:nvSpPr>
        <p:spPr>
          <a:xfrm>
            <a:off x="1459685" y="1862963"/>
            <a:ext cx="64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33D36-E8F4-1C8A-56E4-9F97CFEA0669}"/>
              </a:ext>
            </a:extLst>
          </p:cNvPr>
          <p:cNvSpPr txBox="1"/>
          <p:nvPr/>
        </p:nvSpPr>
        <p:spPr>
          <a:xfrm>
            <a:off x="2178076" y="2712569"/>
            <a:ext cx="2654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K-maps for Output S1</a:t>
            </a:r>
            <a:endParaRPr lang="en-US" sz="14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5DD1B1F-3E9F-8853-CD2B-533ADC2DA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55728"/>
              </p:ext>
            </p:extLst>
          </p:nvPr>
        </p:nvGraphicFramePr>
        <p:xfrm>
          <a:off x="5935910" y="1707269"/>
          <a:ext cx="1418865" cy="680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59">
                  <a:extLst>
                    <a:ext uri="{9D8B030D-6E8A-4147-A177-3AD203B41FA5}">
                      <a16:colId xmlns:a16="http://schemas.microsoft.com/office/drawing/2014/main" val="4189795244"/>
                    </a:ext>
                  </a:extLst>
                </a:gridCol>
                <a:gridCol w="706606">
                  <a:extLst>
                    <a:ext uri="{9D8B030D-6E8A-4147-A177-3AD203B41FA5}">
                      <a16:colId xmlns:a16="http://schemas.microsoft.com/office/drawing/2014/main" val="310264180"/>
                    </a:ext>
                  </a:extLst>
                </a:gridCol>
              </a:tblGrid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4309531"/>
                  </a:ext>
                </a:extLst>
              </a:tr>
              <a:tr h="336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92525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CF7C7-9767-FC12-D71F-DB267E3A78C7}"/>
              </a:ext>
            </a:extLst>
          </p:cNvPr>
          <p:cNvSpPr txBox="1"/>
          <p:nvPr/>
        </p:nvSpPr>
        <p:spPr>
          <a:xfrm>
            <a:off x="6096000" y="1276663"/>
            <a:ext cx="13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646422-016F-9D4E-D4B0-FB05FCD1B748}"/>
              </a:ext>
            </a:extLst>
          </p:cNvPr>
          <p:cNvSpPr txBox="1"/>
          <p:nvPr/>
        </p:nvSpPr>
        <p:spPr>
          <a:xfrm>
            <a:off x="5459835" y="168731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BBCE96-4961-B4BE-D643-BA098CF94153}"/>
              </a:ext>
            </a:extLst>
          </p:cNvPr>
          <p:cNvSpPr txBox="1"/>
          <p:nvPr/>
        </p:nvSpPr>
        <p:spPr>
          <a:xfrm>
            <a:off x="5460488" y="201865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98706-450F-4353-E818-2E27F10BE727}"/>
              </a:ext>
            </a:extLst>
          </p:cNvPr>
          <p:cNvSpPr txBox="1"/>
          <p:nvPr/>
        </p:nvSpPr>
        <p:spPr>
          <a:xfrm>
            <a:off x="6312558" y="938587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CAE26A-0E98-513B-C9AF-448F5ED52C42}"/>
              </a:ext>
            </a:extLst>
          </p:cNvPr>
          <p:cNvSpPr txBox="1"/>
          <p:nvPr/>
        </p:nvSpPr>
        <p:spPr>
          <a:xfrm>
            <a:off x="4741444" y="1862963"/>
            <a:ext cx="64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7CCCB-B219-6F38-35A9-DB0812F83498}"/>
              </a:ext>
            </a:extLst>
          </p:cNvPr>
          <p:cNvSpPr txBox="1"/>
          <p:nvPr/>
        </p:nvSpPr>
        <p:spPr>
          <a:xfrm>
            <a:off x="5459835" y="2712569"/>
            <a:ext cx="2654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K-maps for Output S0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833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103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Jialiang Xu</dc:creator>
  <cp:lastModifiedBy>Jialiang Xu</cp:lastModifiedBy>
  <cp:revision>1</cp:revision>
  <dcterms:created xsi:type="dcterms:W3CDTF">2022-09-20T03:53:19Z</dcterms:created>
  <dcterms:modified xsi:type="dcterms:W3CDTF">2022-09-20T04:53:01Z</dcterms:modified>
</cp:coreProperties>
</file>