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Sora ExtraBold"/>
      <p:bold r:id="rId44"/>
    </p:embeddedFont>
    <p:embeddedFont>
      <p:font typeface="Sor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22865-0B1C-4DC2-860F-A148155A4D60}">
  <a:tblStyle styleId="{59522865-0B1C-4DC2-860F-A148155A4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SoraExtraBold-bold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Sora-bold.fntdata"/><Relationship Id="rId23" Type="http://schemas.openxmlformats.org/officeDocument/2006/relationships/slide" Target="slides/slide18.xml"/><Relationship Id="rId45" Type="http://schemas.openxmlformats.org/officeDocument/2006/relationships/font" Target="fonts/S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ad950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5ad950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5b9bf4a2e_3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5b9bf4a2e_3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15b9bf4a2e_3_27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15b9bf4a2e_3_27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560796f46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560796f46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560796f46f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560796f46f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560796f46f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560796f46f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560796f46f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560796f46f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560796f46f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560796f46f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560a8e87a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560a8e87a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60796f4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60796f4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47978e9d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147978e9d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0796f46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60796f46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5b9bf4a2e_3_26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5b9bf4a2e_3_26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56088926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56088926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56088926b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56088926b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56088926b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56088926b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56088926b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56088926b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56088926b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56088926b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56088926b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56088926b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56088926b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56088926b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560a8e87ae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560a8e87ae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560a8e87ae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560a8e87ae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4e66bc91_0_2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44e66bc91_0_2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1618a9af60_1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11618a9af60_1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560a8e87a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1560a8e87a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1560a8e87a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1560a8e87a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560a8e87a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1560a8e87a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560a8e87ae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1560a8e87ae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1560a8e87ae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1560a8e87ae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1560a8e87ae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1560a8e87ae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1560a8e87ae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1560a8e87ae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1560a8e87ae_0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1560a8e87ae_0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44e66bc9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44e66bc9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6351cb84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6351cb84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60796f4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60796f4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560796f46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560796f46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60796f46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60796f46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618a9af60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618a9af60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25" y="1826925"/>
            <a:ext cx="4711800" cy="148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40050"/>
            <a:ext cx="47118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1284000" y="1406075"/>
            <a:ext cx="6576000" cy="15111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 flipH="1">
            <a:off x="549026" y="535007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8229589" y="4412125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 flipH="1">
            <a:off x="8191188" y="535007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hasCustomPrompt="1" type="title"/>
          </p:nvPr>
        </p:nvSpPr>
        <p:spPr>
          <a:xfrm>
            <a:off x="720114" y="1115781"/>
            <a:ext cx="36474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720114" y="2371681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4776699" y="1115781"/>
            <a:ext cx="36471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4776699" y="2371681"/>
            <a:ext cx="364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>
            <a:off x="4776699" y="2905181"/>
            <a:ext cx="36471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4776871" y="4161081"/>
            <a:ext cx="364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6" type="title"/>
          </p:nvPr>
        </p:nvSpPr>
        <p:spPr>
          <a:xfrm>
            <a:off x="720114" y="2905181"/>
            <a:ext cx="3647400" cy="59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7" type="subTitle"/>
          </p:nvPr>
        </p:nvSpPr>
        <p:spPr>
          <a:xfrm>
            <a:off x="720286" y="4161081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720000" y="1785156"/>
            <a:ext cx="36474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8" name="Google Shape;58;p13"/>
          <p:cNvSpPr txBox="1"/>
          <p:nvPr>
            <p:ph idx="13" type="subTitle"/>
          </p:nvPr>
        </p:nvSpPr>
        <p:spPr>
          <a:xfrm>
            <a:off x="4776833" y="1785156"/>
            <a:ext cx="364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720000" y="3574556"/>
            <a:ext cx="36474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4776699" y="3574556"/>
            <a:ext cx="364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 flipH="1">
            <a:off x="8367718" y="45787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>
            <a:off x="221294" y="449019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914413" y="3293800"/>
            <a:ext cx="7315200" cy="531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914388" y="1317800"/>
            <a:ext cx="7315200" cy="1740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209300" y="3138575"/>
            <a:ext cx="4020300" cy="1023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209300" y="981300"/>
            <a:ext cx="4020300" cy="2015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 flipH="1">
            <a:off x="5069088" y="163819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526081" y="46561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8191181" y="3433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15100" y="1841925"/>
            <a:ext cx="3107100" cy="222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 rot="-6464378">
            <a:off x="6575173" y="2173899"/>
            <a:ext cx="3707459" cy="2555770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6270779" y="3808811"/>
            <a:ext cx="3538185" cy="1504751"/>
            <a:chOff x="5833275" y="3633722"/>
            <a:chExt cx="4081422" cy="1735784"/>
          </a:xfrm>
        </p:grpSpPr>
        <p:sp>
          <p:nvSpPr>
            <p:cNvPr id="77" name="Google Shape;77;p16"/>
            <p:cNvSpPr/>
            <p:nvPr/>
          </p:nvSpPr>
          <p:spPr>
            <a:xfrm>
              <a:off x="6416850" y="4116250"/>
              <a:ext cx="697200" cy="218700"/>
            </a:xfrm>
            <a:prstGeom prst="rect">
              <a:avLst/>
            </a:prstGeom>
            <a:solidFill>
              <a:srgbClr val="DBB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 rot="-338448">
              <a:off x="5890131" y="3825445"/>
              <a:ext cx="3967711" cy="1352340"/>
              <a:chOff x="220125" y="1626500"/>
              <a:chExt cx="7142725" cy="2434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220125" y="1626500"/>
                <a:ext cx="7142725" cy="2434500"/>
              </a:xfrm>
              <a:custGeom>
                <a:rect b="b" l="l" r="r" t="t"/>
                <a:pathLst>
                  <a:path extrusionOk="0" h="97380" w="285709">
                    <a:moveTo>
                      <a:pt x="204573" y="12607"/>
                    </a:moveTo>
                    <a:cubicBezTo>
                      <a:pt x="204573" y="12607"/>
                      <a:pt x="182872" y="1397"/>
                      <a:pt x="170013" y="720"/>
                    </a:cubicBezTo>
                    <a:cubicBezTo>
                      <a:pt x="157195" y="1"/>
                      <a:pt x="142220" y="9815"/>
                      <a:pt x="132406" y="10280"/>
                    </a:cubicBezTo>
                    <a:cubicBezTo>
                      <a:pt x="122634" y="10746"/>
                      <a:pt x="91923" y="1904"/>
                      <a:pt x="82109" y="4104"/>
                    </a:cubicBezTo>
                    <a:cubicBezTo>
                      <a:pt x="72295" y="6304"/>
                      <a:pt x="71237" y="13791"/>
                      <a:pt x="72760" y="18825"/>
                    </a:cubicBezTo>
                    <a:cubicBezTo>
                      <a:pt x="74283" y="23817"/>
                      <a:pt x="83632" y="27793"/>
                      <a:pt x="83632" y="27793"/>
                    </a:cubicBezTo>
                    <a:cubicBezTo>
                      <a:pt x="83632" y="27793"/>
                      <a:pt x="60027" y="17768"/>
                      <a:pt x="52582" y="14849"/>
                    </a:cubicBezTo>
                    <a:cubicBezTo>
                      <a:pt x="45095" y="11930"/>
                      <a:pt x="27243" y="2962"/>
                      <a:pt x="18571" y="2581"/>
                    </a:cubicBezTo>
                    <a:cubicBezTo>
                      <a:pt x="9942" y="2201"/>
                      <a:pt x="1439" y="2243"/>
                      <a:pt x="720" y="9096"/>
                    </a:cubicBezTo>
                    <a:cubicBezTo>
                      <a:pt x="1" y="15991"/>
                      <a:pt x="74410" y="50424"/>
                      <a:pt x="91923" y="60704"/>
                    </a:cubicBezTo>
                    <a:cubicBezTo>
                      <a:pt x="109436" y="70983"/>
                      <a:pt x="120858" y="74494"/>
                      <a:pt x="129276" y="73563"/>
                    </a:cubicBezTo>
                    <a:cubicBezTo>
                      <a:pt x="137694" y="72633"/>
                      <a:pt x="160537" y="64003"/>
                      <a:pt x="176443" y="65399"/>
                    </a:cubicBezTo>
                    <a:cubicBezTo>
                      <a:pt x="186637" y="66288"/>
                      <a:pt x="214514" y="67726"/>
                      <a:pt x="268196" y="97379"/>
                    </a:cubicBezTo>
                    <a:cubicBezTo>
                      <a:pt x="269380" y="95264"/>
                      <a:pt x="285709" y="60492"/>
                      <a:pt x="285709" y="60492"/>
                    </a:cubicBezTo>
                    <a:cubicBezTo>
                      <a:pt x="285709" y="60492"/>
                      <a:pt x="240868" y="43910"/>
                      <a:pt x="229447" y="32700"/>
                    </a:cubicBezTo>
                    <a:cubicBezTo>
                      <a:pt x="217983" y="21490"/>
                      <a:pt x="204573" y="12607"/>
                      <a:pt x="204573" y="12607"/>
                    </a:cubicBezTo>
                    <a:close/>
                  </a:path>
                </a:pathLst>
              </a:custGeom>
              <a:solidFill>
                <a:srgbClr val="F2D6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287825" y="1682550"/>
                <a:ext cx="3852675" cy="908450"/>
              </a:xfrm>
              <a:custGeom>
                <a:rect b="b" l="l" r="r" t="t"/>
                <a:pathLst>
                  <a:path extrusionOk="0" h="36338" w="154107">
                    <a:moveTo>
                      <a:pt x="107659" y="31389"/>
                    </a:moveTo>
                    <a:cubicBezTo>
                      <a:pt x="107659" y="31389"/>
                      <a:pt x="119080" y="31389"/>
                      <a:pt x="130079" y="32066"/>
                    </a:cubicBezTo>
                    <a:cubicBezTo>
                      <a:pt x="138666" y="32573"/>
                      <a:pt x="150172" y="35450"/>
                      <a:pt x="154106" y="36338"/>
                    </a:cubicBezTo>
                    <a:cubicBezTo>
                      <a:pt x="147380" y="35873"/>
                      <a:pt x="117938" y="36253"/>
                      <a:pt x="113623" y="35915"/>
                    </a:cubicBezTo>
                    <a:cubicBezTo>
                      <a:pt x="108843" y="35577"/>
                      <a:pt x="86889" y="30670"/>
                      <a:pt x="79274" y="27497"/>
                    </a:cubicBezTo>
                    <a:cubicBezTo>
                      <a:pt x="71702" y="24367"/>
                      <a:pt x="63622" y="21575"/>
                      <a:pt x="63622" y="21575"/>
                    </a:cubicBezTo>
                    <a:lnTo>
                      <a:pt x="28977" y="6769"/>
                    </a:lnTo>
                    <a:cubicBezTo>
                      <a:pt x="28469" y="5839"/>
                      <a:pt x="23224" y="3047"/>
                      <a:pt x="16456" y="2243"/>
                    </a:cubicBezTo>
                    <a:cubicBezTo>
                      <a:pt x="11676" y="1608"/>
                      <a:pt x="4019" y="2327"/>
                      <a:pt x="0" y="2835"/>
                    </a:cubicBezTo>
                    <a:cubicBezTo>
                      <a:pt x="3131" y="1"/>
                      <a:pt x="9476" y="85"/>
                      <a:pt x="15863" y="339"/>
                    </a:cubicBezTo>
                    <a:cubicBezTo>
                      <a:pt x="24535" y="720"/>
                      <a:pt x="42387" y="9688"/>
                      <a:pt x="49874" y="12607"/>
                    </a:cubicBezTo>
                    <a:cubicBezTo>
                      <a:pt x="57319" y="15483"/>
                      <a:pt x="80924" y="25551"/>
                      <a:pt x="80924" y="25551"/>
                    </a:cubicBezTo>
                    <a:cubicBezTo>
                      <a:pt x="80924" y="25551"/>
                      <a:pt x="71575" y="21575"/>
                      <a:pt x="70052" y="16583"/>
                    </a:cubicBezTo>
                    <a:cubicBezTo>
                      <a:pt x="69629" y="15145"/>
                      <a:pt x="69460" y="13664"/>
                      <a:pt x="69545" y="12184"/>
                    </a:cubicBezTo>
                    <a:cubicBezTo>
                      <a:pt x="70179" y="13791"/>
                      <a:pt x="71068" y="15229"/>
                      <a:pt x="72210" y="16499"/>
                    </a:cubicBezTo>
                    <a:cubicBezTo>
                      <a:pt x="77286" y="22082"/>
                      <a:pt x="95264" y="27159"/>
                      <a:pt x="100764" y="29147"/>
                    </a:cubicBezTo>
                  </a:path>
                </a:pathLst>
              </a:cu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019025" y="2880750"/>
                <a:ext cx="5001175" cy="1180250"/>
              </a:xfrm>
              <a:custGeom>
                <a:rect b="b" l="l" r="r" t="t"/>
                <a:pathLst>
                  <a:path extrusionOk="0" h="47210" w="200047">
                    <a:moveTo>
                      <a:pt x="105544" y="1693"/>
                    </a:moveTo>
                    <a:cubicBezTo>
                      <a:pt x="88243" y="3089"/>
                      <a:pt x="69122" y="18486"/>
                      <a:pt x="51144" y="19417"/>
                    </a:cubicBezTo>
                    <a:cubicBezTo>
                      <a:pt x="33165" y="20348"/>
                      <a:pt x="27793" y="7065"/>
                      <a:pt x="15864" y="3300"/>
                    </a:cubicBezTo>
                    <a:cubicBezTo>
                      <a:pt x="10745" y="1735"/>
                      <a:pt x="5542" y="931"/>
                      <a:pt x="1" y="1"/>
                    </a:cubicBezTo>
                    <a:cubicBezTo>
                      <a:pt x="8630" y="4400"/>
                      <a:pt x="15864" y="8123"/>
                      <a:pt x="19967" y="10534"/>
                    </a:cubicBezTo>
                    <a:cubicBezTo>
                      <a:pt x="37480" y="20813"/>
                      <a:pt x="48902" y="24324"/>
                      <a:pt x="57320" y="23393"/>
                    </a:cubicBezTo>
                    <a:cubicBezTo>
                      <a:pt x="65738" y="22463"/>
                      <a:pt x="88623" y="13833"/>
                      <a:pt x="104487" y="15229"/>
                    </a:cubicBezTo>
                    <a:cubicBezTo>
                      <a:pt x="114681" y="16118"/>
                      <a:pt x="142558" y="17556"/>
                      <a:pt x="196240" y="47209"/>
                    </a:cubicBezTo>
                    <a:cubicBezTo>
                      <a:pt x="196578" y="46617"/>
                      <a:pt x="198059" y="43571"/>
                      <a:pt x="200047" y="39426"/>
                    </a:cubicBezTo>
                    <a:cubicBezTo>
                      <a:pt x="188118" y="35196"/>
                      <a:pt x="164894" y="26820"/>
                      <a:pt x="151822" y="21278"/>
                    </a:cubicBezTo>
                    <a:cubicBezTo>
                      <a:pt x="133633" y="13579"/>
                      <a:pt x="122846" y="254"/>
                      <a:pt x="105544" y="1693"/>
                    </a:cubicBezTo>
                    <a:close/>
                  </a:path>
                </a:pathLst>
              </a:cu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16"/>
          <p:cNvSpPr/>
          <p:nvPr/>
        </p:nvSpPr>
        <p:spPr>
          <a:xfrm>
            <a:off x="3822188" y="4437750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5316900" y="1779463"/>
            <a:ext cx="3107100" cy="222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 rot="-1066483">
            <a:off x="696669" y="3138374"/>
            <a:ext cx="3707509" cy="2555804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199038" y="1255650"/>
            <a:ext cx="382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201495" y="1980754"/>
            <a:ext cx="3824700" cy="1907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rot="-1066487">
            <a:off x="6235444" y="3603463"/>
            <a:ext cx="2915879" cy="2010088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58731" y="46085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191181" y="5272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113520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20000" y="1860300"/>
            <a:ext cx="7704000" cy="2148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5100" y="2263513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5100" y="1159075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5100" y="327103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1181425" y="3181700"/>
            <a:ext cx="2907600" cy="71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836300" y="3181700"/>
            <a:ext cx="2907600" cy="71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2" name="Google Shape;102;p21"/>
          <p:cNvSpPr txBox="1"/>
          <p:nvPr>
            <p:ph idx="3" type="subTitle"/>
          </p:nvPr>
        </p:nvSpPr>
        <p:spPr>
          <a:xfrm>
            <a:off x="1181425" y="389510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4" type="subTitle"/>
          </p:nvPr>
        </p:nvSpPr>
        <p:spPr>
          <a:xfrm>
            <a:off x="4836300" y="389510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21"/>
          <p:cNvSpPr/>
          <p:nvPr/>
        </p:nvSpPr>
        <p:spPr>
          <a:xfrm>
            <a:off x="158124" y="144212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715100" y="1152475"/>
            <a:ext cx="36486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775400" y="1152475"/>
            <a:ext cx="36486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715913" y="2948725"/>
            <a:ext cx="25167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2" name="Google Shape;112;p23"/>
          <p:cNvSpPr txBox="1"/>
          <p:nvPr>
            <p:ph idx="2" type="subTitle"/>
          </p:nvPr>
        </p:nvSpPr>
        <p:spPr>
          <a:xfrm>
            <a:off x="3313025" y="2948725"/>
            <a:ext cx="25167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3" name="Google Shape;113;p23"/>
          <p:cNvSpPr txBox="1"/>
          <p:nvPr>
            <p:ph idx="3" type="subTitle"/>
          </p:nvPr>
        </p:nvSpPr>
        <p:spPr>
          <a:xfrm>
            <a:off x="718925" y="3562225"/>
            <a:ext cx="25167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3314238" y="3562225"/>
            <a:ext cx="25167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5" type="subTitle"/>
          </p:nvPr>
        </p:nvSpPr>
        <p:spPr>
          <a:xfrm>
            <a:off x="5911412" y="2948725"/>
            <a:ext cx="25167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6" name="Google Shape;116;p23"/>
          <p:cNvSpPr txBox="1"/>
          <p:nvPr>
            <p:ph idx="6" type="subTitle"/>
          </p:nvPr>
        </p:nvSpPr>
        <p:spPr>
          <a:xfrm>
            <a:off x="5911413" y="3562225"/>
            <a:ext cx="25167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/>
        </p:nvSpPr>
        <p:spPr>
          <a:xfrm>
            <a:off x="434693" y="452630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715000" y="3763400"/>
            <a:ext cx="34083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1" name="Google Shape;121;p24"/>
          <p:cNvSpPr txBox="1"/>
          <p:nvPr>
            <p:ph idx="2" type="subTitle"/>
          </p:nvPr>
        </p:nvSpPr>
        <p:spPr>
          <a:xfrm>
            <a:off x="716225" y="4291100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>
            <a:off x="5017138" y="3763400"/>
            <a:ext cx="340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3" name="Google Shape;123;p24"/>
          <p:cNvSpPr txBox="1"/>
          <p:nvPr>
            <p:ph idx="4" type="subTitle"/>
          </p:nvPr>
        </p:nvSpPr>
        <p:spPr>
          <a:xfrm>
            <a:off x="5017163" y="4291100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5" type="subTitle"/>
          </p:nvPr>
        </p:nvSpPr>
        <p:spPr>
          <a:xfrm>
            <a:off x="715000" y="1955400"/>
            <a:ext cx="34083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5" name="Google Shape;125;p24"/>
          <p:cNvSpPr txBox="1"/>
          <p:nvPr>
            <p:ph idx="6" type="subTitle"/>
          </p:nvPr>
        </p:nvSpPr>
        <p:spPr>
          <a:xfrm>
            <a:off x="716225" y="2498575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7" type="subTitle"/>
          </p:nvPr>
        </p:nvSpPr>
        <p:spPr>
          <a:xfrm>
            <a:off x="5017138" y="1955400"/>
            <a:ext cx="3407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7" name="Google Shape;127;p24"/>
          <p:cNvSpPr txBox="1"/>
          <p:nvPr>
            <p:ph idx="8" type="subTitle"/>
          </p:nvPr>
        </p:nvSpPr>
        <p:spPr>
          <a:xfrm>
            <a:off x="5017163" y="2498575"/>
            <a:ext cx="34071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4"/>
          <p:cNvSpPr/>
          <p:nvPr/>
        </p:nvSpPr>
        <p:spPr>
          <a:xfrm>
            <a:off x="142249" y="21425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8189043" y="467870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022687" y="3280525"/>
            <a:ext cx="2195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subTitle"/>
          </p:nvPr>
        </p:nvSpPr>
        <p:spPr>
          <a:xfrm>
            <a:off x="2023472" y="3884425"/>
            <a:ext cx="21945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3" type="subTitle"/>
          </p:nvPr>
        </p:nvSpPr>
        <p:spPr>
          <a:xfrm>
            <a:off x="4927393" y="3280525"/>
            <a:ext cx="21939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5" name="Google Shape;135;p25"/>
          <p:cNvSpPr txBox="1"/>
          <p:nvPr>
            <p:ph idx="4" type="subTitle"/>
          </p:nvPr>
        </p:nvSpPr>
        <p:spPr>
          <a:xfrm>
            <a:off x="4926643" y="3884425"/>
            <a:ext cx="21942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5" type="subTitle"/>
          </p:nvPr>
        </p:nvSpPr>
        <p:spPr>
          <a:xfrm>
            <a:off x="2022687" y="1532650"/>
            <a:ext cx="21951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7" name="Google Shape;137;p25"/>
          <p:cNvSpPr txBox="1"/>
          <p:nvPr>
            <p:ph idx="6" type="subTitle"/>
          </p:nvPr>
        </p:nvSpPr>
        <p:spPr>
          <a:xfrm>
            <a:off x="2023472" y="2136550"/>
            <a:ext cx="21945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7" type="subTitle"/>
          </p:nvPr>
        </p:nvSpPr>
        <p:spPr>
          <a:xfrm>
            <a:off x="4927393" y="1532650"/>
            <a:ext cx="21939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9" name="Google Shape;139;p25"/>
          <p:cNvSpPr txBox="1"/>
          <p:nvPr>
            <p:ph idx="8" type="subTitle"/>
          </p:nvPr>
        </p:nvSpPr>
        <p:spPr>
          <a:xfrm>
            <a:off x="4927407" y="2136550"/>
            <a:ext cx="2193900" cy="527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5"/>
          <p:cNvSpPr/>
          <p:nvPr/>
        </p:nvSpPr>
        <p:spPr>
          <a:xfrm>
            <a:off x="477389" y="4608500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715100" y="1869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26"/>
          <p:cNvSpPr txBox="1"/>
          <p:nvPr>
            <p:ph idx="2" type="subTitle"/>
          </p:nvPr>
        </p:nvSpPr>
        <p:spPr>
          <a:xfrm>
            <a:off x="715100" y="231675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3" type="subTitle"/>
          </p:nvPr>
        </p:nvSpPr>
        <p:spPr>
          <a:xfrm>
            <a:off x="715100" y="365007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26"/>
          <p:cNvSpPr txBox="1"/>
          <p:nvPr>
            <p:ph idx="4" type="subTitle"/>
          </p:nvPr>
        </p:nvSpPr>
        <p:spPr>
          <a:xfrm>
            <a:off x="715100" y="409700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5" type="subTitle"/>
          </p:nvPr>
        </p:nvSpPr>
        <p:spPr>
          <a:xfrm>
            <a:off x="3488700" y="1869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9" name="Google Shape;149;p26"/>
          <p:cNvSpPr txBox="1"/>
          <p:nvPr>
            <p:ph idx="6" type="subTitle"/>
          </p:nvPr>
        </p:nvSpPr>
        <p:spPr>
          <a:xfrm>
            <a:off x="3488700" y="231675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7" type="subTitle"/>
          </p:nvPr>
        </p:nvSpPr>
        <p:spPr>
          <a:xfrm>
            <a:off x="3488700" y="365007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26"/>
          <p:cNvSpPr txBox="1"/>
          <p:nvPr>
            <p:ph idx="8" type="subTitle"/>
          </p:nvPr>
        </p:nvSpPr>
        <p:spPr>
          <a:xfrm>
            <a:off x="3488700" y="409700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9" type="subTitle"/>
          </p:nvPr>
        </p:nvSpPr>
        <p:spPr>
          <a:xfrm>
            <a:off x="6262300" y="1869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3" name="Google Shape;153;p26"/>
          <p:cNvSpPr txBox="1"/>
          <p:nvPr>
            <p:ph idx="13" type="subTitle"/>
          </p:nvPr>
        </p:nvSpPr>
        <p:spPr>
          <a:xfrm>
            <a:off x="6262300" y="231675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4" type="subTitle"/>
          </p:nvPr>
        </p:nvSpPr>
        <p:spPr>
          <a:xfrm>
            <a:off x="6262300" y="365007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5" name="Google Shape;155;p26"/>
          <p:cNvSpPr txBox="1"/>
          <p:nvPr>
            <p:ph idx="15" type="subTitle"/>
          </p:nvPr>
        </p:nvSpPr>
        <p:spPr>
          <a:xfrm>
            <a:off x="6262300" y="4097000"/>
            <a:ext cx="2166600" cy="51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>
            <a:off x="240293" y="4608500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flipH="1">
            <a:off x="8578024" y="272377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15100" y="1296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715100" y="1819950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715100" y="3217600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715100" y="3740725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3488700" y="1296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3488700" y="1819950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3488700" y="3217600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3488700" y="3740725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9" type="subTitle"/>
          </p:nvPr>
        </p:nvSpPr>
        <p:spPr>
          <a:xfrm>
            <a:off x="6262300" y="1296825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9" name="Google Shape;169;p27"/>
          <p:cNvSpPr txBox="1"/>
          <p:nvPr>
            <p:ph idx="13" type="subTitle"/>
          </p:nvPr>
        </p:nvSpPr>
        <p:spPr>
          <a:xfrm>
            <a:off x="6262300" y="1819950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4" type="subTitle"/>
          </p:nvPr>
        </p:nvSpPr>
        <p:spPr>
          <a:xfrm>
            <a:off x="6262300" y="3217600"/>
            <a:ext cx="2166600" cy="4500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1" name="Google Shape;171;p27"/>
          <p:cNvSpPr txBox="1"/>
          <p:nvPr>
            <p:ph idx="15" type="subTitle"/>
          </p:nvPr>
        </p:nvSpPr>
        <p:spPr>
          <a:xfrm>
            <a:off x="6262300" y="3740725"/>
            <a:ext cx="2166600" cy="67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/>
          <p:nvPr/>
        </p:nvSpPr>
        <p:spPr>
          <a:xfrm flipH="1">
            <a:off x="7792268" y="4772888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44568" y="44852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hasCustomPrompt="1" type="title"/>
          </p:nvPr>
        </p:nvSpPr>
        <p:spPr>
          <a:xfrm>
            <a:off x="1284000" y="554025"/>
            <a:ext cx="6576000" cy="708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1284000" y="1338813"/>
            <a:ext cx="65760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hasCustomPrompt="1" idx="2" type="title"/>
          </p:nvPr>
        </p:nvSpPr>
        <p:spPr>
          <a:xfrm>
            <a:off x="1284000" y="2010173"/>
            <a:ext cx="6576000" cy="708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8"/>
          <p:cNvSpPr txBox="1"/>
          <p:nvPr>
            <p:ph idx="3" type="subTitle"/>
          </p:nvPr>
        </p:nvSpPr>
        <p:spPr>
          <a:xfrm>
            <a:off x="1284000" y="2794938"/>
            <a:ext cx="65760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hasCustomPrompt="1" idx="4" type="title"/>
          </p:nvPr>
        </p:nvSpPr>
        <p:spPr>
          <a:xfrm>
            <a:off x="1284000" y="3466286"/>
            <a:ext cx="6576000" cy="708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/>
          <p:nvPr>
            <p:ph idx="5" type="subTitle"/>
          </p:nvPr>
        </p:nvSpPr>
        <p:spPr>
          <a:xfrm>
            <a:off x="1284000" y="4251063"/>
            <a:ext cx="65760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313600" y="2263513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9"/>
          <p:cNvSpPr txBox="1"/>
          <p:nvPr>
            <p:ph hasCustomPrompt="1" idx="2" type="title"/>
          </p:nvPr>
        </p:nvSpPr>
        <p:spPr>
          <a:xfrm>
            <a:off x="3313600" y="1159075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3313600" y="327103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974050" y="2399363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0"/>
          <p:cNvSpPr txBox="1"/>
          <p:nvPr>
            <p:ph hasCustomPrompt="1" idx="2" type="title"/>
          </p:nvPr>
        </p:nvSpPr>
        <p:spPr>
          <a:xfrm>
            <a:off x="1974050" y="1294925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974050" y="340688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74837"/>
            <a:ext cx="7704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7936975" y="4437825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flipH="1">
            <a:off x="372956" y="3703188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021188" y="1639438"/>
            <a:ext cx="51153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2" type="title"/>
          </p:nvPr>
        </p:nvSpPr>
        <p:spPr>
          <a:xfrm>
            <a:off x="2021188" y="535000"/>
            <a:ext cx="5115300" cy="93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2021188" y="2573188"/>
            <a:ext cx="511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 flipH="1">
            <a:off x="291131" y="47346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8424006" y="47346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720000" y="1296825"/>
            <a:ext cx="4293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/>
        </p:nvSpPr>
        <p:spPr>
          <a:xfrm>
            <a:off x="710150" y="3366300"/>
            <a:ext cx="429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 flipH="1">
            <a:off x="8428901" y="191894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 flipH="1">
            <a:off x="221294" y="45162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 flipH="1">
            <a:off x="7935094" y="45162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4334281" y="469335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154743" y="1919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3904538" y="4350625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 flipH="1">
            <a:off x="5815126" y="382594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flipH="1">
            <a:off x="493294" y="44377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flipH="1">
            <a:off x="7495619" y="4412121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 flipH="1">
            <a:off x="3371969" y="3553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7746094" y="3553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590193" y="4528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 flipH="1">
            <a:off x="192351" y="239219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8428893" y="239225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 flipH="1">
            <a:off x="296476" y="4706844"/>
            <a:ext cx="47541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 flipH="1">
            <a:off x="7935094" y="4529746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90763" y="2829775"/>
            <a:ext cx="29076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4945638" y="2829775"/>
            <a:ext cx="29076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290775" y="3562225"/>
            <a:ext cx="29076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4945650" y="3562225"/>
            <a:ext cx="2907600" cy="8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03149" y="144212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20000" y="1381075"/>
            <a:ext cx="41487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7"/>
          <p:cNvSpPr/>
          <p:nvPr/>
        </p:nvSpPr>
        <p:spPr>
          <a:xfrm flipH="1">
            <a:off x="154718" y="1360500"/>
            <a:ext cx="475441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33575" y="1307100"/>
            <a:ext cx="5676900" cy="25293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440588" y="1362488"/>
            <a:ext cx="6262800" cy="14640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776450" y="3039413"/>
            <a:ext cx="5591100" cy="7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806650" y="1994425"/>
            <a:ext cx="5530800" cy="1154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ctrTitle"/>
          </p:nvPr>
        </p:nvSpPr>
        <p:spPr>
          <a:xfrm>
            <a:off x="832338" y="1683875"/>
            <a:ext cx="4711800" cy="14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West N</a:t>
            </a:r>
            <a:r>
              <a:rPr lang="en" sz="4000"/>
              <a:t>ile</a:t>
            </a:r>
            <a:r>
              <a:rPr lang="en" sz="4000"/>
              <a:t> Virus Prediction</a:t>
            </a:r>
            <a:endParaRPr sz="40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88" y="1496349"/>
            <a:ext cx="3382070" cy="1902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2242800" y="3246963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Dataya Pte Limited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/>
          <p:nvPr>
            <p:ph idx="4" type="subTitle"/>
          </p:nvPr>
        </p:nvSpPr>
        <p:spPr>
          <a:xfrm>
            <a:off x="2156150" y="4027325"/>
            <a:ext cx="54249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/ 6 species found containing WNV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Mosquitoes Count</a:t>
            </a:r>
            <a:endParaRPr/>
          </a:p>
        </p:txBody>
      </p:sp>
      <p:grpSp>
        <p:nvGrpSpPr>
          <p:cNvPr id="791" name="Google Shape;791;p45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792" name="Google Shape;792;p45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5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814" name="Google Shape;814;p45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5" name="Google Shape;8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78625"/>
            <a:ext cx="7528248" cy="27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5"/>
          <p:cNvSpPr/>
          <p:nvPr/>
        </p:nvSpPr>
        <p:spPr>
          <a:xfrm>
            <a:off x="216900" y="129990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943700" y="1121150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5881300" y="1115650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Features</a:t>
            </a:r>
            <a:endParaRPr/>
          </a:p>
        </p:txBody>
      </p:sp>
      <p:sp>
        <p:nvSpPr>
          <p:cNvPr id="844" name="Google Shape;844;p46"/>
          <p:cNvSpPr txBox="1"/>
          <p:nvPr>
            <p:ph idx="1" type="subTitle"/>
          </p:nvPr>
        </p:nvSpPr>
        <p:spPr>
          <a:xfrm>
            <a:off x="943700" y="186982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Dew Point</a:t>
            </a:r>
            <a:endParaRPr/>
          </a:p>
        </p:txBody>
      </p:sp>
      <p:sp>
        <p:nvSpPr>
          <p:cNvPr id="845" name="Google Shape;845;p46"/>
          <p:cNvSpPr txBox="1"/>
          <p:nvPr>
            <p:ph idx="2" type="subTitle"/>
          </p:nvPr>
        </p:nvSpPr>
        <p:spPr>
          <a:xfrm>
            <a:off x="943700" y="2316750"/>
            <a:ext cx="21666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dew point in Degrees Fahrenheit.</a:t>
            </a:r>
            <a:endParaRPr/>
          </a:p>
        </p:txBody>
      </p:sp>
      <p:sp>
        <p:nvSpPr>
          <p:cNvPr id="846" name="Google Shape;846;p46"/>
          <p:cNvSpPr txBox="1"/>
          <p:nvPr>
            <p:ph idx="3" type="subTitle"/>
          </p:nvPr>
        </p:nvSpPr>
        <p:spPr>
          <a:xfrm>
            <a:off x="943700" y="365007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Wet Bulb</a:t>
            </a:r>
            <a:endParaRPr/>
          </a:p>
        </p:txBody>
      </p:sp>
      <p:sp>
        <p:nvSpPr>
          <p:cNvPr id="847" name="Google Shape;847;p46"/>
          <p:cNvSpPr txBox="1"/>
          <p:nvPr>
            <p:ph idx="4" type="subTitle"/>
          </p:nvPr>
        </p:nvSpPr>
        <p:spPr>
          <a:xfrm>
            <a:off x="943700" y="4097000"/>
            <a:ext cx="21666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wet bulb in Degrees Fahrenheit.</a:t>
            </a:r>
            <a:endParaRPr/>
          </a:p>
        </p:txBody>
      </p:sp>
      <p:sp>
        <p:nvSpPr>
          <p:cNvPr id="848" name="Google Shape;848;p46"/>
          <p:cNvSpPr txBox="1"/>
          <p:nvPr>
            <p:ph idx="9" type="subTitle"/>
          </p:nvPr>
        </p:nvSpPr>
        <p:spPr>
          <a:xfrm>
            <a:off x="5881300" y="186982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</a:t>
            </a:r>
            <a:endParaRPr/>
          </a:p>
        </p:txBody>
      </p:sp>
      <p:sp>
        <p:nvSpPr>
          <p:cNvPr id="849" name="Google Shape;849;p46"/>
          <p:cNvSpPr txBox="1"/>
          <p:nvPr>
            <p:ph idx="13" type="subTitle"/>
          </p:nvPr>
        </p:nvSpPr>
        <p:spPr>
          <a:xfrm>
            <a:off x="5805100" y="2316750"/>
            <a:ext cx="24582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Speed Wind</a:t>
            </a:r>
            <a:endParaRPr/>
          </a:p>
        </p:txBody>
      </p:sp>
      <p:sp>
        <p:nvSpPr>
          <p:cNvPr id="850" name="Google Shape;850;p46"/>
          <p:cNvSpPr txBox="1"/>
          <p:nvPr>
            <p:ph idx="14" type="subTitle"/>
          </p:nvPr>
        </p:nvSpPr>
        <p:spPr>
          <a:xfrm>
            <a:off x="5881300" y="365007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Precipitation</a:t>
            </a:r>
            <a:endParaRPr/>
          </a:p>
        </p:txBody>
      </p:sp>
      <p:sp>
        <p:nvSpPr>
          <p:cNvPr id="851" name="Google Shape;851;p46"/>
          <p:cNvSpPr txBox="1"/>
          <p:nvPr>
            <p:ph idx="15" type="subTitle"/>
          </p:nvPr>
        </p:nvSpPr>
        <p:spPr>
          <a:xfrm>
            <a:off x="5805100" y="4097000"/>
            <a:ext cx="24582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equivalent(Inches &amp; Hundredths</a:t>
            </a:r>
            <a:endParaRPr/>
          </a:p>
        </p:txBody>
      </p:sp>
      <p:grpSp>
        <p:nvGrpSpPr>
          <p:cNvPr id="852" name="Google Shape;852;p46"/>
          <p:cNvGrpSpPr/>
          <p:nvPr/>
        </p:nvGrpSpPr>
        <p:grpSpPr>
          <a:xfrm>
            <a:off x="7345446" y="106566"/>
            <a:ext cx="745581" cy="563062"/>
            <a:chOff x="3157125" y="3375850"/>
            <a:chExt cx="935250" cy="706300"/>
          </a:xfrm>
        </p:grpSpPr>
        <p:sp>
          <p:nvSpPr>
            <p:cNvPr id="853" name="Google Shape;853;p46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6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874" name="Google Shape;874;p46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6"/>
          <p:cNvSpPr/>
          <p:nvPr/>
        </p:nvSpPr>
        <p:spPr>
          <a:xfrm>
            <a:off x="943700" y="2901375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6"/>
          <p:cNvSpPr/>
          <p:nvPr/>
        </p:nvSpPr>
        <p:spPr>
          <a:xfrm>
            <a:off x="5881300" y="2901375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46"/>
          <p:cNvGrpSpPr/>
          <p:nvPr/>
        </p:nvGrpSpPr>
        <p:grpSpPr>
          <a:xfrm>
            <a:off x="1737800" y="1121013"/>
            <a:ext cx="653957" cy="672621"/>
            <a:chOff x="1509200" y="1121013"/>
            <a:chExt cx="653957" cy="672621"/>
          </a:xfrm>
        </p:grpSpPr>
        <p:sp>
          <p:nvSpPr>
            <p:cNvPr id="901" name="Google Shape;901;p46"/>
            <p:cNvSpPr/>
            <p:nvPr/>
          </p:nvSpPr>
          <p:spPr>
            <a:xfrm>
              <a:off x="1661932" y="1456817"/>
              <a:ext cx="273345" cy="165990"/>
            </a:xfrm>
            <a:custGeom>
              <a:rect b="b" l="l" r="r" t="t"/>
              <a:pathLst>
                <a:path extrusionOk="0" h="15907" w="26195">
                  <a:moveTo>
                    <a:pt x="13055" y="0"/>
                  </a:moveTo>
                  <a:lnTo>
                    <a:pt x="8535" y="338"/>
                  </a:lnTo>
                  <a:cubicBezTo>
                    <a:pt x="8535" y="338"/>
                    <a:pt x="9042" y="4056"/>
                    <a:pt x="8239" y="5662"/>
                  </a:cubicBezTo>
                  <a:cubicBezTo>
                    <a:pt x="7436" y="7267"/>
                    <a:pt x="0" y="8070"/>
                    <a:pt x="0" y="8070"/>
                  </a:cubicBezTo>
                  <a:cubicBezTo>
                    <a:pt x="127" y="9633"/>
                    <a:pt x="592" y="11196"/>
                    <a:pt x="1352" y="12590"/>
                  </a:cubicBezTo>
                  <a:cubicBezTo>
                    <a:pt x="2366" y="14618"/>
                    <a:pt x="9084" y="15548"/>
                    <a:pt x="11914" y="15843"/>
                  </a:cubicBezTo>
                  <a:cubicBezTo>
                    <a:pt x="12316" y="15886"/>
                    <a:pt x="12717" y="15907"/>
                    <a:pt x="13118" y="15907"/>
                  </a:cubicBezTo>
                  <a:cubicBezTo>
                    <a:pt x="13520" y="15907"/>
                    <a:pt x="13921" y="15886"/>
                    <a:pt x="14323" y="15843"/>
                  </a:cubicBezTo>
                  <a:cubicBezTo>
                    <a:pt x="17153" y="15548"/>
                    <a:pt x="23828" y="14618"/>
                    <a:pt x="24885" y="12590"/>
                  </a:cubicBezTo>
                  <a:cubicBezTo>
                    <a:pt x="25645" y="11196"/>
                    <a:pt x="26067" y="9633"/>
                    <a:pt x="26194" y="8070"/>
                  </a:cubicBezTo>
                  <a:cubicBezTo>
                    <a:pt x="26194" y="8070"/>
                    <a:pt x="18716" y="7267"/>
                    <a:pt x="17914" y="5662"/>
                  </a:cubicBezTo>
                  <a:cubicBezTo>
                    <a:pt x="17111" y="4056"/>
                    <a:pt x="17576" y="338"/>
                    <a:pt x="17576" y="338"/>
                  </a:cubicBezTo>
                  <a:lnTo>
                    <a:pt x="13055" y="0"/>
                  </a:ln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750978" y="1456817"/>
              <a:ext cx="130949" cy="75643"/>
            </a:xfrm>
            <a:custGeom>
              <a:rect b="b" l="l" r="r" t="t"/>
              <a:pathLst>
                <a:path extrusionOk="0" h="7249" w="12549">
                  <a:moveTo>
                    <a:pt x="4521" y="0"/>
                  </a:moveTo>
                  <a:lnTo>
                    <a:pt x="1" y="338"/>
                  </a:lnTo>
                  <a:cubicBezTo>
                    <a:pt x="127" y="1183"/>
                    <a:pt x="170" y="2028"/>
                    <a:pt x="170" y="2873"/>
                  </a:cubicBezTo>
                  <a:cubicBezTo>
                    <a:pt x="1859" y="4901"/>
                    <a:pt x="4225" y="6253"/>
                    <a:pt x="6803" y="6802"/>
                  </a:cubicBezTo>
                  <a:cubicBezTo>
                    <a:pt x="8204" y="7083"/>
                    <a:pt x="9605" y="7248"/>
                    <a:pt x="11023" y="7248"/>
                  </a:cubicBezTo>
                  <a:cubicBezTo>
                    <a:pt x="11529" y="7248"/>
                    <a:pt x="12037" y="7227"/>
                    <a:pt x="12548" y="7183"/>
                  </a:cubicBezTo>
                  <a:cubicBezTo>
                    <a:pt x="11027" y="6802"/>
                    <a:pt x="9718" y="6295"/>
                    <a:pt x="9380" y="5662"/>
                  </a:cubicBezTo>
                  <a:cubicBezTo>
                    <a:pt x="8577" y="4056"/>
                    <a:pt x="9042" y="338"/>
                    <a:pt x="9042" y="338"/>
                  </a:cubicBezTo>
                  <a:lnTo>
                    <a:pt x="4521" y="0"/>
                  </a:ln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630629" y="1334497"/>
              <a:ext cx="63946" cy="64008"/>
            </a:xfrm>
            <a:custGeom>
              <a:rect b="b" l="l" r="r" t="t"/>
              <a:pathLst>
                <a:path extrusionOk="0" h="6134" w="6128">
                  <a:moveTo>
                    <a:pt x="2907" y="1"/>
                  </a:moveTo>
                  <a:cubicBezTo>
                    <a:pt x="2627" y="1"/>
                    <a:pt x="2320" y="69"/>
                    <a:pt x="1987" y="232"/>
                  </a:cubicBezTo>
                  <a:cubicBezTo>
                    <a:pt x="1" y="1161"/>
                    <a:pt x="1691" y="5471"/>
                    <a:pt x="3676" y="5978"/>
                  </a:cubicBezTo>
                  <a:cubicBezTo>
                    <a:pt x="4063" y="6085"/>
                    <a:pt x="4394" y="6134"/>
                    <a:pt x="4674" y="6134"/>
                  </a:cubicBezTo>
                  <a:cubicBezTo>
                    <a:pt x="5832" y="6134"/>
                    <a:pt x="6128" y="5292"/>
                    <a:pt x="5958" y="4203"/>
                  </a:cubicBezTo>
                  <a:cubicBezTo>
                    <a:pt x="5831" y="3316"/>
                    <a:pt x="5493" y="2471"/>
                    <a:pt x="5028" y="1668"/>
                  </a:cubicBezTo>
                  <a:cubicBezTo>
                    <a:pt x="5028" y="1668"/>
                    <a:pt x="4297" y="1"/>
                    <a:pt x="2907" y="1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645749" y="1344232"/>
              <a:ext cx="42210" cy="43566"/>
            </a:xfrm>
            <a:custGeom>
              <a:rect b="b" l="l" r="r" t="t"/>
              <a:pathLst>
                <a:path extrusionOk="0" h="4175" w="4045">
                  <a:moveTo>
                    <a:pt x="1446" y="1"/>
                  </a:moveTo>
                  <a:cubicBezTo>
                    <a:pt x="1255" y="1"/>
                    <a:pt x="1064" y="57"/>
                    <a:pt x="876" y="186"/>
                  </a:cubicBezTo>
                  <a:cubicBezTo>
                    <a:pt x="0" y="795"/>
                    <a:pt x="873" y="2535"/>
                    <a:pt x="1086" y="2535"/>
                  </a:cubicBezTo>
                  <a:cubicBezTo>
                    <a:pt x="1109" y="2535"/>
                    <a:pt x="1125" y="2514"/>
                    <a:pt x="1129" y="2468"/>
                  </a:cubicBezTo>
                  <a:cubicBezTo>
                    <a:pt x="1129" y="1961"/>
                    <a:pt x="411" y="947"/>
                    <a:pt x="960" y="735"/>
                  </a:cubicBezTo>
                  <a:cubicBezTo>
                    <a:pt x="1061" y="689"/>
                    <a:pt x="1174" y="668"/>
                    <a:pt x="1290" y="668"/>
                  </a:cubicBezTo>
                  <a:cubicBezTo>
                    <a:pt x="1798" y="668"/>
                    <a:pt x="2350" y="1075"/>
                    <a:pt x="2143" y="1454"/>
                  </a:cubicBezTo>
                  <a:cubicBezTo>
                    <a:pt x="1936" y="1909"/>
                    <a:pt x="1648" y="2891"/>
                    <a:pt x="2034" y="2891"/>
                  </a:cubicBezTo>
                  <a:cubicBezTo>
                    <a:pt x="2042" y="2891"/>
                    <a:pt x="2050" y="2891"/>
                    <a:pt x="2058" y="2890"/>
                  </a:cubicBezTo>
                  <a:cubicBezTo>
                    <a:pt x="2376" y="2832"/>
                    <a:pt x="2634" y="2696"/>
                    <a:pt x="2766" y="2696"/>
                  </a:cubicBezTo>
                  <a:cubicBezTo>
                    <a:pt x="2827" y="2696"/>
                    <a:pt x="2861" y="2725"/>
                    <a:pt x="2861" y="2805"/>
                  </a:cubicBezTo>
                  <a:cubicBezTo>
                    <a:pt x="2861" y="3101"/>
                    <a:pt x="2354" y="3143"/>
                    <a:pt x="2608" y="3735"/>
                  </a:cubicBezTo>
                  <a:cubicBezTo>
                    <a:pt x="2749" y="4017"/>
                    <a:pt x="3063" y="4174"/>
                    <a:pt x="3362" y="4174"/>
                  </a:cubicBezTo>
                  <a:cubicBezTo>
                    <a:pt x="3690" y="4174"/>
                    <a:pt x="4000" y="3986"/>
                    <a:pt x="4044" y="3566"/>
                  </a:cubicBezTo>
                  <a:cubicBezTo>
                    <a:pt x="4044" y="3059"/>
                    <a:pt x="3960" y="2552"/>
                    <a:pt x="3748" y="2130"/>
                  </a:cubicBezTo>
                  <a:cubicBezTo>
                    <a:pt x="3748" y="2130"/>
                    <a:pt x="2622" y="1"/>
                    <a:pt x="1446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901731" y="1334497"/>
              <a:ext cx="63946" cy="64008"/>
            </a:xfrm>
            <a:custGeom>
              <a:rect b="b" l="l" r="r" t="t"/>
              <a:pathLst>
                <a:path extrusionOk="0" h="6134" w="6128">
                  <a:moveTo>
                    <a:pt x="3221" y="1"/>
                  </a:moveTo>
                  <a:cubicBezTo>
                    <a:pt x="1831" y="1"/>
                    <a:pt x="1100" y="1668"/>
                    <a:pt x="1100" y="1668"/>
                  </a:cubicBezTo>
                  <a:cubicBezTo>
                    <a:pt x="635" y="2471"/>
                    <a:pt x="339" y="3316"/>
                    <a:pt x="170" y="4203"/>
                  </a:cubicBezTo>
                  <a:cubicBezTo>
                    <a:pt x="0" y="5292"/>
                    <a:pt x="323" y="6134"/>
                    <a:pt x="1492" y="6134"/>
                  </a:cubicBezTo>
                  <a:cubicBezTo>
                    <a:pt x="1775" y="6134"/>
                    <a:pt x="2107" y="6085"/>
                    <a:pt x="2494" y="5978"/>
                  </a:cubicBezTo>
                  <a:cubicBezTo>
                    <a:pt x="4480" y="5471"/>
                    <a:pt x="6127" y="1161"/>
                    <a:pt x="4142" y="232"/>
                  </a:cubicBezTo>
                  <a:cubicBezTo>
                    <a:pt x="3808" y="69"/>
                    <a:pt x="3501" y="1"/>
                    <a:pt x="3221" y="1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909233" y="1344232"/>
              <a:ext cx="42251" cy="43566"/>
            </a:xfrm>
            <a:custGeom>
              <a:rect b="b" l="l" r="r" t="t"/>
              <a:pathLst>
                <a:path extrusionOk="0" h="4175" w="4049">
                  <a:moveTo>
                    <a:pt x="2639" y="1"/>
                  </a:moveTo>
                  <a:cubicBezTo>
                    <a:pt x="1455" y="1"/>
                    <a:pt x="296" y="2130"/>
                    <a:pt x="296" y="2130"/>
                  </a:cubicBezTo>
                  <a:cubicBezTo>
                    <a:pt x="127" y="2552"/>
                    <a:pt x="1" y="3059"/>
                    <a:pt x="43" y="3566"/>
                  </a:cubicBezTo>
                  <a:cubicBezTo>
                    <a:pt x="87" y="3986"/>
                    <a:pt x="397" y="4174"/>
                    <a:pt x="725" y="4174"/>
                  </a:cubicBezTo>
                  <a:cubicBezTo>
                    <a:pt x="1024" y="4174"/>
                    <a:pt x="1338" y="4017"/>
                    <a:pt x="1479" y="3735"/>
                  </a:cubicBezTo>
                  <a:cubicBezTo>
                    <a:pt x="1733" y="3143"/>
                    <a:pt x="1226" y="3101"/>
                    <a:pt x="1226" y="2805"/>
                  </a:cubicBezTo>
                  <a:cubicBezTo>
                    <a:pt x="1226" y="2725"/>
                    <a:pt x="1260" y="2696"/>
                    <a:pt x="1320" y="2696"/>
                  </a:cubicBezTo>
                  <a:cubicBezTo>
                    <a:pt x="1449" y="2696"/>
                    <a:pt x="1698" y="2832"/>
                    <a:pt x="1986" y="2890"/>
                  </a:cubicBezTo>
                  <a:cubicBezTo>
                    <a:pt x="1996" y="2891"/>
                    <a:pt x="2005" y="2891"/>
                    <a:pt x="2014" y="2891"/>
                  </a:cubicBezTo>
                  <a:cubicBezTo>
                    <a:pt x="2439" y="2891"/>
                    <a:pt x="2150" y="1909"/>
                    <a:pt x="1902" y="1454"/>
                  </a:cubicBezTo>
                  <a:cubicBezTo>
                    <a:pt x="1730" y="1075"/>
                    <a:pt x="2288" y="668"/>
                    <a:pt x="2774" y="668"/>
                  </a:cubicBezTo>
                  <a:cubicBezTo>
                    <a:pt x="2885" y="668"/>
                    <a:pt x="2991" y="689"/>
                    <a:pt x="3085" y="735"/>
                  </a:cubicBezTo>
                  <a:cubicBezTo>
                    <a:pt x="3634" y="947"/>
                    <a:pt x="2916" y="1961"/>
                    <a:pt x="2958" y="2468"/>
                  </a:cubicBezTo>
                  <a:cubicBezTo>
                    <a:pt x="2962" y="2514"/>
                    <a:pt x="2977" y="2535"/>
                    <a:pt x="3000" y="2535"/>
                  </a:cubicBezTo>
                  <a:cubicBezTo>
                    <a:pt x="3206" y="2535"/>
                    <a:pt x="4049" y="795"/>
                    <a:pt x="3211" y="186"/>
                  </a:cubicBezTo>
                  <a:cubicBezTo>
                    <a:pt x="3023" y="57"/>
                    <a:pt x="2831" y="1"/>
                    <a:pt x="2639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657529" y="1162781"/>
              <a:ext cx="281714" cy="338814"/>
            </a:xfrm>
            <a:custGeom>
              <a:rect b="b" l="l" r="r" t="t"/>
              <a:pathLst>
                <a:path extrusionOk="0" h="32469" w="26997">
                  <a:moveTo>
                    <a:pt x="13477" y="1"/>
                  </a:moveTo>
                  <a:cubicBezTo>
                    <a:pt x="13477" y="1"/>
                    <a:pt x="4056" y="1"/>
                    <a:pt x="1774" y="7014"/>
                  </a:cubicBezTo>
                  <a:cubicBezTo>
                    <a:pt x="0" y="12380"/>
                    <a:pt x="1141" y="22519"/>
                    <a:pt x="4774" y="27547"/>
                  </a:cubicBezTo>
                  <a:cubicBezTo>
                    <a:pt x="5619" y="28645"/>
                    <a:pt x="6591" y="29659"/>
                    <a:pt x="7689" y="30504"/>
                  </a:cubicBezTo>
                  <a:cubicBezTo>
                    <a:pt x="9400" y="31814"/>
                    <a:pt x="11439" y="32469"/>
                    <a:pt x="13482" y="32469"/>
                  </a:cubicBezTo>
                  <a:cubicBezTo>
                    <a:pt x="15526" y="32469"/>
                    <a:pt x="17575" y="31814"/>
                    <a:pt x="19307" y="30504"/>
                  </a:cubicBezTo>
                  <a:cubicBezTo>
                    <a:pt x="20406" y="29659"/>
                    <a:pt x="21377" y="28645"/>
                    <a:pt x="22180" y="27547"/>
                  </a:cubicBezTo>
                  <a:cubicBezTo>
                    <a:pt x="25856" y="22519"/>
                    <a:pt x="26996" y="12380"/>
                    <a:pt x="25222" y="7014"/>
                  </a:cubicBezTo>
                  <a:cubicBezTo>
                    <a:pt x="22898" y="1"/>
                    <a:pt x="13477" y="1"/>
                    <a:pt x="13477" y="1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 rot="10381387">
              <a:off x="1768269" y="1447622"/>
              <a:ext cx="33068" cy="9715"/>
            </a:xfrm>
            <a:custGeom>
              <a:rect b="b" l="l" r="r" t="t"/>
              <a:pathLst>
                <a:path extrusionOk="0" h="931" w="3169">
                  <a:moveTo>
                    <a:pt x="0" y="0"/>
                  </a:moveTo>
                  <a:cubicBezTo>
                    <a:pt x="0" y="0"/>
                    <a:pt x="554" y="931"/>
                    <a:pt x="1614" y="931"/>
                  </a:cubicBezTo>
                  <a:cubicBezTo>
                    <a:pt x="2017" y="931"/>
                    <a:pt x="2494" y="796"/>
                    <a:pt x="3042" y="423"/>
                  </a:cubicBezTo>
                  <a:cubicBezTo>
                    <a:pt x="3169" y="338"/>
                    <a:pt x="1268" y="550"/>
                    <a:pt x="0" y="0"/>
                  </a:cubicBezTo>
                  <a:close/>
                </a:path>
              </a:pathLst>
            </a:custGeom>
            <a:solidFill>
              <a:srgbClr val="DA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792861" y="1167194"/>
              <a:ext cx="146372" cy="334337"/>
            </a:xfrm>
            <a:custGeom>
              <a:rect b="b" l="l" r="r" t="t"/>
              <a:pathLst>
                <a:path extrusionOk="0" h="32040" w="14027">
                  <a:moveTo>
                    <a:pt x="3802" y="0"/>
                  </a:moveTo>
                  <a:lnTo>
                    <a:pt x="3802" y="0"/>
                  </a:lnTo>
                  <a:cubicBezTo>
                    <a:pt x="6295" y="4098"/>
                    <a:pt x="10309" y="12126"/>
                    <a:pt x="9041" y="19054"/>
                  </a:cubicBezTo>
                  <a:cubicBezTo>
                    <a:pt x="7647" y="26659"/>
                    <a:pt x="4816" y="30757"/>
                    <a:pt x="0" y="32024"/>
                  </a:cubicBezTo>
                  <a:cubicBezTo>
                    <a:pt x="181" y="32034"/>
                    <a:pt x="362" y="32039"/>
                    <a:pt x="542" y="32039"/>
                  </a:cubicBezTo>
                  <a:cubicBezTo>
                    <a:pt x="2634" y="32039"/>
                    <a:pt x="4665" y="31365"/>
                    <a:pt x="6337" y="30081"/>
                  </a:cubicBezTo>
                  <a:cubicBezTo>
                    <a:pt x="7436" y="29236"/>
                    <a:pt x="8407" y="28222"/>
                    <a:pt x="9210" y="27124"/>
                  </a:cubicBezTo>
                  <a:cubicBezTo>
                    <a:pt x="12886" y="22096"/>
                    <a:pt x="14026" y="11957"/>
                    <a:pt x="12252" y="6591"/>
                  </a:cubicBezTo>
                  <a:cubicBezTo>
                    <a:pt x="10858" y="2324"/>
                    <a:pt x="6760" y="634"/>
                    <a:pt x="3802" y="0"/>
                  </a:cubicBezTo>
                  <a:close/>
                </a:path>
              </a:pathLst>
            </a:custGeom>
            <a:solidFill>
              <a:srgbClr val="DA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1795062" y="1328653"/>
              <a:ext cx="34832" cy="79692"/>
            </a:xfrm>
            <a:custGeom>
              <a:rect b="b" l="l" r="r" t="t"/>
              <a:pathLst>
                <a:path extrusionOk="0" h="7637" w="3338">
                  <a:moveTo>
                    <a:pt x="1753" y="1"/>
                  </a:moveTo>
                  <a:cubicBezTo>
                    <a:pt x="1719" y="1"/>
                    <a:pt x="1684" y="10"/>
                    <a:pt x="1648" y="31"/>
                  </a:cubicBezTo>
                  <a:cubicBezTo>
                    <a:pt x="1183" y="327"/>
                    <a:pt x="338" y="1257"/>
                    <a:pt x="888" y="2355"/>
                  </a:cubicBezTo>
                  <a:cubicBezTo>
                    <a:pt x="1014" y="2651"/>
                    <a:pt x="1268" y="3031"/>
                    <a:pt x="1479" y="3454"/>
                  </a:cubicBezTo>
                  <a:cubicBezTo>
                    <a:pt x="2113" y="4467"/>
                    <a:pt x="2915" y="5862"/>
                    <a:pt x="2535" y="6326"/>
                  </a:cubicBezTo>
                  <a:cubicBezTo>
                    <a:pt x="2064" y="6994"/>
                    <a:pt x="752" y="7260"/>
                    <a:pt x="333" y="7260"/>
                  </a:cubicBezTo>
                  <a:cubicBezTo>
                    <a:pt x="301" y="7260"/>
                    <a:pt x="275" y="7259"/>
                    <a:pt x="254" y="7256"/>
                  </a:cubicBezTo>
                  <a:cubicBezTo>
                    <a:pt x="239" y="7248"/>
                    <a:pt x="223" y="7245"/>
                    <a:pt x="206" y="7245"/>
                  </a:cubicBezTo>
                  <a:cubicBezTo>
                    <a:pt x="128" y="7245"/>
                    <a:pt x="43" y="7321"/>
                    <a:pt x="43" y="7425"/>
                  </a:cubicBezTo>
                  <a:cubicBezTo>
                    <a:pt x="0" y="7509"/>
                    <a:pt x="85" y="7594"/>
                    <a:pt x="169" y="7636"/>
                  </a:cubicBezTo>
                  <a:lnTo>
                    <a:pt x="381" y="7636"/>
                  </a:lnTo>
                  <a:cubicBezTo>
                    <a:pt x="972" y="7636"/>
                    <a:pt x="2366" y="7214"/>
                    <a:pt x="2873" y="6580"/>
                  </a:cubicBezTo>
                  <a:cubicBezTo>
                    <a:pt x="3338" y="5904"/>
                    <a:pt x="2578" y="4552"/>
                    <a:pt x="1859" y="3242"/>
                  </a:cubicBezTo>
                  <a:cubicBezTo>
                    <a:pt x="1606" y="2862"/>
                    <a:pt x="1395" y="2482"/>
                    <a:pt x="1226" y="2144"/>
                  </a:cubicBezTo>
                  <a:cubicBezTo>
                    <a:pt x="761" y="1130"/>
                    <a:pt x="1817" y="369"/>
                    <a:pt x="1902" y="369"/>
                  </a:cubicBezTo>
                  <a:cubicBezTo>
                    <a:pt x="2042" y="229"/>
                    <a:pt x="1920" y="1"/>
                    <a:pt x="1753" y="1"/>
                  </a:cubicBezTo>
                  <a:close/>
                </a:path>
              </a:pathLst>
            </a:custGeom>
            <a:solidFill>
              <a:srgbClr val="AE6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 rot="10381387">
              <a:off x="1755637" y="1434263"/>
              <a:ext cx="66762" cy="23217"/>
            </a:xfrm>
            <a:custGeom>
              <a:rect b="b" l="l" r="r" t="t"/>
              <a:pathLst>
                <a:path extrusionOk="0" h="2225" w="6398">
                  <a:moveTo>
                    <a:pt x="261" y="1"/>
                  </a:moveTo>
                  <a:cubicBezTo>
                    <a:pt x="134" y="1"/>
                    <a:pt x="0" y="130"/>
                    <a:pt x="61" y="281"/>
                  </a:cubicBezTo>
                  <a:cubicBezTo>
                    <a:pt x="103" y="365"/>
                    <a:pt x="1201" y="2224"/>
                    <a:pt x="4201" y="2224"/>
                  </a:cubicBezTo>
                  <a:cubicBezTo>
                    <a:pt x="4877" y="2224"/>
                    <a:pt x="5553" y="2140"/>
                    <a:pt x="6229" y="2013"/>
                  </a:cubicBezTo>
                  <a:cubicBezTo>
                    <a:pt x="6313" y="1971"/>
                    <a:pt x="6398" y="1844"/>
                    <a:pt x="6355" y="1759"/>
                  </a:cubicBezTo>
                  <a:cubicBezTo>
                    <a:pt x="6355" y="1633"/>
                    <a:pt x="6229" y="1590"/>
                    <a:pt x="6144" y="1590"/>
                  </a:cubicBezTo>
                  <a:cubicBezTo>
                    <a:pt x="5406" y="1766"/>
                    <a:pt x="4753" y="1839"/>
                    <a:pt x="4178" y="1839"/>
                  </a:cubicBezTo>
                  <a:cubicBezTo>
                    <a:pt x="1434" y="1839"/>
                    <a:pt x="468" y="174"/>
                    <a:pt x="399" y="70"/>
                  </a:cubicBezTo>
                  <a:cubicBezTo>
                    <a:pt x="362" y="21"/>
                    <a:pt x="312" y="1"/>
                    <a:pt x="261" y="1"/>
                  </a:cubicBezTo>
                  <a:close/>
                </a:path>
              </a:pathLst>
            </a:custGeom>
            <a:solidFill>
              <a:srgbClr val="AE6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1729817" y="1331617"/>
              <a:ext cx="28227" cy="28675"/>
            </a:xfrm>
            <a:custGeom>
              <a:rect b="b" l="l" r="r" t="t"/>
              <a:pathLst>
                <a:path extrusionOk="0" h="2748" w="2705">
                  <a:moveTo>
                    <a:pt x="1353" y="1"/>
                  </a:moveTo>
                  <a:cubicBezTo>
                    <a:pt x="592" y="1"/>
                    <a:pt x="1" y="592"/>
                    <a:pt x="1" y="1353"/>
                  </a:cubicBezTo>
                  <a:cubicBezTo>
                    <a:pt x="1" y="2113"/>
                    <a:pt x="592" y="2747"/>
                    <a:pt x="1353" y="2747"/>
                  </a:cubicBezTo>
                  <a:cubicBezTo>
                    <a:pt x="2113" y="2747"/>
                    <a:pt x="2705" y="2113"/>
                    <a:pt x="2705" y="1353"/>
                  </a:cubicBezTo>
                  <a:cubicBezTo>
                    <a:pt x="2705" y="592"/>
                    <a:pt x="2113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1745249" y="1343960"/>
              <a:ext cx="9266" cy="8828"/>
            </a:xfrm>
            <a:custGeom>
              <a:rect b="b" l="l" r="r" t="t"/>
              <a:pathLst>
                <a:path extrusionOk="0" h="846" w="888">
                  <a:moveTo>
                    <a:pt x="423" y="1"/>
                  </a:moveTo>
                  <a:cubicBezTo>
                    <a:pt x="212" y="1"/>
                    <a:pt x="0" y="170"/>
                    <a:pt x="0" y="423"/>
                  </a:cubicBezTo>
                  <a:cubicBezTo>
                    <a:pt x="0" y="677"/>
                    <a:pt x="212" y="846"/>
                    <a:pt x="423" y="846"/>
                  </a:cubicBezTo>
                  <a:cubicBezTo>
                    <a:pt x="676" y="846"/>
                    <a:pt x="888" y="677"/>
                    <a:pt x="888" y="423"/>
                  </a:cubicBezTo>
                  <a:cubicBezTo>
                    <a:pt x="888" y="170"/>
                    <a:pt x="676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1840023" y="1331617"/>
              <a:ext cx="28665" cy="28675"/>
            </a:xfrm>
            <a:custGeom>
              <a:rect b="b" l="l" r="r" t="t"/>
              <a:pathLst>
                <a:path extrusionOk="0" h="2748" w="2747">
                  <a:moveTo>
                    <a:pt x="1353" y="1"/>
                  </a:moveTo>
                  <a:cubicBezTo>
                    <a:pt x="592" y="1"/>
                    <a:pt x="1" y="592"/>
                    <a:pt x="1" y="1353"/>
                  </a:cubicBezTo>
                  <a:cubicBezTo>
                    <a:pt x="1" y="2113"/>
                    <a:pt x="592" y="2747"/>
                    <a:pt x="1353" y="2747"/>
                  </a:cubicBezTo>
                  <a:cubicBezTo>
                    <a:pt x="2113" y="2747"/>
                    <a:pt x="2747" y="2113"/>
                    <a:pt x="2747" y="1353"/>
                  </a:cubicBezTo>
                  <a:cubicBezTo>
                    <a:pt x="2747" y="592"/>
                    <a:pt x="2113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1855455" y="1343960"/>
              <a:ext cx="9266" cy="8828"/>
            </a:xfrm>
            <a:custGeom>
              <a:rect b="b" l="l" r="r" t="t"/>
              <a:pathLst>
                <a:path extrusionOk="0" h="846" w="888">
                  <a:moveTo>
                    <a:pt x="423" y="1"/>
                  </a:moveTo>
                  <a:cubicBezTo>
                    <a:pt x="212" y="1"/>
                    <a:pt x="0" y="170"/>
                    <a:pt x="0" y="423"/>
                  </a:cubicBezTo>
                  <a:cubicBezTo>
                    <a:pt x="0" y="677"/>
                    <a:pt x="212" y="846"/>
                    <a:pt x="423" y="846"/>
                  </a:cubicBezTo>
                  <a:cubicBezTo>
                    <a:pt x="676" y="846"/>
                    <a:pt x="888" y="677"/>
                    <a:pt x="888" y="423"/>
                  </a:cubicBezTo>
                  <a:cubicBezTo>
                    <a:pt x="888" y="170"/>
                    <a:pt x="676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 rot="-899705">
              <a:off x="1713070" y="1303488"/>
              <a:ext cx="45863" cy="17563"/>
            </a:xfrm>
            <a:custGeom>
              <a:rect b="b" l="l" r="r" t="t"/>
              <a:pathLst>
                <a:path extrusionOk="0" h="1683" w="4395">
                  <a:moveTo>
                    <a:pt x="2492" y="0"/>
                  </a:moveTo>
                  <a:cubicBezTo>
                    <a:pt x="2276" y="0"/>
                    <a:pt x="2049" y="35"/>
                    <a:pt x="1817" y="120"/>
                  </a:cubicBezTo>
                  <a:cubicBezTo>
                    <a:pt x="1056" y="416"/>
                    <a:pt x="423" y="965"/>
                    <a:pt x="0" y="1683"/>
                  </a:cubicBezTo>
                  <a:cubicBezTo>
                    <a:pt x="0" y="1683"/>
                    <a:pt x="1433" y="656"/>
                    <a:pt x="3110" y="656"/>
                  </a:cubicBezTo>
                  <a:cubicBezTo>
                    <a:pt x="3529" y="656"/>
                    <a:pt x="3963" y="720"/>
                    <a:pt x="4394" y="880"/>
                  </a:cubicBezTo>
                  <a:cubicBezTo>
                    <a:pt x="4394" y="880"/>
                    <a:pt x="3573" y="0"/>
                    <a:pt x="2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 rot="899705">
              <a:off x="1835621" y="1303485"/>
              <a:ext cx="46302" cy="17563"/>
            </a:xfrm>
            <a:custGeom>
              <a:rect b="b" l="l" r="r" t="t"/>
              <a:pathLst>
                <a:path extrusionOk="0" h="1683" w="4437">
                  <a:moveTo>
                    <a:pt x="1917" y="0"/>
                  </a:moveTo>
                  <a:cubicBezTo>
                    <a:pt x="851" y="0"/>
                    <a:pt x="0" y="880"/>
                    <a:pt x="0" y="880"/>
                  </a:cubicBezTo>
                  <a:cubicBezTo>
                    <a:pt x="431" y="720"/>
                    <a:pt x="867" y="656"/>
                    <a:pt x="1289" y="656"/>
                  </a:cubicBezTo>
                  <a:cubicBezTo>
                    <a:pt x="2976" y="656"/>
                    <a:pt x="4436" y="1683"/>
                    <a:pt x="4436" y="1683"/>
                  </a:cubicBezTo>
                  <a:cubicBezTo>
                    <a:pt x="4014" y="965"/>
                    <a:pt x="3338" y="416"/>
                    <a:pt x="2577" y="120"/>
                  </a:cubicBezTo>
                  <a:cubicBezTo>
                    <a:pt x="2352" y="35"/>
                    <a:pt x="2130" y="0"/>
                    <a:pt x="1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1549086" y="1515885"/>
              <a:ext cx="498616" cy="277748"/>
            </a:xfrm>
            <a:custGeom>
              <a:rect b="b" l="l" r="r" t="t"/>
              <a:pathLst>
                <a:path extrusionOk="0" h="26617" w="47783">
                  <a:moveTo>
                    <a:pt x="17998" y="1"/>
                  </a:moveTo>
                  <a:cubicBezTo>
                    <a:pt x="16139" y="212"/>
                    <a:pt x="6633" y="1395"/>
                    <a:pt x="3802" y="5282"/>
                  </a:cubicBezTo>
                  <a:cubicBezTo>
                    <a:pt x="634" y="9549"/>
                    <a:pt x="0" y="26617"/>
                    <a:pt x="0" y="26617"/>
                  </a:cubicBezTo>
                  <a:lnTo>
                    <a:pt x="47782" y="26617"/>
                  </a:lnTo>
                  <a:cubicBezTo>
                    <a:pt x="47782" y="26617"/>
                    <a:pt x="47107" y="9549"/>
                    <a:pt x="43980" y="5282"/>
                  </a:cubicBezTo>
                  <a:cubicBezTo>
                    <a:pt x="41107" y="1395"/>
                    <a:pt x="31644" y="170"/>
                    <a:pt x="29743" y="1"/>
                  </a:cubicBezTo>
                  <a:cubicBezTo>
                    <a:pt x="29116" y="2674"/>
                    <a:pt x="26713" y="4522"/>
                    <a:pt x="23963" y="4522"/>
                  </a:cubicBezTo>
                  <a:cubicBezTo>
                    <a:pt x="23932" y="4522"/>
                    <a:pt x="23901" y="4522"/>
                    <a:pt x="23870" y="4521"/>
                  </a:cubicBezTo>
                  <a:cubicBezTo>
                    <a:pt x="23839" y="4522"/>
                    <a:pt x="23808" y="4522"/>
                    <a:pt x="23777" y="4522"/>
                  </a:cubicBezTo>
                  <a:cubicBezTo>
                    <a:pt x="21027" y="4522"/>
                    <a:pt x="18624" y="2674"/>
                    <a:pt x="17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624024" y="1655964"/>
              <a:ext cx="24324" cy="137659"/>
            </a:xfrm>
            <a:custGeom>
              <a:rect b="b" l="l" r="r" t="t"/>
              <a:pathLst>
                <a:path extrusionOk="0" h="13192" w="2331">
                  <a:moveTo>
                    <a:pt x="1871" y="0"/>
                  </a:moveTo>
                  <a:cubicBezTo>
                    <a:pt x="1710" y="0"/>
                    <a:pt x="1556" y="94"/>
                    <a:pt x="1521" y="306"/>
                  </a:cubicBezTo>
                  <a:cubicBezTo>
                    <a:pt x="676" y="4573"/>
                    <a:pt x="169" y="8883"/>
                    <a:pt x="0" y="13192"/>
                  </a:cubicBezTo>
                  <a:lnTo>
                    <a:pt x="761" y="13192"/>
                  </a:lnTo>
                  <a:cubicBezTo>
                    <a:pt x="930" y="8925"/>
                    <a:pt x="1437" y="4658"/>
                    <a:pt x="2282" y="475"/>
                  </a:cubicBezTo>
                  <a:cubicBezTo>
                    <a:pt x="2331" y="181"/>
                    <a:pt x="2094" y="0"/>
                    <a:pt x="1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948143" y="1655964"/>
              <a:ext cx="24147" cy="137659"/>
            </a:xfrm>
            <a:custGeom>
              <a:rect b="b" l="l" r="r" t="t"/>
              <a:pathLst>
                <a:path extrusionOk="0" h="13192" w="2314">
                  <a:moveTo>
                    <a:pt x="445" y="0"/>
                  </a:moveTo>
                  <a:cubicBezTo>
                    <a:pt x="226" y="0"/>
                    <a:pt x="0" y="181"/>
                    <a:pt x="74" y="475"/>
                  </a:cubicBezTo>
                  <a:cubicBezTo>
                    <a:pt x="877" y="4658"/>
                    <a:pt x="1384" y="8925"/>
                    <a:pt x="1595" y="13192"/>
                  </a:cubicBezTo>
                  <a:lnTo>
                    <a:pt x="2313" y="13192"/>
                  </a:lnTo>
                  <a:cubicBezTo>
                    <a:pt x="2144" y="8883"/>
                    <a:pt x="1637" y="4573"/>
                    <a:pt x="792" y="306"/>
                  </a:cubicBezTo>
                  <a:cubicBezTo>
                    <a:pt x="757" y="94"/>
                    <a:pt x="603" y="0"/>
                    <a:pt x="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633718" y="1121013"/>
              <a:ext cx="335506" cy="263974"/>
            </a:xfrm>
            <a:custGeom>
              <a:rect b="b" l="l" r="r" t="t"/>
              <a:pathLst>
                <a:path extrusionOk="0" h="25297" w="32152">
                  <a:moveTo>
                    <a:pt x="16433" y="1"/>
                  </a:moveTo>
                  <a:cubicBezTo>
                    <a:pt x="15684" y="1"/>
                    <a:pt x="14932" y="95"/>
                    <a:pt x="14196" y="286"/>
                  </a:cubicBezTo>
                  <a:cubicBezTo>
                    <a:pt x="13934" y="361"/>
                    <a:pt x="15919" y="1162"/>
                    <a:pt x="16382" y="1347"/>
                  </a:cubicBezTo>
                  <a:lnTo>
                    <a:pt x="16382" y="1347"/>
                  </a:lnTo>
                  <a:cubicBezTo>
                    <a:pt x="16030" y="1216"/>
                    <a:pt x="14680" y="793"/>
                    <a:pt x="11999" y="793"/>
                  </a:cubicBezTo>
                  <a:cubicBezTo>
                    <a:pt x="8873" y="793"/>
                    <a:pt x="6507" y="1807"/>
                    <a:pt x="5746" y="2441"/>
                  </a:cubicBezTo>
                  <a:cubicBezTo>
                    <a:pt x="5426" y="2725"/>
                    <a:pt x="5892" y="2808"/>
                    <a:pt x="6540" y="2808"/>
                  </a:cubicBezTo>
                  <a:cubicBezTo>
                    <a:pt x="7299" y="2808"/>
                    <a:pt x="8309" y="2694"/>
                    <a:pt x="8587" y="2661"/>
                  </a:cubicBezTo>
                  <a:lnTo>
                    <a:pt x="8587" y="2661"/>
                  </a:lnTo>
                  <a:cubicBezTo>
                    <a:pt x="8391" y="2694"/>
                    <a:pt x="7745" y="2844"/>
                    <a:pt x="5958" y="3539"/>
                  </a:cubicBezTo>
                  <a:cubicBezTo>
                    <a:pt x="3676" y="4384"/>
                    <a:pt x="677" y="7553"/>
                    <a:pt x="677" y="8187"/>
                  </a:cubicBezTo>
                  <a:cubicBezTo>
                    <a:pt x="677" y="8313"/>
                    <a:pt x="780" y="8364"/>
                    <a:pt x="945" y="8364"/>
                  </a:cubicBezTo>
                  <a:cubicBezTo>
                    <a:pt x="1604" y="8364"/>
                    <a:pt x="3254" y="7553"/>
                    <a:pt x="3254" y="7553"/>
                  </a:cubicBezTo>
                  <a:lnTo>
                    <a:pt x="3254" y="7553"/>
                  </a:lnTo>
                  <a:cubicBezTo>
                    <a:pt x="3254" y="7553"/>
                    <a:pt x="1" y="11059"/>
                    <a:pt x="1902" y="16552"/>
                  </a:cubicBezTo>
                  <a:cubicBezTo>
                    <a:pt x="4141" y="23227"/>
                    <a:pt x="4352" y="25297"/>
                    <a:pt x="4352" y="25297"/>
                  </a:cubicBezTo>
                  <a:cubicBezTo>
                    <a:pt x="4521" y="23565"/>
                    <a:pt x="4901" y="21833"/>
                    <a:pt x="5408" y="20143"/>
                  </a:cubicBezTo>
                  <a:cubicBezTo>
                    <a:pt x="5620" y="19382"/>
                    <a:pt x="5915" y="18664"/>
                    <a:pt x="6169" y="17946"/>
                  </a:cubicBezTo>
                  <a:cubicBezTo>
                    <a:pt x="6296" y="17481"/>
                    <a:pt x="6380" y="17016"/>
                    <a:pt x="6549" y="16594"/>
                  </a:cubicBezTo>
                  <a:cubicBezTo>
                    <a:pt x="6676" y="16298"/>
                    <a:pt x="7225" y="15664"/>
                    <a:pt x="7225" y="15411"/>
                  </a:cubicBezTo>
                  <a:lnTo>
                    <a:pt x="7225" y="17988"/>
                  </a:lnTo>
                  <a:cubicBezTo>
                    <a:pt x="7310" y="16763"/>
                    <a:pt x="8197" y="15791"/>
                    <a:pt x="9042" y="14904"/>
                  </a:cubicBezTo>
                  <a:lnTo>
                    <a:pt x="11577" y="12242"/>
                  </a:lnTo>
                  <a:lnTo>
                    <a:pt x="11577" y="12242"/>
                  </a:lnTo>
                  <a:cubicBezTo>
                    <a:pt x="11408" y="13214"/>
                    <a:pt x="11112" y="14186"/>
                    <a:pt x="10689" y="15073"/>
                  </a:cubicBezTo>
                  <a:cubicBezTo>
                    <a:pt x="13351" y="14524"/>
                    <a:pt x="15801" y="13045"/>
                    <a:pt x="17534" y="10933"/>
                  </a:cubicBezTo>
                  <a:lnTo>
                    <a:pt x="17534" y="10933"/>
                  </a:lnTo>
                  <a:cubicBezTo>
                    <a:pt x="17238" y="11735"/>
                    <a:pt x="16942" y="12580"/>
                    <a:pt x="16646" y="13425"/>
                  </a:cubicBezTo>
                  <a:cubicBezTo>
                    <a:pt x="17998" y="12876"/>
                    <a:pt x="19308" y="12242"/>
                    <a:pt x="20575" y="11524"/>
                  </a:cubicBezTo>
                  <a:cubicBezTo>
                    <a:pt x="20829" y="11397"/>
                    <a:pt x="23279" y="10130"/>
                    <a:pt x="23279" y="9961"/>
                  </a:cubicBezTo>
                  <a:cubicBezTo>
                    <a:pt x="23322" y="11102"/>
                    <a:pt x="23448" y="12200"/>
                    <a:pt x="23744" y="13299"/>
                  </a:cubicBezTo>
                  <a:cubicBezTo>
                    <a:pt x="24166" y="15031"/>
                    <a:pt x="25603" y="17312"/>
                    <a:pt x="26363" y="18622"/>
                  </a:cubicBezTo>
                  <a:cubicBezTo>
                    <a:pt x="27124" y="19931"/>
                    <a:pt x="27420" y="24917"/>
                    <a:pt x="27420" y="24917"/>
                  </a:cubicBezTo>
                  <a:cubicBezTo>
                    <a:pt x="28180" y="18875"/>
                    <a:pt x="32151" y="15031"/>
                    <a:pt x="29490" y="8102"/>
                  </a:cubicBezTo>
                  <a:cubicBezTo>
                    <a:pt x="28687" y="6032"/>
                    <a:pt x="25561" y="4933"/>
                    <a:pt x="25561" y="4933"/>
                  </a:cubicBezTo>
                  <a:cubicBezTo>
                    <a:pt x="26321" y="4469"/>
                    <a:pt x="26997" y="3962"/>
                    <a:pt x="27631" y="3412"/>
                  </a:cubicBezTo>
                  <a:cubicBezTo>
                    <a:pt x="27673" y="3345"/>
                    <a:pt x="27599" y="3318"/>
                    <a:pt x="27453" y="3318"/>
                  </a:cubicBezTo>
                  <a:cubicBezTo>
                    <a:pt x="26869" y="3318"/>
                    <a:pt x="25138" y="3750"/>
                    <a:pt x="25138" y="3750"/>
                  </a:cubicBezTo>
                  <a:cubicBezTo>
                    <a:pt x="25138" y="3750"/>
                    <a:pt x="24504" y="1892"/>
                    <a:pt x="23828" y="1469"/>
                  </a:cubicBezTo>
                  <a:cubicBezTo>
                    <a:pt x="23760" y="1424"/>
                    <a:pt x="23707" y="1403"/>
                    <a:pt x="23665" y="1403"/>
                  </a:cubicBezTo>
                  <a:cubicBezTo>
                    <a:pt x="23324" y="1403"/>
                    <a:pt x="23828" y="2811"/>
                    <a:pt x="23828" y="3074"/>
                  </a:cubicBezTo>
                  <a:cubicBezTo>
                    <a:pt x="23828" y="3121"/>
                    <a:pt x="23820" y="3144"/>
                    <a:pt x="23799" y="3144"/>
                  </a:cubicBezTo>
                  <a:cubicBezTo>
                    <a:pt x="23664" y="3144"/>
                    <a:pt x="23002" y="2272"/>
                    <a:pt x="20491" y="962"/>
                  </a:cubicBezTo>
                  <a:cubicBezTo>
                    <a:pt x="19225" y="329"/>
                    <a:pt x="17833" y="1"/>
                    <a:pt x="16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724965" y="1515885"/>
              <a:ext cx="146382" cy="58206"/>
            </a:xfrm>
            <a:custGeom>
              <a:rect b="b" l="l" r="r" t="t"/>
              <a:pathLst>
                <a:path extrusionOk="0" h="5578" w="14028">
                  <a:moveTo>
                    <a:pt x="1142" y="1"/>
                  </a:moveTo>
                  <a:cubicBezTo>
                    <a:pt x="888" y="43"/>
                    <a:pt x="508" y="85"/>
                    <a:pt x="1" y="127"/>
                  </a:cubicBezTo>
                  <a:cubicBezTo>
                    <a:pt x="635" y="3254"/>
                    <a:pt x="3550" y="5577"/>
                    <a:pt x="7014" y="5577"/>
                  </a:cubicBezTo>
                  <a:cubicBezTo>
                    <a:pt x="10521" y="5577"/>
                    <a:pt x="13394" y="3254"/>
                    <a:pt x="14027" y="127"/>
                  </a:cubicBezTo>
                  <a:cubicBezTo>
                    <a:pt x="13563" y="85"/>
                    <a:pt x="13140" y="1"/>
                    <a:pt x="12887" y="1"/>
                  </a:cubicBezTo>
                  <a:cubicBezTo>
                    <a:pt x="12260" y="2674"/>
                    <a:pt x="9857" y="4522"/>
                    <a:pt x="7107" y="4522"/>
                  </a:cubicBezTo>
                  <a:cubicBezTo>
                    <a:pt x="7076" y="4522"/>
                    <a:pt x="7045" y="4522"/>
                    <a:pt x="7014" y="4521"/>
                  </a:cubicBezTo>
                  <a:cubicBezTo>
                    <a:pt x="6983" y="4522"/>
                    <a:pt x="6952" y="4522"/>
                    <a:pt x="6921" y="4522"/>
                  </a:cubicBezTo>
                  <a:cubicBezTo>
                    <a:pt x="4171" y="4522"/>
                    <a:pt x="1768" y="2674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46"/>
            <p:cNvGrpSpPr/>
            <p:nvPr/>
          </p:nvGrpSpPr>
          <p:grpSpPr>
            <a:xfrm>
              <a:off x="2006629" y="1227025"/>
              <a:ext cx="156527" cy="305345"/>
              <a:chOff x="5349796" y="2236972"/>
              <a:chExt cx="83096" cy="162133"/>
            </a:xfrm>
          </p:grpSpPr>
          <p:sp>
            <p:nvSpPr>
              <p:cNvPr id="924" name="Google Shape;924;p46"/>
              <p:cNvSpPr/>
              <p:nvPr/>
            </p:nvSpPr>
            <p:spPr>
              <a:xfrm>
                <a:off x="5374688" y="2236972"/>
                <a:ext cx="33335" cy="120987"/>
              </a:xfrm>
              <a:custGeom>
                <a:rect b="b" l="l" r="r" t="t"/>
                <a:pathLst>
                  <a:path extrusionOk="0" h="82304" w="16605">
                    <a:moveTo>
                      <a:pt x="8303" y="0"/>
                    </a:moveTo>
                    <a:cubicBezTo>
                      <a:pt x="3722" y="0"/>
                      <a:pt x="1" y="3722"/>
                      <a:pt x="1" y="8302"/>
                    </a:cubicBezTo>
                    <a:lnTo>
                      <a:pt x="1" y="82303"/>
                    </a:lnTo>
                    <a:lnTo>
                      <a:pt x="16605" y="82303"/>
                    </a:lnTo>
                    <a:lnTo>
                      <a:pt x="16605" y="8302"/>
                    </a:lnTo>
                    <a:cubicBezTo>
                      <a:pt x="16605" y="3722"/>
                      <a:pt x="12883" y="0"/>
                      <a:pt x="8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6"/>
              <p:cNvSpPr/>
              <p:nvPr/>
            </p:nvSpPr>
            <p:spPr>
              <a:xfrm>
                <a:off x="5349796" y="2321901"/>
                <a:ext cx="83096" cy="77204"/>
              </a:xfrm>
              <a:custGeom>
                <a:rect b="b" l="l" r="r" t="t"/>
                <a:pathLst>
                  <a:path extrusionOk="0" h="59047" w="63553">
                    <a:moveTo>
                      <a:pt x="31621" y="1"/>
                    </a:moveTo>
                    <a:cubicBezTo>
                      <a:pt x="17496" y="1"/>
                      <a:pt x="5019" y="10355"/>
                      <a:pt x="2577" y="24746"/>
                    </a:cubicBezTo>
                    <a:cubicBezTo>
                      <a:pt x="1" y="40921"/>
                      <a:pt x="10879" y="56093"/>
                      <a:pt x="27053" y="58669"/>
                    </a:cubicBezTo>
                    <a:cubicBezTo>
                      <a:pt x="28636" y="58924"/>
                      <a:pt x="30211" y="59047"/>
                      <a:pt x="31766" y="59047"/>
                    </a:cubicBezTo>
                    <a:cubicBezTo>
                      <a:pt x="45960" y="59047"/>
                      <a:pt x="58525" y="48784"/>
                      <a:pt x="60976" y="34336"/>
                    </a:cubicBezTo>
                    <a:cubicBezTo>
                      <a:pt x="63553" y="18162"/>
                      <a:pt x="52675" y="2990"/>
                      <a:pt x="36500" y="413"/>
                    </a:cubicBezTo>
                    <a:cubicBezTo>
                      <a:pt x="34861" y="135"/>
                      <a:pt x="33230" y="1"/>
                      <a:pt x="31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6"/>
              <p:cNvSpPr/>
              <p:nvPr/>
            </p:nvSpPr>
            <p:spPr>
              <a:xfrm>
                <a:off x="5365522" y="2337145"/>
                <a:ext cx="51467" cy="46763"/>
              </a:xfrm>
              <a:custGeom>
                <a:rect b="b" l="l" r="r" t="t"/>
                <a:pathLst>
                  <a:path extrusionOk="0" h="35765" w="39363">
                    <a:moveTo>
                      <a:pt x="19713" y="0"/>
                    </a:moveTo>
                    <a:cubicBezTo>
                      <a:pt x="11627" y="0"/>
                      <a:pt x="4246" y="5475"/>
                      <a:pt x="2290" y="13664"/>
                    </a:cubicBezTo>
                    <a:cubicBezTo>
                      <a:pt x="0" y="23397"/>
                      <a:pt x="6012" y="32987"/>
                      <a:pt x="15602" y="35277"/>
                    </a:cubicBezTo>
                    <a:cubicBezTo>
                      <a:pt x="16981" y="35607"/>
                      <a:pt x="18363" y="35764"/>
                      <a:pt x="19726" y="35764"/>
                    </a:cubicBezTo>
                    <a:cubicBezTo>
                      <a:pt x="27838" y="35764"/>
                      <a:pt x="35255" y="30177"/>
                      <a:pt x="37215" y="21966"/>
                    </a:cubicBezTo>
                    <a:cubicBezTo>
                      <a:pt x="39362" y="12376"/>
                      <a:pt x="33494" y="2786"/>
                      <a:pt x="23904" y="495"/>
                    </a:cubicBezTo>
                    <a:cubicBezTo>
                      <a:pt x="22502" y="161"/>
                      <a:pt x="21097" y="0"/>
                      <a:pt x="19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6"/>
              <p:cNvSpPr/>
              <p:nvPr/>
            </p:nvSpPr>
            <p:spPr>
              <a:xfrm>
                <a:off x="5391355" y="2256542"/>
                <a:ext cx="1" cy="103869"/>
              </a:xfrm>
              <a:custGeom>
                <a:rect b="b" l="l" r="r" t="t"/>
                <a:pathLst>
                  <a:path extrusionOk="0" fill="none" h="79441" w="1">
                    <a:moveTo>
                      <a:pt x="1" y="7944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miter lim="1431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8" name="Google Shape;928;p46"/>
            <p:cNvSpPr/>
            <p:nvPr/>
          </p:nvSpPr>
          <p:spPr>
            <a:xfrm>
              <a:off x="1566043" y="1210050"/>
              <a:ext cx="45350" cy="242125"/>
            </a:xfrm>
            <a:custGeom>
              <a:rect b="b" l="l" r="r" t="t"/>
              <a:pathLst>
                <a:path extrusionOk="0" h="9685" w="1814">
                  <a:moveTo>
                    <a:pt x="686" y="0"/>
                  </a:moveTo>
                  <a:cubicBezTo>
                    <a:pt x="-768" y="2907"/>
                    <a:pt x="360" y="6778"/>
                    <a:pt x="1814" y="9685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9" name="Google Shape;929;p46"/>
            <p:cNvSpPr/>
            <p:nvPr/>
          </p:nvSpPr>
          <p:spPr>
            <a:xfrm>
              <a:off x="1509200" y="1329950"/>
              <a:ext cx="37600" cy="131650"/>
            </a:xfrm>
            <a:custGeom>
              <a:rect b="b" l="l" r="r" t="t"/>
              <a:pathLst>
                <a:path extrusionOk="0" h="5266" w="1504">
                  <a:moveTo>
                    <a:pt x="0" y="0"/>
                  </a:moveTo>
                  <a:cubicBezTo>
                    <a:pt x="641" y="1709"/>
                    <a:pt x="688" y="3633"/>
                    <a:pt x="1504" y="5266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30" name="Google Shape;930;p46"/>
          <p:cNvGrpSpPr/>
          <p:nvPr/>
        </p:nvGrpSpPr>
        <p:grpSpPr>
          <a:xfrm>
            <a:off x="6758981" y="1131006"/>
            <a:ext cx="480830" cy="657164"/>
            <a:chOff x="7107150" y="849900"/>
            <a:chExt cx="653924" cy="893857"/>
          </a:xfrm>
        </p:grpSpPr>
        <p:sp>
          <p:nvSpPr>
            <p:cNvPr id="931" name="Google Shape;931;p46"/>
            <p:cNvSpPr/>
            <p:nvPr/>
          </p:nvSpPr>
          <p:spPr>
            <a:xfrm>
              <a:off x="7146466" y="849900"/>
              <a:ext cx="562563" cy="596420"/>
            </a:xfrm>
            <a:custGeom>
              <a:rect b="b" l="l" r="r" t="t"/>
              <a:pathLst>
                <a:path extrusionOk="0" h="43582" w="41108">
                  <a:moveTo>
                    <a:pt x="21907" y="0"/>
                  </a:moveTo>
                  <a:cubicBezTo>
                    <a:pt x="21491" y="0"/>
                    <a:pt x="21088" y="16"/>
                    <a:pt x="20702" y="45"/>
                  </a:cubicBezTo>
                  <a:cubicBezTo>
                    <a:pt x="15590" y="467"/>
                    <a:pt x="14280" y="4270"/>
                    <a:pt x="14280" y="4270"/>
                  </a:cubicBezTo>
                  <a:cubicBezTo>
                    <a:pt x="13760" y="3712"/>
                    <a:pt x="13153" y="3489"/>
                    <a:pt x="12526" y="3489"/>
                  </a:cubicBezTo>
                  <a:cubicBezTo>
                    <a:pt x="11066" y="3489"/>
                    <a:pt x="9502" y="4701"/>
                    <a:pt x="8704" y="5706"/>
                  </a:cubicBezTo>
                  <a:cubicBezTo>
                    <a:pt x="6422" y="8537"/>
                    <a:pt x="5281" y="12128"/>
                    <a:pt x="4986" y="15761"/>
                  </a:cubicBezTo>
                  <a:cubicBezTo>
                    <a:pt x="4732" y="19352"/>
                    <a:pt x="5197" y="22985"/>
                    <a:pt x="5957" y="26492"/>
                  </a:cubicBezTo>
                  <a:cubicBezTo>
                    <a:pt x="6591" y="29492"/>
                    <a:pt x="7056" y="32491"/>
                    <a:pt x="4774" y="34899"/>
                  </a:cubicBezTo>
                  <a:cubicBezTo>
                    <a:pt x="4310" y="35449"/>
                    <a:pt x="0" y="37984"/>
                    <a:pt x="888" y="38659"/>
                  </a:cubicBezTo>
                  <a:cubicBezTo>
                    <a:pt x="1559" y="39179"/>
                    <a:pt x="3028" y="39288"/>
                    <a:pt x="4205" y="39288"/>
                  </a:cubicBezTo>
                  <a:cubicBezTo>
                    <a:pt x="5059" y="39288"/>
                    <a:pt x="5759" y="39231"/>
                    <a:pt x="5889" y="39231"/>
                  </a:cubicBezTo>
                  <a:cubicBezTo>
                    <a:pt x="5929" y="39231"/>
                    <a:pt x="5914" y="39236"/>
                    <a:pt x="5831" y="39251"/>
                  </a:cubicBezTo>
                  <a:cubicBezTo>
                    <a:pt x="5112" y="39378"/>
                    <a:pt x="2324" y="39969"/>
                    <a:pt x="2789" y="40983"/>
                  </a:cubicBezTo>
                  <a:cubicBezTo>
                    <a:pt x="3159" y="41909"/>
                    <a:pt x="8465" y="43582"/>
                    <a:pt x="13098" y="43582"/>
                  </a:cubicBezTo>
                  <a:cubicBezTo>
                    <a:pt x="13750" y="43582"/>
                    <a:pt x="14389" y="43549"/>
                    <a:pt x="14998" y="43476"/>
                  </a:cubicBezTo>
                  <a:cubicBezTo>
                    <a:pt x="19941" y="42884"/>
                    <a:pt x="30461" y="41744"/>
                    <a:pt x="33503" y="41152"/>
                  </a:cubicBezTo>
                  <a:cubicBezTo>
                    <a:pt x="36545" y="40561"/>
                    <a:pt x="37010" y="39547"/>
                    <a:pt x="37010" y="39547"/>
                  </a:cubicBezTo>
                  <a:lnTo>
                    <a:pt x="35404" y="38702"/>
                  </a:lnTo>
                  <a:lnTo>
                    <a:pt x="35404" y="38702"/>
                  </a:lnTo>
                  <a:cubicBezTo>
                    <a:pt x="35404" y="38702"/>
                    <a:pt x="36035" y="38775"/>
                    <a:pt x="36844" y="38775"/>
                  </a:cubicBezTo>
                  <a:cubicBezTo>
                    <a:pt x="37977" y="38775"/>
                    <a:pt x="39460" y="38631"/>
                    <a:pt x="40052" y="37941"/>
                  </a:cubicBezTo>
                  <a:cubicBezTo>
                    <a:pt x="41108" y="36801"/>
                    <a:pt x="37897" y="38828"/>
                    <a:pt x="36883" y="34181"/>
                  </a:cubicBezTo>
                  <a:cubicBezTo>
                    <a:pt x="35827" y="29492"/>
                    <a:pt x="39925" y="21338"/>
                    <a:pt x="36883" y="11452"/>
                  </a:cubicBezTo>
                  <a:cubicBezTo>
                    <a:pt x="34034" y="2318"/>
                    <a:pt x="26965" y="0"/>
                    <a:pt x="21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7255162" y="1302036"/>
              <a:ext cx="357890" cy="217687"/>
            </a:xfrm>
            <a:custGeom>
              <a:rect b="b" l="l" r="r" t="t"/>
              <a:pathLst>
                <a:path extrusionOk="0" h="15907" w="26152">
                  <a:moveTo>
                    <a:pt x="13055" y="1"/>
                  </a:moveTo>
                  <a:lnTo>
                    <a:pt x="8534" y="338"/>
                  </a:lnTo>
                  <a:cubicBezTo>
                    <a:pt x="8534" y="338"/>
                    <a:pt x="9041" y="4014"/>
                    <a:pt x="8238" y="5662"/>
                  </a:cubicBezTo>
                  <a:cubicBezTo>
                    <a:pt x="7436" y="7267"/>
                    <a:pt x="0" y="8070"/>
                    <a:pt x="0" y="8070"/>
                  </a:cubicBezTo>
                  <a:cubicBezTo>
                    <a:pt x="127" y="9633"/>
                    <a:pt x="549" y="11154"/>
                    <a:pt x="1310" y="12590"/>
                  </a:cubicBezTo>
                  <a:cubicBezTo>
                    <a:pt x="2324" y="14618"/>
                    <a:pt x="9041" y="15548"/>
                    <a:pt x="11872" y="15844"/>
                  </a:cubicBezTo>
                  <a:cubicBezTo>
                    <a:pt x="12273" y="15886"/>
                    <a:pt x="12685" y="15907"/>
                    <a:pt x="13097" y="15907"/>
                  </a:cubicBezTo>
                  <a:cubicBezTo>
                    <a:pt x="13509" y="15907"/>
                    <a:pt x="13921" y="15886"/>
                    <a:pt x="14322" y="15844"/>
                  </a:cubicBezTo>
                  <a:cubicBezTo>
                    <a:pt x="17111" y="15548"/>
                    <a:pt x="23828" y="14618"/>
                    <a:pt x="24842" y="12590"/>
                  </a:cubicBezTo>
                  <a:cubicBezTo>
                    <a:pt x="25602" y="11154"/>
                    <a:pt x="26025" y="9633"/>
                    <a:pt x="26152" y="8070"/>
                  </a:cubicBezTo>
                  <a:cubicBezTo>
                    <a:pt x="26152" y="8070"/>
                    <a:pt x="18716" y="7267"/>
                    <a:pt x="17913" y="5662"/>
                  </a:cubicBezTo>
                  <a:cubicBezTo>
                    <a:pt x="17111" y="4056"/>
                    <a:pt x="17575" y="338"/>
                    <a:pt x="17575" y="338"/>
                  </a:cubicBezTo>
                  <a:lnTo>
                    <a:pt x="13055" y="1"/>
                  </a:ln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7371945" y="1302036"/>
              <a:ext cx="171719" cy="98956"/>
            </a:xfrm>
            <a:custGeom>
              <a:rect b="b" l="l" r="r" t="t"/>
              <a:pathLst>
                <a:path extrusionOk="0" h="7231" w="12548">
                  <a:moveTo>
                    <a:pt x="4521" y="1"/>
                  </a:moveTo>
                  <a:lnTo>
                    <a:pt x="0" y="338"/>
                  </a:lnTo>
                  <a:cubicBezTo>
                    <a:pt x="127" y="1183"/>
                    <a:pt x="169" y="2028"/>
                    <a:pt x="169" y="2873"/>
                  </a:cubicBezTo>
                  <a:cubicBezTo>
                    <a:pt x="1859" y="4859"/>
                    <a:pt x="4225" y="6253"/>
                    <a:pt x="6802" y="6802"/>
                  </a:cubicBezTo>
                  <a:cubicBezTo>
                    <a:pt x="8228" y="7088"/>
                    <a:pt x="9678" y="7230"/>
                    <a:pt x="11115" y="7230"/>
                  </a:cubicBezTo>
                  <a:cubicBezTo>
                    <a:pt x="11595" y="7230"/>
                    <a:pt x="12073" y="7214"/>
                    <a:pt x="12548" y="7183"/>
                  </a:cubicBezTo>
                  <a:cubicBezTo>
                    <a:pt x="11027" y="6802"/>
                    <a:pt x="9675" y="6295"/>
                    <a:pt x="9379" y="5662"/>
                  </a:cubicBezTo>
                  <a:cubicBezTo>
                    <a:pt x="8577" y="4056"/>
                    <a:pt x="9041" y="338"/>
                    <a:pt x="9041" y="338"/>
                  </a:cubicBezTo>
                  <a:lnTo>
                    <a:pt x="4521" y="1"/>
                  </a:ln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7214108" y="1141284"/>
              <a:ext cx="83875" cy="84067"/>
            </a:xfrm>
            <a:custGeom>
              <a:rect b="b" l="l" r="r" t="t"/>
              <a:pathLst>
                <a:path extrusionOk="0" h="6143" w="6129">
                  <a:moveTo>
                    <a:pt x="2876" y="0"/>
                  </a:moveTo>
                  <a:cubicBezTo>
                    <a:pt x="2604" y="0"/>
                    <a:pt x="2307" y="63"/>
                    <a:pt x="1986" y="214"/>
                  </a:cubicBezTo>
                  <a:cubicBezTo>
                    <a:pt x="0" y="1186"/>
                    <a:pt x="1690" y="5453"/>
                    <a:pt x="3676" y="6002"/>
                  </a:cubicBezTo>
                  <a:cubicBezTo>
                    <a:pt x="4052" y="6098"/>
                    <a:pt x="4374" y="6142"/>
                    <a:pt x="4649" y="6142"/>
                  </a:cubicBezTo>
                  <a:cubicBezTo>
                    <a:pt x="5828" y="6142"/>
                    <a:pt x="6129" y="5324"/>
                    <a:pt x="5957" y="4227"/>
                  </a:cubicBezTo>
                  <a:cubicBezTo>
                    <a:pt x="5831" y="3340"/>
                    <a:pt x="5493" y="2453"/>
                    <a:pt x="5028" y="1692"/>
                  </a:cubicBezTo>
                  <a:cubicBezTo>
                    <a:pt x="5028" y="1692"/>
                    <a:pt x="4286" y="0"/>
                    <a:pt x="2876" y="0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7234553" y="1154353"/>
              <a:ext cx="54726" cy="57162"/>
            </a:xfrm>
            <a:custGeom>
              <a:rect b="b" l="l" r="r" t="t"/>
              <a:pathLst>
                <a:path extrusionOk="0" h="4177" w="3999">
                  <a:moveTo>
                    <a:pt x="1410" y="1"/>
                  </a:moveTo>
                  <a:cubicBezTo>
                    <a:pt x="1216" y="1"/>
                    <a:pt x="1021" y="57"/>
                    <a:pt x="830" y="188"/>
                  </a:cubicBezTo>
                  <a:cubicBezTo>
                    <a:pt x="0" y="792"/>
                    <a:pt x="821" y="2506"/>
                    <a:pt x="1036" y="2506"/>
                  </a:cubicBezTo>
                  <a:cubicBezTo>
                    <a:pt x="1062" y="2506"/>
                    <a:pt x="1079" y="2482"/>
                    <a:pt x="1084" y="2427"/>
                  </a:cubicBezTo>
                  <a:cubicBezTo>
                    <a:pt x="1084" y="1963"/>
                    <a:pt x="408" y="949"/>
                    <a:pt x="915" y="695"/>
                  </a:cubicBezTo>
                  <a:cubicBezTo>
                    <a:pt x="1003" y="661"/>
                    <a:pt x="1100" y="646"/>
                    <a:pt x="1199" y="646"/>
                  </a:cubicBezTo>
                  <a:cubicBezTo>
                    <a:pt x="1720" y="646"/>
                    <a:pt x="2310" y="1066"/>
                    <a:pt x="2098" y="1456"/>
                  </a:cubicBezTo>
                  <a:cubicBezTo>
                    <a:pt x="1895" y="1902"/>
                    <a:pt x="1614" y="2855"/>
                    <a:pt x="1966" y="2855"/>
                  </a:cubicBezTo>
                  <a:cubicBezTo>
                    <a:pt x="1981" y="2855"/>
                    <a:pt x="1996" y="2853"/>
                    <a:pt x="2013" y="2850"/>
                  </a:cubicBezTo>
                  <a:cubicBezTo>
                    <a:pt x="2326" y="2821"/>
                    <a:pt x="2582" y="2678"/>
                    <a:pt x="2715" y="2678"/>
                  </a:cubicBezTo>
                  <a:cubicBezTo>
                    <a:pt x="2780" y="2678"/>
                    <a:pt x="2816" y="2711"/>
                    <a:pt x="2816" y="2808"/>
                  </a:cubicBezTo>
                  <a:cubicBezTo>
                    <a:pt x="2816" y="3103"/>
                    <a:pt x="2309" y="3146"/>
                    <a:pt x="2562" y="3737"/>
                  </a:cubicBezTo>
                  <a:cubicBezTo>
                    <a:pt x="2683" y="4019"/>
                    <a:pt x="2997" y="4177"/>
                    <a:pt x="3300" y="4177"/>
                  </a:cubicBezTo>
                  <a:cubicBezTo>
                    <a:pt x="3633" y="4177"/>
                    <a:pt x="3955" y="3988"/>
                    <a:pt x="3999" y="3568"/>
                  </a:cubicBezTo>
                  <a:cubicBezTo>
                    <a:pt x="3999" y="3061"/>
                    <a:pt x="3914" y="2554"/>
                    <a:pt x="3745" y="2089"/>
                  </a:cubicBezTo>
                  <a:cubicBezTo>
                    <a:pt x="3745" y="2089"/>
                    <a:pt x="2592" y="1"/>
                    <a:pt x="1410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7569631" y="1141284"/>
              <a:ext cx="83875" cy="84067"/>
            </a:xfrm>
            <a:custGeom>
              <a:rect b="b" l="l" r="r" t="t"/>
              <a:pathLst>
                <a:path extrusionOk="0" h="6143" w="6129">
                  <a:moveTo>
                    <a:pt x="3271" y="0"/>
                  </a:moveTo>
                  <a:cubicBezTo>
                    <a:pt x="1886" y="0"/>
                    <a:pt x="1144" y="1692"/>
                    <a:pt x="1144" y="1692"/>
                  </a:cubicBezTo>
                  <a:cubicBezTo>
                    <a:pt x="637" y="2453"/>
                    <a:pt x="341" y="3340"/>
                    <a:pt x="172" y="4227"/>
                  </a:cubicBezTo>
                  <a:cubicBezTo>
                    <a:pt x="1" y="5324"/>
                    <a:pt x="329" y="6142"/>
                    <a:pt x="1519" y="6142"/>
                  </a:cubicBezTo>
                  <a:cubicBezTo>
                    <a:pt x="1796" y="6142"/>
                    <a:pt x="2120" y="6098"/>
                    <a:pt x="2496" y="6002"/>
                  </a:cubicBezTo>
                  <a:cubicBezTo>
                    <a:pt x="4481" y="5453"/>
                    <a:pt x="6129" y="1186"/>
                    <a:pt x="4143" y="214"/>
                  </a:cubicBezTo>
                  <a:cubicBezTo>
                    <a:pt x="3829" y="63"/>
                    <a:pt x="3538" y="0"/>
                    <a:pt x="3271" y="0"/>
                  </a:cubicBezTo>
                  <a:close/>
                </a:path>
              </a:pathLst>
            </a:custGeom>
            <a:solidFill>
              <a:srgbClr val="E7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7580073" y="1154353"/>
              <a:ext cx="54726" cy="57162"/>
            </a:xfrm>
            <a:custGeom>
              <a:rect b="b" l="l" r="r" t="t"/>
              <a:pathLst>
                <a:path extrusionOk="0" h="4177" w="3999">
                  <a:moveTo>
                    <a:pt x="2603" y="1"/>
                  </a:moveTo>
                  <a:cubicBezTo>
                    <a:pt x="1438" y="1"/>
                    <a:pt x="254" y="2089"/>
                    <a:pt x="254" y="2089"/>
                  </a:cubicBezTo>
                  <a:cubicBezTo>
                    <a:pt x="85" y="2554"/>
                    <a:pt x="0" y="3061"/>
                    <a:pt x="0" y="3568"/>
                  </a:cubicBezTo>
                  <a:cubicBezTo>
                    <a:pt x="45" y="3988"/>
                    <a:pt x="354" y="4177"/>
                    <a:pt x="682" y="4177"/>
                  </a:cubicBezTo>
                  <a:cubicBezTo>
                    <a:pt x="981" y="4177"/>
                    <a:pt x="1296" y="4019"/>
                    <a:pt x="1437" y="3737"/>
                  </a:cubicBezTo>
                  <a:cubicBezTo>
                    <a:pt x="1690" y="3146"/>
                    <a:pt x="1183" y="3103"/>
                    <a:pt x="1183" y="2808"/>
                  </a:cubicBezTo>
                  <a:cubicBezTo>
                    <a:pt x="1183" y="2711"/>
                    <a:pt x="1219" y="2678"/>
                    <a:pt x="1284" y="2678"/>
                  </a:cubicBezTo>
                  <a:cubicBezTo>
                    <a:pt x="1417" y="2678"/>
                    <a:pt x="1673" y="2821"/>
                    <a:pt x="1986" y="2850"/>
                  </a:cubicBezTo>
                  <a:cubicBezTo>
                    <a:pt x="2003" y="2853"/>
                    <a:pt x="2018" y="2855"/>
                    <a:pt x="2033" y="2855"/>
                  </a:cubicBezTo>
                  <a:cubicBezTo>
                    <a:pt x="2385" y="2855"/>
                    <a:pt x="2104" y="1902"/>
                    <a:pt x="1902" y="1456"/>
                  </a:cubicBezTo>
                  <a:cubicBezTo>
                    <a:pt x="1689" y="1066"/>
                    <a:pt x="2280" y="646"/>
                    <a:pt x="2800" y="646"/>
                  </a:cubicBezTo>
                  <a:cubicBezTo>
                    <a:pt x="2899" y="646"/>
                    <a:pt x="2996" y="661"/>
                    <a:pt x="3085" y="695"/>
                  </a:cubicBezTo>
                  <a:cubicBezTo>
                    <a:pt x="3592" y="949"/>
                    <a:pt x="2916" y="1963"/>
                    <a:pt x="2916" y="2427"/>
                  </a:cubicBezTo>
                  <a:cubicBezTo>
                    <a:pt x="2920" y="2482"/>
                    <a:pt x="2937" y="2506"/>
                    <a:pt x="2963" y="2506"/>
                  </a:cubicBezTo>
                  <a:cubicBezTo>
                    <a:pt x="3179" y="2506"/>
                    <a:pt x="3999" y="792"/>
                    <a:pt x="3169" y="188"/>
                  </a:cubicBezTo>
                  <a:cubicBezTo>
                    <a:pt x="2984" y="57"/>
                    <a:pt x="2794" y="1"/>
                    <a:pt x="2603" y="1"/>
                  </a:cubicBezTo>
                  <a:close/>
                </a:path>
              </a:pathLst>
            </a:custGeom>
            <a:solidFill>
              <a:srgbClr val="D999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7253424" y="916420"/>
              <a:ext cx="361366" cy="444188"/>
            </a:xfrm>
            <a:custGeom>
              <a:rect b="b" l="l" r="r" t="t"/>
              <a:pathLst>
                <a:path extrusionOk="0" h="32458" w="26406">
                  <a:moveTo>
                    <a:pt x="13182" y="0"/>
                  </a:moveTo>
                  <a:cubicBezTo>
                    <a:pt x="13182" y="0"/>
                    <a:pt x="3760" y="0"/>
                    <a:pt x="1606" y="7351"/>
                  </a:cubicBezTo>
                  <a:cubicBezTo>
                    <a:pt x="0" y="12843"/>
                    <a:pt x="1310" y="22899"/>
                    <a:pt x="4901" y="27757"/>
                  </a:cubicBezTo>
                  <a:cubicBezTo>
                    <a:pt x="5704" y="28855"/>
                    <a:pt x="6633" y="29785"/>
                    <a:pt x="7689" y="30588"/>
                  </a:cubicBezTo>
                  <a:cubicBezTo>
                    <a:pt x="9316" y="31834"/>
                    <a:pt x="11259" y="32457"/>
                    <a:pt x="13203" y="32457"/>
                  </a:cubicBezTo>
                  <a:cubicBezTo>
                    <a:pt x="15146" y="32457"/>
                    <a:pt x="17090" y="31834"/>
                    <a:pt x="18716" y="30588"/>
                  </a:cubicBezTo>
                  <a:cubicBezTo>
                    <a:pt x="19730" y="29785"/>
                    <a:pt x="20702" y="28855"/>
                    <a:pt x="21462" y="27757"/>
                  </a:cubicBezTo>
                  <a:cubicBezTo>
                    <a:pt x="25053" y="22899"/>
                    <a:pt x="26405" y="12843"/>
                    <a:pt x="24758" y="7351"/>
                  </a:cubicBezTo>
                  <a:cubicBezTo>
                    <a:pt x="22603" y="0"/>
                    <a:pt x="13182" y="0"/>
                    <a:pt x="13182" y="0"/>
                  </a:cubicBezTo>
                  <a:close/>
                </a:path>
              </a:pathLst>
            </a:custGeom>
            <a:solidFill>
              <a:srgbClr val="EEC0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7305452" y="916420"/>
              <a:ext cx="309336" cy="444092"/>
            </a:xfrm>
            <a:custGeom>
              <a:rect b="b" l="l" r="r" t="t"/>
              <a:pathLst>
                <a:path extrusionOk="0" h="32451" w="22604">
                  <a:moveTo>
                    <a:pt x="9380" y="0"/>
                  </a:moveTo>
                  <a:cubicBezTo>
                    <a:pt x="9380" y="0"/>
                    <a:pt x="3634" y="0"/>
                    <a:pt x="127" y="3464"/>
                  </a:cubicBezTo>
                  <a:cubicBezTo>
                    <a:pt x="1" y="4985"/>
                    <a:pt x="1" y="6042"/>
                    <a:pt x="1" y="6042"/>
                  </a:cubicBezTo>
                  <a:cubicBezTo>
                    <a:pt x="296" y="6802"/>
                    <a:pt x="3549" y="10435"/>
                    <a:pt x="10351" y="13012"/>
                  </a:cubicBezTo>
                  <a:cubicBezTo>
                    <a:pt x="17153" y="15590"/>
                    <a:pt x="18252" y="18589"/>
                    <a:pt x="17153" y="23701"/>
                  </a:cubicBezTo>
                  <a:cubicBezTo>
                    <a:pt x="16224" y="28053"/>
                    <a:pt x="12717" y="31390"/>
                    <a:pt x="8155" y="32362"/>
                  </a:cubicBezTo>
                  <a:cubicBezTo>
                    <a:pt x="8571" y="32422"/>
                    <a:pt x="8990" y="32451"/>
                    <a:pt x="9408" y="32451"/>
                  </a:cubicBezTo>
                  <a:cubicBezTo>
                    <a:pt x="11366" y="32451"/>
                    <a:pt x="13305" y="31806"/>
                    <a:pt x="14872" y="30588"/>
                  </a:cubicBezTo>
                  <a:cubicBezTo>
                    <a:pt x="15928" y="29785"/>
                    <a:pt x="16858" y="28855"/>
                    <a:pt x="17660" y="27757"/>
                  </a:cubicBezTo>
                  <a:cubicBezTo>
                    <a:pt x="21251" y="22899"/>
                    <a:pt x="22603" y="12843"/>
                    <a:pt x="20956" y="7351"/>
                  </a:cubicBezTo>
                  <a:cubicBezTo>
                    <a:pt x="18801" y="0"/>
                    <a:pt x="9380" y="0"/>
                    <a:pt x="9380" y="0"/>
                  </a:cubicBezTo>
                  <a:close/>
                </a:path>
              </a:pathLst>
            </a:custGeom>
            <a:solidFill>
              <a:srgbClr val="E5A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7429748" y="1133744"/>
              <a:ext cx="45694" cy="104718"/>
            </a:xfrm>
            <a:custGeom>
              <a:rect b="b" l="l" r="r" t="t"/>
              <a:pathLst>
                <a:path extrusionOk="0" h="7652" w="3339">
                  <a:moveTo>
                    <a:pt x="1778" y="1"/>
                  </a:moveTo>
                  <a:cubicBezTo>
                    <a:pt x="1739" y="1"/>
                    <a:pt x="1697" y="14"/>
                    <a:pt x="1649" y="47"/>
                  </a:cubicBezTo>
                  <a:cubicBezTo>
                    <a:pt x="1184" y="342"/>
                    <a:pt x="339" y="1272"/>
                    <a:pt x="888" y="2328"/>
                  </a:cubicBezTo>
                  <a:cubicBezTo>
                    <a:pt x="1057" y="2666"/>
                    <a:pt x="1268" y="3046"/>
                    <a:pt x="1522" y="3469"/>
                  </a:cubicBezTo>
                  <a:cubicBezTo>
                    <a:pt x="2113" y="4483"/>
                    <a:pt x="2916" y="5877"/>
                    <a:pt x="2578" y="6342"/>
                  </a:cubicBezTo>
                  <a:cubicBezTo>
                    <a:pt x="2096" y="6972"/>
                    <a:pt x="898" y="7244"/>
                    <a:pt x="412" y="7244"/>
                  </a:cubicBezTo>
                  <a:cubicBezTo>
                    <a:pt x="344" y="7244"/>
                    <a:pt x="291" y="7239"/>
                    <a:pt x="254" y="7229"/>
                  </a:cubicBezTo>
                  <a:cubicBezTo>
                    <a:pt x="170" y="7229"/>
                    <a:pt x="43" y="7313"/>
                    <a:pt x="43" y="7398"/>
                  </a:cubicBezTo>
                  <a:cubicBezTo>
                    <a:pt x="1" y="7524"/>
                    <a:pt x="85" y="7609"/>
                    <a:pt x="212" y="7651"/>
                  </a:cubicBezTo>
                  <a:lnTo>
                    <a:pt x="381" y="7651"/>
                  </a:lnTo>
                  <a:cubicBezTo>
                    <a:pt x="973" y="7651"/>
                    <a:pt x="2325" y="7313"/>
                    <a:pt x="2874" y="6553"/>
                  </a:cubicBezTo>
                  <a:cubicBezTo>
                    <a:pt x="3339" y="5919"/>
                    <a:pt x="2578" y="4567"/>
                    <a:pt x="1860" y="3257"/>
                  </a:cubicBezTo>
                  <a:cubicBezTo>
                    <a:pt x="1606" y="2877"/>
                    <a:pt x="1395" y="2497"/>
                    <a:pt x="1226" y="2159"/>
                  </a:cubicBezTo>
                  <a:cubicBezTo>
                    <a:pt x="761" y="1145"/>
                    <a:pt x="1860" y="385"/>
                    <a:pt x="1902" y="342"/>
                  </a:cubicBezTo>
                  <a:cubicBezTo>
                    <a:pt x="1987" y="300"/>
                    <a:pt x="1987" y="173"/>
                    <a:pt x="1944" y="89"/>
                  </a:cubicBezTo>
                  <a:cubicBezTo>
                    <a:pt x="1892" y="37"/>
                    <a:pt x="1840" y="1"/>
                    <a:pt x="1778" y="1"/>
                  </a:cubicBezTo>
                  <a:close/>
                </a:path>
              </a:pathLst>
            </a:custGeom>
            <a:solidFill>
              <a:srgbClr val="AE6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7347655" y="1145362"/>
              <a:ext cx="26617" cy="22265"/>
            </a:xfrm>
            <a:custGeom>
              <a:rect b="b" l="l" r="r" t="t"/>
              <a:pathLst>
                <a:path extrusionOk="0" h="1627" w="1945">
                  <a:moveTo>
                    <a:pt x="1099" y="0"/>
                  </a:moveTo>
                  <a:cubicBezTo>
                    <a:pt x="381" y="0"/>
                    <a:pt x="1" y="888"/>
                    <a:pt x="550" y="1394"/>
                  </a:cubicBezTo>
                  <a:cubicBezTo>
                    <a:pt x="711" y="1555"/>
                    <a:pt x="909" y="1627"/>
                    <a:pt x="1106" y="1627"/>
                  </a:cubicBezTo>
                  <a:cubicBezTo>
                    <a:pt x="1530" y="1627"/>
                    <a:pt x="1944" y="1294"/>
                    <a:pt x="1944" y="803"/>
                  </a:cubicBezTo>
                  <a:cubicBezTo>
                    <a:pt x="1944" y="338"/>
                    <a:pt x="1564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7497391" y="1145362"/>
              <a:ext cx="22567" cy="21978"/>
            </a:xfrm>
            <a:custGeom>
              <a:rect b="b" l="l" r="r" t="t"/>
              <a:pathLst>
                <a:path extrusionOk="0" h="1606" w="1649">
                  <a:moveTo>
                    <a:pt x="846" y="0"/>
                  </a:moveTo>
                  <a:cubicBezTo>
                    <a:pt x="381" y="0"/>
                    <a:pt x="1" y="338"/>
                    <a:pt x="1" y="803"/>
                  </a:cubicBezTo>
                  <a:cubicBezTo>
                    <a:pt x="1" y="1268"/>
                    <a:pt x="381" y="1606"/>
                    <a:pt x="846" y="1606"/>
                  </a:cubicBezTo>
                  <a:cubicBezTo>
                    <a:pt x="1268" y="1606"/>
                    <a:pt x="1649" y="1268"/>
                    <a:pt x="1649" y="803"/>
                  </a:cubicBezTo>
                  <a:cubicBezTo>
                    <a:pt x="1649" y="338"/>
                    <a:pt x="12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7320491" y="1094333"/>
              <a:ext cx="61295" cy="18666"/>
            </a:xfrm>
            <a:custGeom>
              <a:rect b="b" l="l" r="r" t="t"/>
              <a:pathLst>
                <a:path extrusionOk="0" h="1364" w="4479">
                  <a:moveTo>
                    <a:pt x="2467" y="1"/>
                  </a:moveTo>
                  <a:cubicBezTo>
                    <a:pt x="2325" y="1"/>
                    <a:pt x="2179" y="17"/>
                    <a:pt x="2028" y="54"/>
                  </a:cubicBezTo>
                  <a:cubicBezTo>
                    <a:pt x="1225" y="223"/>
                    <a:pt x="507" y="687"/>
                    <a:pt x="0" y="1363"/>
                  </a:cubicBezTo>
                  <a:cubicBezTo>
                    <a:pt x="0" y="1363"/>
                    <a:pt x="1245" y="698"/>
                    <a:pt x="2694" y="698"/>
                  </a:cubicBezTo>
                  <a:cubicBezTo>
                    <a:pt x="3278" y="698"/>
                    <a:pt x="3896" y="806"/>
                    <a:pt x="4478" y="1110"/>
                  </a:cubicBezTo>
                  <a:cubicBezTo>
                    <a:pt x="4478" y="1110"/>
                    <a:pt x="3638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7482940" y="1094552"/>
              <a:ext cx="61309" cy="19022"/>
            </a:xfrm>
            <a:custGeom>
              <a:rect b="b" l="l" r="r" t="t"/>
              <a:pathLst>
                <a:path extrusionOk="0" h="1390" w="4480">
                  <a:moveTo>
                    <a:pt x="1948" y="0"/>
                  </a:moveTo>
                  <a:cubicBezTo>
                    <a:pt x="797" y="0"/>
                    <a:pt x="1" y="1052"/>
                    <a:pt x="1" y="1052"/>
                  </a:cubicBezTo>
                  <a:cubicBezTo>
                    <a:pt x="565" y="775"/>
                    <a:pt x="1155" y="675"/>
                    <a:pt x="1714" y="675"/>
                  </a:cubicBezTo>
                  <a:cubicBezTo>
                    <a:pt x="3205" y="675"/>
                    <a:pt x="4479" y="1390"/>
                    <a:pt x="4479" y="1390"/>
                  </a:cubicBezTo>
                  <a:cubicBezTo>
                    <a:pt x="4014" y="714"/>
                    <a:pt x="3296" y="249"/>
                    <a:pt x="2493" y="80"/>
                  </a:cubicBezTo>
                  <a:cubicBezTo>
                    <a:pt x="2304" y="24"/>
                    <a:pt x="2122" y="0"/>
                    <a:pt x="1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107150" y="1379504"/>
              <a:ext cx="653924" cy="364254"/>
            </a:xfrm>
            <a:custGeom>
              <a:rect b="b" l="l" r="r" t="t"/>
              <a:pathLst>
                <a:path extrusionOk="0" h="26617" w="47784">
                  <a:moveTo>
                    <a:pt x="17998" y="1"/>
                  </a:moveTo>
                  <a:cubicBezTo>
                    <a:pt x="16139" y="212"/>
                    <a:pt x="6634" y="1395"/>
                    <a:pt x="3803" y="5282"/>
                  </a:cubicBezTo>
                  <a:cubicBezTo>
                    <a:pt x="634" y="9549"/>
                    <a:pt x="1" y="26617"/>
                    <a:pt x="1" y="26617"/>
                  </a:cubicBezTo>
                  <a:lnTo>
                    <a:pt x="47783" y="26617"/>
                  </a:lnTo>
                  <a:cubicBezTo>
                    <a:pt x="47783" y="26617"/>
                    <a:pt x="47149" y="9549"/>
                    <a:pt x="43981" y="5282"/>
                  </a:cubicBezTo>
                  <a:cubicBezTo>
                    <a:pt x="41150" y="1395"/>
                    <a:pt x="31644" y="170"/>
                    <a:pt x="29785" y="1"/>
                  </a:cubicBezTo>
                  <a:cubicBezTo>
                    <a:pt x="28962" y="3000"/>
                    <a:pt x="26416" y="4500"/>
                    <a:pt x="23876" y="4500"/>
                  </a:cubicBezTo>
                  <a:cubicBezTo>
                    <a:pt x="21336" y="4500"/>
                    <a:pt x="18801" y="3000"/>
                    <a:pt x="179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506067" y="1379504"/>
              <a:ext cx="254993" cy="364254"/>
            </a:xfrm>
            <a:custGeom>
              <a:rect b="b" l="l" r="r" t="t"/>
              <a:pathLst>
                <a:path extrusionOk="0" h="26617" w="18633">
                  <a:moveTo>
                    <a:pt x="634" y="1"/>
                  </a:moveTo>
                  <a:cubicBezTo>
                    <a:pt x="508" y="550"/>
                    <a:pt x="296" y="1057"/>
                    <a:pt x="1" y="1564"/>
                  </a:cubicBezTo>
                  <a:cubicBezTo>
                    <a:pt x="423" y="1648"/>
                    <a:pt x="4394" y="2620"/>
                    <a:pt x="6380" y="7774"/>
                  </a:cubicBezTo>
                  <a:cubicBezTo>
                    <a:pt x="7817" y="11619"/>
                    <a:pt x="6507" y="21040"/>
                    <a:pt x="5831" y="26617"/>
                  </a:cubicBezTo>
                  <a:lnTo>
                    <a:pt x="18632" y="26617"/>
                  </a:lnTo>
                  <a:cubicBezTo>
                    <a:pt x="18632" y="26617"/>
                    <a:pt x="17998" y="9549"/>
                    <a:pt x="14830" y="5282"/>
                  </a:cubicBezTo>
                  <a:cubicBezTo>
                    <a:pt x="11999" y="1395"/>
                    <a:pt x="2493" y="212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337830" y="1379504"/>
              <a:ext cx="191959" cy="76335"/>
            </a:xfrm>
            <a:custGeom>
              <a:rect b="b" l="l" r="r" t="t"/>
              <a:pathLst>
                <a:path extrusionOk="0" h="5578" w="14027">
                  <a:moveTo>
                    <a:pt x="1141" y="1"/>
                  </a:moveTo>
                  <a:cubicBezTo>
                    <a:pt x="888" y="43"/>
                    <a:pt x="508" y="43"/>
                    <a:pt x="1" y="127"/>
                  </a:cubicBezTo>
                  <a:cubicBezTo>
                    <a:pt x="634" y="3212"/>
                    <a:pt x="3549" y="5577"/>
                    <a:pt x="7014" y="5577"/>
                  </a:cubicBezTo>
                  <a:cubicBezTo>
                    <a:pt x="10520" y="5577"/>
                    <a:pt x="13435" y="3212"/>
                    <a:pt x="14027" y="127"/>
                  </a:cubicBezTo>
                  <a:cubicBezTo>
                    <a:pt x="13562" y="43"/>
                    <a:pt x="13140" y="1"/>
                    <a:pt x="12928" y="1"/>
                  </a:cubicBezTo>
                  <a:cubicBezTo>
                    <a:pt x="12105" y="3000"/>
                    <a:pt x="9559" y="4500"/>
                    <a:pt x="7019" y="4500"/>
                  </a:cubicBezTo>
                  <a:cubicBezTo>
                    <a:pt x="4479" y="4500"/>
                    <a:pt x="1944" y="3000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7205432" y="1563820"/>
              <a:ext cx="31243" cy="179930"/>
            </a:xfrm>
            <a:custGeom>
              <a:rect b="b" l="l" r="r" t="t"/>
              <a:pathLst>
                <a:path extrusionOk="0" h="13148" w="2283">
                  <a:moveTo>
                    <a:pt x="1905" y="1"/>
                  </a:moveTo>
                  <a:cubicBezTo>
                    <a:pt x="1723" y="1"/>
                    <a:pt x="1558" y="121"/>
                    <a:pt x="1522" y="305"/>
                  </a:cubicBezTo>
                  <a:cubicBezTo>
                    <a:pt x="719" y="4529"/>
                    <a:pt x="170" y="8839"/>
                    <a:pt x="1" y="13148"/>
                  </a:cubicBezTo>
                  <a:lnTo>
                    <a:pt x="761" y="13148"/>
                  </a:lnTo>
                  <a:cubicBezTo>
                    <a:pt x="930" y="8881"/>
                    <a:pt x="1437" y="4614"/>
                    <a:pt x="2282" y="431"/>
                  </a:cubicBezTo>
                  <a:cubicBezTo>
                    <a:pt x="2282" y="220"/>
                    <a:pt x="2155" y="51"/>
                    <a:pt x="1986" y="9"/>
                  </a:cubicBezTo>
                  <a:cubicBezTo>
                    <a:pt x="1959" y="3"/>
                    <a:pt x="1932" y="1"/>
                    <a:pt x="1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7631526" y="1563246"/>
              <a:ext cx="31229" cy="180505"/>
            </a:xfrm>
            <a:custGeom>
              <a:rect b="b" l="l" r="r" t="t"/>
              <a:pathLst>
                <a:path extrusionOk="0" h="13190" w="2282">
                  <a:moveTo>
                    <a:pt x="378" y="1"/>
                  </a:moveTo>
                  <a:cubicBezTo>
                    <a:pt x="351" y="1"/>
                    <a:pt x="324" y="3"/>
                    <a:pt x="296" y="9"/>
                  </a:cubicBezTo>
                  <a:cubicBezTo>
                    <a:pt x="127" y="51"/>
                    <a:pt x="1" y="262"/>
                    <a:pt x="43" y="473"/>
                  </a:cubicBezTo>
                  <a:cubicBezTo>
                    <a:pt x="845" y="4656"/>
                    <a:pt x="1310" y="8923"/>
                    <a:pt x="1521" y="13190"/>
                  </a:cubicBezTo>
                  <a:lnTo>
                    <a:pt x="2282" y="13190"/>
                  </a:lnTo>
                  <a:cubicBezTo>
                    <a:pt x="2071" y="8881"/>
                    <a:pt x="1564" y="4571"/>
                    <a:pt x="761" y="304"/>
                  </a:cubicBezTo>
                  <a:cubicBezTo>
                    <a:pt x="724" y="120"/>
                    <a:pt x="559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7251686" y="898466"/>
              <a:ext cx="361941" cy="353880"/>
            </a:xfrm>
            <a:custGeom>
              <a:rect b="b" l="l" r="r" t="t"/>
              <a:pathLst>
                <a:path extrusionOk="0" h="25859" w="26448">
                  <a:moveTo>
                    <a:pt x="13066" y="1"/>
                  </a:moveTo>
                  <a:cubicBezTo>
                    <a:pt x="8673" y="1"/>
                    <a:pt x="3527" y="2713"/>
                    <a:pt x="2028" y="5917"/>
                  </a:cubicBezTo>
                  <a:cubicBezTo>
                    <a:pt x="508" y="9170"/>
                    <a:pt x="1" y="14409"/>
                    <a:pt x="85" y="17197"/>
                  </a:cubicBezTo>
                  <a:cubicBezTo>
                    <a:pt x="127" y="19986"/>
                    <a:pt x="2831" y="25731"/>
                    <a:pt x="2831" y="25731"/>
                  </a:cubicBezTo>
                  <a:cubicBezTo>
                    <a:pt x="2831" y="25731"/>
                    <a:pt x="2409" y="20535"/>
                    <a:pt x="2366" y="19183"/>
                  </a:cubicBezTo>
                  <a:cubicBezTo>
                    <a:pt x="2366" y="17789"/>
                    <a:pt x="2155" y="16606"/>
                    <a:pt x="2831" y="15169"/>
                  </a:cubicBezTo>
                  <a:cubicBezTo>
                    <a:pt x="3254" y="14324"/>
                    <a:pt x="3465" y="13437"/>
                    <a:pt x="3465" y="12508"/>
                  </a:cubicBezTo>
                  <a:cubicBezTo>
                    <a:pt x="3718" y="13437"/>
                    <a:pt x="3845" y="14409"/>
                    <a:pt x="3972" y="15381"/>
                  </a:cubicBezTo>
                  <a:cubicBezTo>
                    <a:pt x="3972" y="15401"/>
                    <a:pt x="3976" y="15411"/>
                    <a:pt x="3985" y="15411"/>
                  </a:cubicBezTo>
                  <a:cubicBezTo>
                    <a:pt x="4084" y="15411"/>
                    <a:pt x="4727" y="14102"/>
                    <a:pt x="5155" y="12508"/>
                  </a:cubicBezTo>
                  <a:cubicBezTo>
                    <a:pt x="5451" y="11536"/>
                    <a:pt x="5366" y="10438"/>
                    <a:pt x="4944" y="9508"/>
                  </a:cubicBezTo>
                  <a:lnTo>
                    <a:pt x="4944" y="9508"/>
                  </a:lnTo>
                  <a:cubicBezTo>
                    <a:pt x="5493" y="10184"/>
                    <a:pt x="6127" y="10818"/>
                    <a:pt x="6887" y="11325"/>
                  </a:cubicBezTo>
                  <a:cubicBezTo>
                    <a:pt x="7774" y="11874"/>
                    <a:pt x="8788" y="12254"/>
                    <a:pt x="9844" y="12381"/>
                  </a:cubicBezTo>
                  <a:cubicBezTo>
                    <a:pt x="9844" y="12381"/>
                    <a:pt x="9464" y="11959"/>
                    <a:pt x="8788" y="11240"/>
                  </a:cubicBezTo>
                  <a:cubicBezTo>
                    <a:pt x="8239" y="10480"/>
                    <a:pt x="7816" y="9635"/>
                    <a:pt x="7521" y="8748"/>
                  </a:cubicBezTo>
                  <a:lnTo>
                    <a:pt x="7521" y="8748"/>
                  </a:lnTo>
                  <a:cubicBezTo>
                    <a:pt x="8830" y="10100"/>
                    <a:pt x="10225" y="11325"/>
                    <a:pt x="11746" y="12381"/>
                  </a:cubicBezTo>
                  <a:cubicBezTo>
                    <a:pt x="14365" y="14240"/>
                    <a:pt x="18083" y="14705"/>
                    <a:pt x="18083" y="14705"/>
                  </a:cubicBezTo>
                  <a:cubicBezTo>
                    <a:pt x="18083" y="14705"/>
                    <a:pt x="16055" y="13099"/>
                    <a:pt x="14914" y="12128"/>
                  </a:cubicBezTo>
                  <a:cubicBezTo>
                    <a:pt x="14111" y="11409"/>
                    <a:pt x="13478" y="10607"/>
                    <a:pt x="13013" y="9719"/>
                  </a:cubicBezTo>
                  <a:lnTo>
                    <a:pt x="13013" y="9719"/>
                  </a:lnTo>
                  <a:cubicBezTo>
                    <a:pt x="13013" y="9720"/>
                    <a:pt x="17703" y="13184"/>
                    <a:pt x="19097" y="14029"/>
                  </a:cubicBezTo>
                  <a:cubicBezTo>
                    <a:pt x="20491" y="14916"/>
                    <a:pt x="21801" y="17662"/>
                    <a:pt x="21801" y="17662"/>
                  </a:cubicBezTo>
                  <a:cubicBezTo>
                    <a:pt x="21801" y="16775"/>
                    <a:pt x="21674" y="15930"/>
                    <a:pt x="21420" y="15085"/>
                  </a:cubicBezTo>
                  <a:cubicBezTo>
                    <a:pt x="21082" y="14071"/>
                    <a:pt x="20618" y="13057"/>
                    <a:pt x="20068" y="12128"/>
                  </a:cubicBezTo>
                  <a:lnTo>
                    <a:pt x="20068" y="12128"/>
                  </a:lnTo>
                  <a:cubicBezTo>
                    <a:pt x="20069" y="12128"/>
                    <a:pt x="22899" y="14874"/>
                    <a:pt x="23786" y="17831"/>
                  </a:cubicBezTo>
                  <a:cubicBezTo>
                    <a:pt x="24631" y="20831"/>
                    <a:pt x="23786" y="25858"/>
                    <a:pt x="23786" y="25858"/>
                  </a:cubicBezTo>
                  <a:cubicBezTo>
                    <a:pt x="23786" y="25858"/>
                    <a:pt x="26194" y="19859"/>
                    <a:pt x="26321" y="16733"/>
                  </a:cubicBezTo>
                  <a:cubicBezTo>
                    <a:pt x="26448" y="13606"/>
                    <a:pt x="25518" y="8368"/>
                    <a:pt x="24251" y="5706"/>
                  </a:cubicBezTo>
                  <a:cubicBezTo>
                    <a:pt x="23026" y="3044"/>
                    <a:pt x="17745" y="45"/>
                    <a:pt x="13266" y="2"/>
                  </a:cubicBezTo>
                  <a:cubicBezTo>
                    <a:pt x="13200" y="1"/>
                    <a:pt x="13133" y="1"/>
                    <a:pt x="1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 rot="10800000">
              <a:off x="7392937" y="1263678"/>
              <a:ext cx="84614" cy="29122"/>
            </a:xfrm>
            <a:custGeom>
              <a:rect b="b" l="l" r="r" t="t"/>
              <a:pathLst>
                <a:path extrusionOk="0" h="2128" w="6183">
                  <a:moveTo>
                    <a:pt x="5821" y="0"/>
                  </a:moveTo>
                  <a:cubicBezTo>
                    <a:pt x="5793" y="0"/>
                    <a:pt x="5763" y="5"/>
                    <a:pt x="5733" y="15"/>
                  </a:cubicBezTo>
                  <a:cubicBezTo>
                    <a:pt x="4867" y="184"/>
                    <a:pt x="3980" y="269"/>
                    <a:pt x="3092" y="269"/>
                  </a:cubicBezTo>
                  <a:cubicBezTo>
                    <a:pt x="2205" y="269"/>
                    <a:pt x="1318" y="184"/>
                    <a:pt x="452" y="15"/>
                  </a:cubicBezTo>
                  <a:cubicBezTo>
                    <a:pt x="420" y="6"/>
                    <a:pt x="390" y="2"/>
                    <a:pt x="361" y="2"/>
                  </a:cubicBezTo>
                  <a:cubicBezTo>
                    <a:pt x="123" y="2"/>
                    <a:pt x="1" y="291"/>
                    <a:pt x="114" y="480"/>
                  </a:cubicBezTo>
                  <a:cubicBezTo>
                    <a:pt x="790" y="1494"/>
                    <a:pt x="1888" y="2128"/>
                    <a:pt x="3113" y="2128"/>
                  </a:cubicBezTo>
                  <a:cubicBezTo>
                    <a:pt x="4339" y="2128"/>
                    <a:pt x="5437" y="1494"/>
                    <a:pt x="6071" y="480"/>
                  </a:cubicBezTo>
                  <a:cubicBezTo>
                    <a:pt x="6182" y="257"/>
                    <a:pt x="6032" y="0"/>
                    <a:pt x="5821" y="0"/>
                  </a:cubicBezTo>
                  <a:close/>
                </a:path>
              </a:pathLst>
            </a:custGeom>
            <a:solidFill>
              <a:srgbClr val="D1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259198" y="1106567"/>
              <a:ext cx="156693" cy="134209"/>
            </a:xfrm>
            <a:custGeom>
              <a:rect b="b" l="l" r="r" t="t"/>
              <a:pathLst>
                <a:path extrusionOk="0" h="9807" w="11450">
                  <a:moveTo>
                    <a:pt x="6498" y="849"/>
                  </a:moveTo>
                  <a:cubicBezTo>
                    <a:pt x="6515" y="849"/>
                    <a:pt x="6532" y="849"/>
                    <a:pt x="6549" y="850"/>
                  </a:cubicBezTo>
                  <a:cubicBezTo>
                    <a:pt x="8788" y="850"/>
                    <a:pt x="10647" y="2666"/>
                    <a:pt x="10647" y="4905"/>
                  </a:cubicBezTo>
                  <a:cubicBezTo>
                    <a:pt x="10647" y="7371"/>
                    <a:pt x="8624" y="9019"/>
                    <a:pt x="6519" y="9019"/>
                  </a:cubicBezTo>
                  <a:cubicBezTo>
                    <a:pt x="5521" y="9019"/>
                    <a:pt x="4505" y="8649"/>
                    <a:pt x="3676" y="7821"/>
                  </a:cubicBezTo>
                  <a:cubicBezTo>
                    <a:pt x="1111" y="5256"/>
                    <a:pt x="2899" y="849"/>
                    <a:pt x="6498" y="849"/>
                  </a:cubicBezTo>
                  <a:close/>
                  <a:moveTo>
                    <a:pt x="6507" y="0"/>
                  </a:moveTo>
                  <a:cubicBezTo>
                    <a:pt x="5305" y="0"/>
                    <a:pt x="4081" y="445"/>
                    <a:pt x="3085" y="1441"/>
                  </a:cubicBezTo>
                  <a:cubicBezTo>
                    <a:pt x="1" y="4525"/>
                    <a:pt x="2198" y="9806"/>
                    <a:pt x="6549" y="9806"/>
                  </a:cubicBezTo>
                  <a:cubicBezTo>
                    <a:pt x="9253" y="9806"/>
                    <a:pt x="11450" y="7609"/>
                    <a:pt x="11450" y="4905"/>
                  </a:cubicBezTo>
                  <a:cubicBezTo>
                    <a:pt x="11450" y="1959"/>
                    <a:pt x="9029" y="0"/>
                    <a:pt x="6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7426286" y="1106567"/>
              <a:ext cx="156118" cy="134209"/>
            </a:xfrm>
            <a:custGeom>
              <a:rect b="b" l="l" r="r" t="t"/>
              <a:pathLst>
                <a:path extrusionOk="0" h="9807" w="11408">
                  <a:moveTo>
                    <a:pt x="6549" y="850"/>
                  </a:moveTo>
                  <a:cubicBezTo>
                    <a:pt x="8788" y="850"/>
                    <a:pt x="10605" y="2666"/>
                    <a:pt x="10605" y="4905"/>
                  </a:cubicBezTo>
                  <a:cubicBezTo>
                    <a:pt x="10605" y="7371"/>
                    <a:pt x="8582" y="9019"/>
                    <a:pt x="6476" y="9019"/>
                  </a:cubicBezTo>
                  <a:cubicBezTo>
                    <a:pt x="5479" y="9019"/>
                    <a:pt x="4462" y="8649"/>
                    <a:pt x="3634" y="7821"/>
                  </a:cubicBezTo>
                  <a:cubicBezTo>
                    <a:pt x="1057" y="5243"/>
                    <a:pt x="2873" y="850"/>
                    <a:pt x="6549" y="850"/>
                  </a:cubicBezTo>
                  <a:close/>
                  <a:moveTo>
                    <a:pt x="6497" y="0"/>
                  </a:moveTo>
                  <a:cubicBezTo>
                    <a:pt x="5301" y="0"/>
                    <a:pt x="4080" y="445"/>
                    <a:pt x="3085" y="1441"/>
                  </a:cubicBezTo>
                  <a:cubicBezTo>
                    <a:pt x="0" y="4525"/>
                    <a:pt x="2155" y="9806"/>
                    <a:pt x="6549" y="9806"/>
                  </a:cubicBezTo>
                  <a:cubicBezTo>
                    <a:pt x="9211" y="9806"/>
                    <a:pt x="11407" y="7609"/>
                    <a:pt x="11407" y="4905"/>
                  </a:cubicBezTo>
                  <a:cubicBezTo>
                    <a:pt x="11407" y="1959"/>
                    <a:pt x="9005" y="0"/>
                    <a:pt x="6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7410097" y="1168489"/>
              <a:ext cx="43956" cy="10989"/>
            </a:xfrm>
            <a:custGeom>
              <a:rect b="b" l="l" r="r" t="t"/>
              <a:pathLst>
                <a:path extrusionOk="0" h="803" w="3212">
                  <a:moveTo>
                    <a:pt x="1" y="0"/>
                  </a:moveTo>
                  <a:lnTo>
                    <a:pt x="1" y="803"/>
                  </a:lnTo>
                  <a:lnTo>
                    <a:pt x="3211" y="803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6"/>
          <p:cNvGrpSpPr/>
          <p:nvPr/>
        </p:nvGrpSpPr>
        <p:grpSpPr>
          <a:xfrm>
            <a:off x="1717468" y="2916761"/>
            <a:ext cx="508422" cy="657222"/>
            <a:chOff x="1488868" y="2916761"/>
            <a:chExt cx="508422" cy="657222"/>
          </a:xfrm>
        </p:grpSpPr>
        <p:grpSp>
          <p:nvGrpSpPr>
            <p:cNvPr id="956" name="Google Shape;956;p46"/>
            <p:cNvGrpSpPr/>
            <p:nvPr/>
          </p:nvGrpSpPr>
          <p:grpSpPr>
            <a:xfrm>
              <a:off x="1488868" y="2916761"/>
              <a:ext cx="508422" cy="657222"/>
              <a:chOff x="1488868" y="2916761"/>
              <a:chExt cx="508422" cy="657222"/>
            </a:xfrm>
          </p:grpSpPr>
          <p:grpSp>
            <p:nvGrpSpPr>
              <p:cNvPr id="957" name="Google Shape;957;p46"/>
              <p:cNvGrpSpPr/>
              <p:nvPr/>
            </p:nvGrpSpPr>
            <p:grpSpPr>
              <a:xfrm>
                <a:off x="1488868" y="2916761"/>
                <a:ext cx="508422" cy="657222"/>
                <a:chOff x="1154325" y="2408550"/>
                <a:chExt cx="1194600" cy="1544225"/>
              </a:xfrm>
            </p:grpSpPr>
            <p:sp>
              <p:nvSpPr>
                <p:cNvPr id="958" name="Google Shape;958;p46"/>
                <p:cNvSpPr/>
                <p:nvPr/>
              </p:nvSpPr>
              <p:spPr>
                <a:xfrm>
                  <a:off x="1424725" y="3145825"/>
                  <a:ext cx="653800" cy="397675"/>
                </a:xfrm>
                <a:custGeom>
                  <a:rect b="b" l="l" r="r" t="t"/>
                  <a:pathLst>
                    <a:path extrusionOk="0" h="15907" w="26152">
                      <a:moveTo>
                        <a:pt x="13055" y="1"/>
                      </a:moveTo>
                      <a:lnTo>
                        <a:pt x="8534" y="338"/>
                      </a:lnTo>
                      <a:cubicBezTo>
                        <a:pt x="8534" y="338"/>
                        <a:pt x="9041" y="4014"/>
                        <a:pt x="8238" y="5662"/>
                      </a:cubicBezTo>
                      <a:cubicBezTo>
                        <a:pt x="7436" y="7267"/>
                        <a:pt x="0" y="8070"/>
                        <a:pt x="0" y="8070"/>
                      </a:cubicBezTo>
                      <a:cubicBezTo>
                        <a:pt x="127" y="9633"/>
                        <a:pt x="549" y="11154"/>
                        <a:pt x="1310" y="12590"/>
                      </a:cubicBezTo>
                      <a:cubicBezTo>
                        <a:pt x="2324" y="14618"/>
                        <a:pt x="9041" y="15548"/>
                        <a:pt x="11872" y="15844"/>
                      </a:cubicBezTo>
                      <a:cubicBezTo>
                        <a:pt x="12273" y="15886"/>
                        <a:pt x="12685" y="15907"/>
                        <a:pt x="13097" y="15907"/>
                      </a:cubicBezTo>
                      <a:cubicBezTo>
                        <a:pt x="13509" y="15907"/>
                        <a:pt x="13921" y="15886"/>
                        <a:pt x="14322" y="15844"/>
                      </a:cubicBezTo>
                      <a:cubicBezTo>
                        <a:pt x="17111" y="15548"/>
                        <a:pt x="23828" y="14618"/>
                        <a:pt x="24842" y="12590"/>
                      </a:cubicBezTo>
                      <a:cubicBezTo>
                        <a:pt x="25602" y="11154"/>
                        <a:pt x="26025" y="9633"/>
                        <a:pt x="26152" y="8070"/>
                      </a:cubicBezTo>
                      <a:cubicBezTo>
                        <a:pt x="26152" y="8070"/>
                        <a:pt x="18716" y="7267"/>
                        <a:pt x="17913" y="5662"/>
                      </a:cubicBezTo>
                      <a:cubicBezTo>
                        <a:pt x="17111" y="4056"/>
                        <a:pt x="17575" y="338"/>
                        <a:pt x="17575" y="338"/>
                      </a:cubicBezTo>
                      <a:lnTo>
                        <a:pt x="13055" y="1"/>
                      </a:lnTo>
                      <a:close/>
                    </a:path>
                  </a:pathLst>
                </a:custGeom>
                <a:solidFill>
                  <a:srgbClr val="E7AA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46"/>
                <p:cNvSpPr/>
                <p:nvPr/>
              </p:nvSpPr>
              <p:spPr>
                <a:xfrm>
                  <a:off x="1638075" y="3145825"/>
                  <a:ext cx="313700" cy="180775"/>
                </a:xfrm>
                <a:custGeom>
                  <a:rect b="b" l="l" r="r" t="t"/>
                  <a:pathLst>
                    <a:path extrusionOk="0" h="7231" w="12548">
                      <a:moveTo>
                        <a:pt x="4521" y="1"/>
                      </a:moveTo>
                      <a:lnTo>
                        <a:pt x="0" y="338"/>
                      </a:lnTo>
                      <a:cubicBezTo>
                        <a:pt x="127" y="1183"/>
                        <a:pt x="169" y="2028"/>
                        <a:pt x="169" y="2873"/>
                      </a:cubicBezTo>
                      <a:cubicBezTo>
                        <a:pt x="1859" y="4859"/>
                        <a:pt x="4225" y="6253"/>
                        <a:pt x="6802" y="6802"/>
                      </a:cubicBezTo>
                      <a:cubicBezTo>
                        <a:pt x="8228" y="7088"/>
                        <a:pt x="9678" y="7230"/>
                        <a:pt x="11115" y="7230"/>
                      </a:cubicBezTo>
                      <a:cubicBezTo>
                        <a:pt x="11595" y="7230"/>
                        <a:pt x="12073" y="7214"/>
                        <a:pt x="12548" y="7183"/>
                      </a:cubicBezTo>
                      <a:cubicBezTo>
                        <a:pt x="11027" y="6802"/>
                        <a:pt x="9675" y="6295"/>
                        <a:pt x="9379" y="5662"/>
                      </a:cubicBezTo>
                      <a:cubicBezTo>
                        <a:pt x="8577" y="4056"/>
                        <a:pt x="9041" y="338"/>
                        <a:pt x="9041" y="338"/>
                      </a:cubicBezTo>
                      <a:lnTo>
                        <a:pt x="4521" y="1"/>
                      </a:lnTo>
                      <a:close/>
                    </a:path>
                  </a:pathLst>
                </a:custGeom>
                <a:solidFill>
                  <a:srgbClr val="D999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46"/>
                <p:cNvSpPr/>
                <p:nvPr/>
              </p:nvSpPr>
              <p:spPr>
                <a:xfrm>
                  <a:off x="1349725" y="2852150"/>
                  <a:ext cx="153225" cy="153575"/>
                </a:xfrm>
                <a:custGeom>
                  <a:rect b="b" l="l" r="r" t="t"/>
                  <a:pathLst>
                    <a:path extrusionOk="0" h="6143" w="6129">
                      <a:moveTo>
                        <a:pt x="2876" y="0"/>
                      </a:moveTo>
                      <a:cubicBezTo>
                        <a:pt x="2604" y="0"/>
                        <a:pt x="2307" y="63"/>
                        <a:pt x="1986" y="214"/>
                      </a:cubicBezTo>
                      <a:cubicBezTo>
                        <a:pt x="0" y="1186"/>
                        <a:pt x="1690" y="5453"/>
                        <a:pt x="3676" y="6002"/>
                      </a:cubicBezTo>
                      <a:cubicBezTo>
                        <a:pt x="4052" y="6098"/>
                        <a:pt x="4374" y="6142"/>
                        <a:pt x="4649" y="6142"/>
                      </a:cubicBezTo>
                      <a:cubicBezTo>
                        <a:pt x="5828" y="6142"/>
                        <a:pt x="6129" y="5324"/>
                        <a:pt x="5957" y="4227"/>
                      </a:cubicBezTo>
                      <a:cubicBezTo>
                        <a:pt x="5831" y="3340"/>
                        <a:pt x="5493" y="2453"/>
                        <a:pt x="5028" y="1692"/>
                      </a:cubicBezTo>
                      <a:cubicBezTo>
                        <a:pt x="5028" y="1692"/>
                        <a:pt x="4286" y="0"/>
                        <a:pt x="2876" y="0"/>
                      </a:cubicBezTo>
                      <a:close/>
                    </a:path>
                  </a:pathLst>
                </a:custGeom>
                <a:solidFill>
                  <a:srgbClr val="E7AA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46"/>
                <p:cNvSpPr/>
                <p:nvPr/>
              </p:nvSpPr>
              <p:spPr>
                <a:xfrm>
                  <a:off x="1387075" y="2876025"/>
                  <a:ext cx="99975" cy="104425"/>
                </a:xfrm>
                <a:custGeom>
                  <a:rect b="b" l="l" r="r" t="t"/>
                  <a:pathLst>
                    <a:path extrusionOk="0" h="4177" w="3999">
                      <a:moveTo>
                        <a:pt x="1410" y="1"/>
                      </a:moveTo>
                      <a:cubicBezTo>
                        <a:pt x="1216" y="1"/>
                        <a:pt x="1021" y="57"/>
                        <a:pt x="830" y="188"/>
                      </a:cubicBezTo>
                      <a:cubicBezTo>
                        <a:pt x="0" y="792"/>
                        <a:pt x="821" y="2506"/>
                        <a:pt x="1036" y="2506"/>
                      </a:cubicBezTo>
                      <a:cubicBezTo>
                        <a:pt x="1062" y="2506"/>
                        <a:pt x="1079" y="2482"/>
                        <a:pt x="1084" y="2427"/>
                      </a:cubicBezTo>
                      <a:cubicBezTo>
                        <a:pt x="1084" y="1963"/>
                        <a:pt x="408" y="949"/>
                        <a:pt x="915" y="695"/>
                      </a:cubicBezTo>
                      <a:cubicBezTo>
                        <a:pt x="1003" y="661"/>
                        <a:pt x="1100" y="646"/>
                        <a:pt x="1199" y="646"/>
                      </a:cubicBezTo>
                      <a:cubicBezTo>
                        <a:pt x="1720" y="646"/>
                        <a:pt x="2310" y="1066"/>
                        <a:pt x="2098" y="1456"/>
                      </a:cubicBezTo>
                      <a:cubicBezTo>
                        <a:pt x="1895" y="1902"/>
                        <a:pt x="1614" y="2855"/>
                        <a:pt x="1966" y="2855"/>
                      </a:cubicBezTo>
                      <a:cubicBezTo>
                        <a:pt x="1981" y="2855"/>
                        <a:pt x="1996" y="2853"/>
                        <a:pt x="2013" y="2850"/>
                      </a:cubicBezTo>
                      <a:cubicBezTo>
                        <a:pt x="2326" y="2821"/>
                        <a:pt x="2582" y="2678"/>
                        <a:pt x="2715" y="2678"/>
                      </a:cubicBezTo>
                      <a:cubicBezTo>
                        <a:pt x="2780" y="2678"/>
                        <a:pt x="2816" y="2711"/>
                        <a:pt x="2816" y="2808"/>
                      </a:cubicBezTo>
                      <a:cubicBezTo>
                        <a:pt x="2816" y="3103"/>
                        <a:pt x="2309" y="3146"/>
                        <a:pt x="2562" y="3737"/>
                      </a:cubicBezTo>
                      <a:cubicBezTo>
                        <a:pt x="2683" y="4019"/>
                        <a:pt x="2997" y="4177"/>
                        <a:pt x="3300" y="4177"/>
                      </a:cubicBezTo>
                      <a:cubicBezTo>
                        <a:pt x="3633" y="4177"/>
                        <a:pt x="3955" y="3988"/>
                        <a:pt x="3999" y="3568"/>
                      </a:cubicBezTo>
                      <a:cubicBezTo>
                        <a:pt x="3999" y="3061"/>
                        <a:pt x="3914" y="2554"/>
                        <a:pt x="3745" y="2089"/>
                      </a:cubicBezTo>
                      <a:cubicBezTo>
                        <a:pt x="3745" y="2089"/>
                        <a:pt x="2592" y="1"/>
                        <a:pt x="1410" y="1"/>
                      </a:cubicBezTo>
                      <a:close/>
                    </a:path>
                  </a:pathLst>
                </a:custGeom>
                <a:solidFill>
                  <a:srgbClr val="D999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46"/>
                <p:cNvSpPr/>
                <p:nvPr/>
              </p:nvSpPr>
              <p:spPr>
                <a:xfrm>
                  <a:off x="1999225" y="2852150"/>
                  <a:ext cx="153225" cy="153575"/>
                </a:xfrm>
                <a:custGeom>
                  <a:rect b="b" l="l" r="r" t="t"/>
                  <a:pathLst>
                    <a:path extrusionOk="0" h="6143" w="6129">
                      <a:moveTo>
                        <a:pt x="3271" y="0"/>
                      </a:moveTo>
                      <a:cubicBezTo>
                        <a:pt x="1886" y="0"/>
                        <a:pt x="1144" y="1692"/>
                        <a:pt x="1144" y="1692"/>
                      </a:cubicBezTo>
                      <a:cubicBezTo>
                        <a:pt x="637" y="2453"/>
                        <a:pt x="341" y="3340"/>
                        <a:pt x="172" y="4227"/>
                      </a:cubicBezTo>
                      <a:cubicBezTo>
                        <a:pt x="1" y="5324"/>
                        <a:pt x="329" y="6142"/>
                        <a:pt x="1519" y="6142"/>
                      </a:cubicBezTo>
                      <a:cubicBezTo>
                        <a:pt x="1796" y="6142"/>
                        <a:pt x="2120" y="6098"/>
                        <a:pt x="2496" y="6002"/>
                      </a:cubicBezTo>
                      <a:cubicBezTo>
                        <a:pt x="4481" y="5453"/>
                        <a:pt x="6129" y="1186"/>
                        <a:pt x="4143" y="214"/>
                      </a:cubicBezTo>
                      <a:cubicBezTo>
                        <a:pt x="3829" y="63"/>
                        <a:pt x="3538" y="0"/>
                        <a:pt x="3271" y="0"/>
                      </a:cubicBezTo>
                      <a:close/>
                    </a:path>
                  </a:pathLst>
                </a:custGeom>
                <a:solidFill>
                  <a:srgbClr val="E7AA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46"/>
                <p:cNvSpPr/>
                <p:nvPr/>
              </p:nvSpPr>
              <p:spPr>
                <a:xfrm>
                  <a:off x="2018300" y="2876025"/>
                  <a:ext cx="99975" cy="104425"/>
                </a:xfrm>
                <a:custGeom>
                  <a:rect b="b" l="l" r="r" t="t"/>
                  <a:pathLst>
                    <a:path extrusionOk="0" h="4177" w="3999">
                      <a:moveTo>
                        <a:pt x="2603" y="1"/>
                      </a:moveTo>
                      <a:cubicBezTo>
                        <a:pt x="1438" y="1"/>
                        <a:pt x="254" y="2089"/>
                        <a:pt x="254" y="2089"/>
                      </a:cubicBezTo>
                      <a:cubicBezTo>
                        <a:pt x="85" y="2554"/>
                        <a:pt x="0" y="3061"/>
                        <a:pt x="0" y="3568"/>
                      </a:cubicBezTo>
                      <a:cubicBezTo>
                        <a:pt x="45" y="3988"/>
                        <a:pt x="354" y="4177"/>
                        <a:pt x="682" y="4177"/>
                      </a:cubicBezTo>
                      <a:cubicBezTo>
                        <a:pt x="981" y="4177"/>
                        <a:pt x="1296" y="4019"/>
                        <a:pt x="1437" y="3737"/>
                      </a:cubicBezTo>
                      <a:cubicBezTo>
                        <a:pt x="1690" y="3146"/>
                        <a:pt x="1183" y="3103"/>
                        <a:pt x="1183" y="2808"/>
                      </a:cubicBezTo>
                      <a:cubicBezTo>
                        <a:pt x="1183" y="2711"/>
                        <a:pt x="1219" y="2678"/>
                        <a:pt x="1284" y="2678"/>
                      </a:cubicBezTo>
                      <a:cubicBezTo>
                        <a:pt x="1417" y="2678"/>
                        <a:pt x="1673" y="2821"/>
                        <a:pt x="1986" y="2850"/>
                      </a:cubicBezTo>
                      <a:cubicBezTo>
                        <a:pt x="2003" y="2853"/>
                        <a:pt x="2018" y="2855"/>
                        <a:pt x="2033" y="2855"/>
                      </a:cubicBezTo>
                      <a:cubicBezTo>
                        <a:pt x="2385" y="2855"/>
                        <a:pt x="2104" y="1902"/>
                        <a:pt x="1902" y="1456"/>
                      </a:cubicBezTo>
                      <a:cubicBezTo>
                        <a:pt x="1689" y="1066"/>
                        <a:pt x="2280" y="646"/>
                        <a:pt x="2800" y="646"/>
                      </a:cubicBezTo>
                      <a:cubicBezTo>
                        <a:pt x="2899" y="646"/>
                        <a:pt x="2996" y="661"/>
                        <a:pt x="3085" y="695"/>
                      </a:cubicBezTo>
                      <a:cubicBezTo>
                        <a:pt x="3592" y="949"/>
                        <a:pt x="2916" y="1963"/>
                        <a:pt x="2916" y="2427"/>
                      </a:cubicBezTo>
                      <a:cubicBezTo>
                        <a:pt x="2920" y="2482"/>
                        <a:pt x="2937" y="2506"/>
                        <a:pt x="2963" y="2506"/>
                      </a:cubicBezTo>
                      <a:cubicBezTo>
                        <a:pt x="3179" y="2506"/>
                        <a:pt x="3999" y="792"/>
                        <a:pt x="3169" y="188"/>
                      </a:cubicBezTo>
                      <a:cubicBezTo>
                        <a:pt x="2984" y="57"/>
                        <a:pt x="2794" y="1"/>
                        <a:pt x="2603" y="1"/>
                      </a:cubicBezTo>
                      <a:close/>
                    </a:path>
                  </a:pathLst>
                </a:custGeom>
                <a:solidFill>
                  <a:srgbClr val="D999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46"/>
                <p:cNvSpPr/>
                <p:nvPr/>
              </p:nvSpPr>
              <p:spPr>
                <a:xfrm>
                  <a:off x="1421550" y="2441350"/>
                  <a:ext cx="660150" cy="811450"/>
                </a:xfrm>
                <a:custGeom>
                  <a:rect b="b" l="l" r="r" t="t"/>
                  <a:pathLst>
                    <a:path extrusionOk="0" h="32458" w="26406">
                      <a:moveTo>
                        <a:pt x="13182" y="0"/>
                      </a:moveTo>
                      <a:cubicBezTo>
                        <a:pt x="13182" y="0"/>
                        <a:pt x="3760" y="0"/>
                        <a:pt x="1606" y="7351"/>
                      </a:cubicBezTo>
                      <a:cubicBezTo>
                        <a:pt x="0" y="12843"/>
                        <a:pt x="1310" y="22899"/>
                        <a:pt x="4901" y="27757"/>
                      </a:cubicBezTo>
                      <a:cubicBezTo>
                        <a:pt x="5704" y="28855"/>
                        <a:pt x="6633" y="29785"/>
                        <a:pt x="7689" y="30588"/>
                      </a:cubicBezTo>
                      <a:cubicBezTo>
                        <a:pt x="9316" y="31834"/>
                        <a:pt x="11259" y="32457"/>
                        <a:pt x="13203" y="32457"/>
                      </a:cubicBezTo>
                      <a:cubicBezTo>
                        <a:pt x="15146" y="32457"/>
                        <a:pt x="17090" y="31834"/>
                        <a:pt x="18716" y="30588"/>
                      </a:cubicBezTo>
                      <a:cubicBezTo>
                        <a:pt x="19730" y="29785"/>
                        <a:pt x="20702" y="28855"/>
                        <a:pt x="21462" y="27757"/>
                      </a:cubicBezTo>
                      <a:cubicBezTo>
                        <a:pt x="25053" y="22899"/>
                        <a:pt x="26405" y="12843"/>
                        <a:pt x="24758" y="7351"/>
                      </a:cubicBezTo>
                      <a:cubicBezTo>
                        <a:pt x="22603" y="0"/>
                        <a:pt x="13182" y="0"/>
                        <a:pt x="13182" y="0"/>
                      </a:cubicBezTo>
                      <a:close/>
                    </a:path>
                  </a:pathLst>
                </a:custGeom>
                <a:solidFill>
                  <a:srgbClr val="EEC0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46"/>
                <p:cNvSpPr/>
                <p:nvPr/>
              </p:nvSpPr>
              <p:spPr>
                <a:xfrm>
                  <a:off x="1516600" y="2441350"/>
                  <a:ext cx="565100" cy="811275"/>
                </a:xfrm>
                <a:custGeom>
                  <a:rect b="b" l="l" r="r" t="t"/>
                  <a:pathLst>
                    <a:path extrusionOk="0" h="32451" w="22604">
                      <a:moveTo>
                        <a:pt x="9380" y="0"/>
                      </a:moveTo>
                      <a:cubicBezTo>
                        <a:pt x="9380" y="0"/>
                        <a:pt x="3634" y="0"/>
                        <a:pt x="127" y="3464"/>
                      </a:cubicBezTo>
                      <a:cubicBezTo>
                        <a:pt x="1" y="4985"/>
                        <a:pt x="1" y="6042"/>
                        <a:pt x="1" y="6042"/>
                      </a:cubicBezTo>
                      <a:cubicBezTo>
                        <a:pt x="296" y="6802"/>
                        <a:pt x="3549" y="10435"/>
                        <a:pt x="10351" y="13012"/>
                      </a:cubicBezTo>
                      <a:cubicBezTo>
                        <a:pt x="17153" y="15590"/>
                        <a:pt x="18252" y="18589"/>
                        <a:pt x="17153" y="23701"/>
                      </a:cubicBezTo>
                      <a:cubicBezTo>
                        <a:pt x="16224" y="28053"/>
                        <a:pt x="12717" y="31390"/>
                        <a:pt x="8155" y="32362"/>
                      </a:cubicBezTo>
                      <a:cubicBezTo>
                        <a:pt x="8571" y="32422"/>
                        <a:pt x="8990" y="32451"/>
                        <a:pt x="9408" y="32451"/>
                      </a:cubicBezTo>
                      <a:cubicBezTo>
                        <a:pt x="11366" y="32451"/>
                        <a:pt x="13305" y="31806"/>
                        <a:pt x="14872" y="30588"/>
                      </a:cubicBezTo>
                      <a:cubicBezTo>
                        <a:pt x="15928" y="29785"/>
                        <a:pt x="16858" y="28855"/>
                        <a:pt x="17660" y="27757"/>
                      </a:cubicBezTo>
                      <a:cubicBezTo>
                        <a:pt x="21251" y="22899"/>
                        <a:pt x="22603" y="12843"/>
                        <a:pt x="20956" y="7351"/>
                      </a:cubicBezTo>
                      <a:cubicBezTo>
                        <a:pt x="18801" y="0"/>
                        <a:pt x="9380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E5A9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46"/>
                <p:cNvSpPr/>
                <p:nvPr/>
              </p:nvSpPr>
              <p:spPr>
                <a:xfrm>
                  <a:off x="1743675" y="2838375"/>
                  <a:ext cx="83475" cy="191300"/>
                </a:xfrm>
                <a:custGeom>
                  <a:rect b="b" l="l" r="r" t="t"/>
                  <a:pathLst>
                    <a:path extrusionOk="0" h="7652" w="3339">
                      <a:moveTo>
                        <a:pt x="1778" y="1"/>
                      </a:moveTo>
                      <a:cubicBezTo>
                        <a:pt x="1739" y="1"/>
                        <a:pt x="1697" y="14"/>
                        <a:pt x="1649" y="47"/>
                      </a:cubicBezTo>
                      <a:cubicBezTo>
                        <a:pt x="1184" y="342"/>
                        <a:pt x="339" y="1272"/>
                        <a:pt x="888" y="2328"/>
                      </a:cubicBezTo>
                      <a:cubicBezTo>
                        <a:pt x="1057" y="2666"/>
                        <a:pt x="1268" y="3046"/>
                        <a:pt x="1522" y="3469"/>
                      </a:cubicBezTo>
                      <a:cubicBezTo>
                        <a:pt x="2113" y="4483"/>
                        <a:pt x="2916" y="5877"/>
                        <a:pt x="2578" y="6342"/>
                      </a:cubicBezTo>
                      <a:cubicBezTo>
                        <a:pt x="2096" y="6972"/>
                        <a:pt x="898" y="7244"/>
                        <a:pt x="412" y="7244"/>
                      </a:cubicBezTo>
                      <a:cubicBezTo>
                        <a:pt x="344" y="7244"/>
                        <a:pt x="291" y="7239"/>
                        <a:pt x="254" y="7229"/>
                      </a:cubicBezTo>
                      <a:cubicBezTo>
                        <a:pt x="170" y="7229"/>
                        <a:pt x="43" y="7313"/>
                        <a:pt x="43" y="7398"/>
                      </a:cubicBezTo>
                      <a:cubicBezTo>
                        <a:pt x="1" y="7524"/>
                        <a:pt x="85" y="7609"/>
                        <a:pt x="212" y="7651"/>
                      </a:cubicBezTo>
                      <a:lnTo>
                        <a:pt x="381" y="7651"/>
                      </a:lnTo>
                      <a:cubicBezTo>
                        <a:pt x="973" y="7651"/>
                        <a:pt x="2325" y="7313"/>
                        <a:pt x="2874" y="6553"/>
                      </a:cubicBezTo>
                      <a:cubicBezTo>
                        <a:pt x="3339" y="5919"/>
                        <a:pt x="2578" y="4567"/>
                        <a:pt x="1860" y="3257"/>
                      </a:cubicBezTo>
                      <a:cubicBezTo>
                        <a:pt x="1606" y="2877"/>
                        <a:pt x="1395" y="2497"/>
                        <a:pt x="1226" y="2159"/>
                      </a:cubicBezTo>
                      <a:cubicBezTo>
                        <a:pt x="761" y="1145"/>
                        <a:pt x="1860" y="385"/>
                        <a:pt x="1902" y="342"/>
                      </a:cubicBezTo>
                      <a:cubicBezTo>
                        <a:pt x="1987" y="300"/>
                        <a:pt x="1987" y="173"/>
                        <a:pt x="1944" y="89"/>
                      </a:cubicBezTo>
                      <a:cubicBezTo>
                        <a:pt x="1892" y="37"/>
                        <a:pt x="1840" y="1"/>
                        <a:pt x="1778" y="1"/>
                      </a:cubicBezTo>
                      <a:close/>
                    </a:path>
                  </a:pathLst>
                </a:custGeom>
                <a:solidFill>
                  <a:srgbClr val="AE63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46"/>
                <p:cNvSpPr/>
                <p:nvPr/>
              </p:nvSpPr>
              <p:spPr>
                <a:xfrm>
                  <a:off x="1544075" y="2766375"/>
                  <a:ext cx="111975" cy="34100"/>
                </a:xfrm>
                <a:custGeom>
                  <a:rect b="b" l="l" r="r" t="t"/>
                  <a:pathLst>
                    <a:path extrusionOk="0" h="1364" w="4479">
                      <a:moveTo>
                        <a:pt x="2467" y="1"/>
                      </a:moveTo>
                      <a:cubicBezTo>
                        <a:pt x="2325" y="1"/>
                        <a:pt x="2179" y="17"/>
                        <a:pt x="2028" y="54"/>
                      </a:cubicBezTo>
                      <a:cubicBezTo>
                        <a:pt x="1225" y="223"/>
                        <a:pt x="507" y="687"/>
                        <a:pt x="0" y="1363"/>
                      </a:cubicBezTo>
                      <a:cubicBezTo>
                        <a:pt x="0" y="1363"/>
                        <a:pt x="1245" y="698"/>
                        <a:pt x="2694" y="698"/>
                      </a:cubicBezTo>
                      <a:cubicBezTo>
                        <a:pt x="3278" y="698"/>
                        <a:pt x="3896" y="806"/>
                        <a:pt x="4478" y="1110"/>
                      </a:cubicBezTo>
                      <a:cubicBezTo>
                        <a:pt x="4478" y="1110"/>
                        <a:pt x="3638" y="1"/>
                        <a:pt x="24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46"/>
                <p:cNvSpPr/>
                <p:nvPr/>
              </p:nvSpPr>
              <p:spPr>
                <a:xfrm>
                  <a:off x="1840850" y="2766775"/>
                  <a:ext cx="112000" cy="34750"/>
                </a:xfrm>
                <a:custGeom>
                  <a:rect b="b" l="l" r="r" t="t"/>
                  <a:pathLst>
                    <a:path extrusionOk="0" h="1390" w="4480">
                      <a:moveTo>
                        <a:pt x="1948" y="0"/>
                      </a:moveTo>
                      <a:cubicBezTo>
                        <a:pt x="797" y="0"/>
                        <a:pt x="1" y="1052"/>
                        <a:pt x="1" y="1052"/>
                      </a:cubicBezTo>
                      <a:cubicBezTo>
                        <a:pt x="565" y="775"/>
                        <a:pt x="1155" y="675"/>
                        <a:pt x="1714" y="675"/>
                      </a:cubicBezTo>
                      <a:cubicBezTo>
                        <a:pt x="3205" y="675"/>
                        <a:pt x="4479" y="1390"/>
                        <a:pt x="4479" y="1390"/>
                      </a:cubicBezTo>
                      <a:cubicBezTo>
                        <a:pt x="4014" y="714"/>
                        <a:pt x="3296" y="249"/>
                        <a:pt x="2493" y="80"/>
                      </a:cubicBezTo>
                      <a:cubicBezTo>
                        <a:pt x="2304" y="24"/>
                        <a:pt x="2122" y="0"/>
                        <a:pt x="19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46"/>
                <p:cNvSpPr/>
                <p:nvPr/>
              </p:nvSpPr>
              <p:spPr>
                <a:xfrm>
                  <a:off x="1154325" y="3287350"/>
                  <a:ext cx="1194600" cy="665425"/>
                </a:xfrm>
                <a:custGeom>
                  <a:rect b="b" l="l" r="r" t="t"/>
                  <a:pathLst>
                    <a:path extrusionOk="0" h="26617" w="47784">
                      <a:moveTo>
                        <a:pt x="17998" y="1"/>
                      </a:moveTo>
                      <a:cubicBezTo>
                        <a:pt x="16139" y="212"/>
                        <a:pt x="6634" y="1395"/>
                        <a:pt x="3803" y="5282"/>
                      </a:cubicBezTo>
                      <a:cubicBezTo>
                        <a:pt x="634" y="9549"/>
                        <a:pt x="1" y="26617"/>
                        <a:pt x="1" y="26617"/>
                      </a:cubicBezTo>
                      <a:lnTo>
                        <a:pt x="47783" y="26617"/>
                      </a:lnTo>
                      <a:cubicBezTo>
                        <a:pt x="47783" y="26617"/>
                        <a:pt x="47149" y="9549"/>
                        <a:pt x="43981" y="5282"/>
                      </a:cubicBezTo>
                      <a:cubicBezTo>
                        <a:pt x="41150" y="1395"/>
                        <a:pt x="31644" y="170"/>
                        <a:pt x="29785" y="1"/>
                      </a:cubicBezTo>
                      <a:cubicBezTo>
                        <a:pt x="28962" y="3000"/>
                        <a:pt x="26416" y="4500"/>
                        <a:pt x="23876" y="4500"/>
                      </a:cubicBezTo>
                      <a:cubicBezTo>
                        <a:pt x="21336" y="4500"/>
                        <a:pt x="18801" y="3000"/>
                        <a:pt x="179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46"/>
                <p:cNvSpPr/>
                <p:nvPr/>
              </p:nvSpPr>
              <p:spPr>
                <a:xfrm>
                  <a:off x="1883100" y="3287350"/>
                  <a:ext cx="465825" cy="665425"/>
                </a:xfrm>
                <a:custGeom>
                  <a:rect b="b" l="l" r="r" t="t"/>
                  <a:pathLst>
                    <a:path extrusionOk="0" h="26617" w="18633">
                      <a:moveTo>
                        <a:pt x="634" y="1"/>
                      </a:moveTo>
                      <a:cubicBezTo>
                        <a:pt x="508" y="550"/>
                        <a:pt x="296" y="1057"/>
                        <a:pt x="1" y="1564"/>
                      </a:cubicBezTo>
                      <a:cubicBezTo>
                        <a:pt x="423" y="1648"/>
                        <a:pt x="4394" y="2620"/>
                        <a:pt x="6380" y="7774"/>
                      </a:cubicBezTo>
                      <a:cubicBezTo>
                        <a:pt x="7817" y="11619"/>
                        <a:pt x="6507" y="21040"/>
                        <a:pt x="5831" y="26617"/>
                      </a:cubicBezTo>
                      <a:lnTo>
                        <a:pt x="18632" y="26617"/>
                      </a:lnTo>
                      <a:cubicBezTo>
                        <a:pt x="18632" y="26617"/>
                        <a:pt x="17998" y="9549"/>
                        <a:pt x="14830" y="5282"/>
                      </a:cubicBezTo>
                      <a:cubicBezTo>
                        <a:pt x="11999" y="1395"/>
                        <a:pt x="2493" y="212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46"/>
                <p:cNvSpPr/>
                <p:nvPr/>
              </p:nvSpPr>
              <p:spPr>
                <a:xfrm>
                  <a:off x="1575750" y="3287350"/>
                  <a:ext cx="350675" cy="139450"/>
                </a:xfrm>
                <a:custGeom>
                  <a:rect b="b" l="l" r="r" t="t"/>
                  <a:pathLst>
                    <a:path extrusionOk="0" h="5578" w="14027">
                      <a:moveTo>
                        <a:pt x="1141" y="1"/>
                      </a:moveTo>
                      <a:cubicBezTo>
                        <a:pt x="888" y="43"/>
                        <a:pt x="508" y="43"/>
                        <a:pt x="1" y="127"/>
                      </a:cubicBezTo>
                      <a:cubicBezTo>
                        <a:pt x="634" y="3212"/>
                        <a:pt x="3549" y="5577"/>
                        <a:pt x="7014" y="5577"/>
                      </a:cubicBezTo>
                      <a:cubicBezTo>
                        <a:pt x="10520" y="5577"/>
                        <a:pt x="13435" y="3212"/>
                        <a:pt x="14027" y="127"/>
                      </a:cubicBezTo>
                      <a:cubicBezTo>
                        <a:pt x="13562" y="43"/>
                        <a:pt x="13140" y="1"/>
                        <a:pt x="12928" y="1"/>
                      </a:cubicBezTo>
                      <a:cubicBezTo>
                        <a:pt x="12105" y="3000"/>
                        <a:pt x="9559" y="4500"/>
                        <a:pt x="7019" y="4500"/>
                      </a:cubicBezTo>
                      <a:cubicBezTo>
                        <a:pt x="4479" y="4500"/>
                        <a:pt x="1944" y="3000"/>
                        <a:pt x="11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46"/>
                <p:cNvSpPr/>
                <p:nvPr/>
              </p:nvSpPr>
              <p:spPr>
                <a:xfrm>
                  <a:off x="1333875" y="3624075"/>
                  <a:ext cx="57075" cy="328700"/>
                </a:xfrm>
                <a:custGeom>
                  <a:rect b="b" l="l" r="r" t="t"/>
                  <a:pathLst>
                    <a:path extrusionOk="0" h="13148" w="2283">
                      <a:moveTo>
                        <a:pt x="1905" y="1"/>
                      </a:moveTo>
                      <a:cubicBezTo>
                        <a:pt x="1723" y="1"/>
                        <a:pt x="1558" y="121"/>
                        <a:pt x="1522" y="305"/>
                      </a:cubicBezTo>
                      <a:cubicBezTo>
                        <a:pt x="719" y="4529"/>
                        <a:pt x="170" y="8839"/>
                        <a:pt x="1" y="13148"/>
                      </a:cubicBezTo>
                      <a:lnTo>
                        <a:pt x="761" y="13148"/>
                      </a:lnTo>
                      <a:cubicBezTo>
                        <a:pt x="930" y="8881"/>
                        <a:pt x="1437" y="4614"/>
                        <a:pt x="2282" y="431"/>
                      </a:cubicBezTo>
                      <a:cubicBezTo>
                        <a:pt x="2282" y="220"/>
                        <a:pt x="2155" y="51"/>
                        <a:pt x="1986" y="9"/>
                      </a:cubicBezTo>
                      <a:cubicBezTo>
                        <a:pt x="1959" y="3"/>
                        <a:pt x="1932" y="1"/>
                        <a:pt x="190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46"/>
                <p:cNvSpPr/>
                <p:nvPr/>
              </p:nvSpPr>
              <p:spPr>
                <a:xfrm>
                  <a:off x="2112300" y="3623025"/>
                  <a:ext cx="57050" cy="329750"/>
                </a:xfrm>
                <a:custGeom>
                  <a:rect b="b" l="l" r="r" t="t"/>
                  <a:pathLst>
                    <a:path extrusionOk="0" h="13190" w="2282">
                      <a:moveTo>
                        <a:pt x="378" y="1"/>
                      </a:moveTo>
                      <a:cubicBezTo>
                        <a:pt x="351" y="1"/>
                        <a:pt x="324" y="3"/>
                        <a:pt x="296" y="9"/>
                      </a:cubicBezTo>
                      <a:cubicBezTo>
                        <a:pt x="127" y="51"/>
                        <a:pt x="1" y="262"/>
                        <a:pt x="43" y="473"/>
                      </a:cubicBezTo>
                      <a:cubicBezTo>
                        <a:pt x="845" y="4656"/>
                        <a:pt x="1310" y="8923"/>
                        <a:pt x="1521" y="13190"/>
                      </a:cubicBezTo>
                      <a:lnTo>
                        <a:pt x="2282" y="13190"/>
                      </a:lnTo>
                      <a:cubicBezTo>
                        <a:pt x="2071" y="8881"/>
                        <a:pt x="1564" y="4571"/>
                        <a:pt x="761" y="304"/>
                      </a:cubicBezTo>
                      <a:cubicBezTo>
                        <a:pt x="724" y="120"/>
                        <a:pt x="559" y="1"/>
                        <a:pt x="3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46"/>
                <p:cNvSpPr/>
                <p:nvPr/>
              </p:nvSpPr>
              <p:spPr>
                <a:xfrm>
                  <a:off x="1418375" y="2408550"/>
                  <a:ext cx="661200" cy="646475"/>
                </a:xfrm>
                <a:custGeom>
                  <a:rect b="b" l="l" r="r" t="t"/>
                  <a:pathLst>
                    <a:path extrusionOk="0" h="25859" w="26448">
                      <a:moveTo>
                        <a:pt x="13066" y="1"/>
                      </a:moveTo>
                      <a:cubicBezTo>
                        <a:pt x="8673" y="1"/>
                        <a:pt x="3527" y="2713"/>
                        <a:pt x="2028" y="5917"/>
                      </a:cubicBezTo>
                      <a:cubicBezTo>
                        <a:pt x="508" y="9170"/>
                        <a:pt x="1" y="14409"/>
                        <a:pt x="85" y="17197"/>
                      </a:cubicBezTo>
                      <a:cubicBezTo>
                        <a:pt x="127" y="19986"/>
                        <a:pt x="2831" y="25731"/>
                        <a:pt x="2831" y="25731"/>
                      </a:cubicBezTo>
                      <a:cubicBezTo>
                        <a:pt x="2831" y="25731"/>
                        <a:pt x="2409" y="20535"/>
                        <a:pt x="2366" y="19183"/>
                      </a:cubicBezTo>
                      <a:cubicBezTo>
                        <a:pt x="2366" y="17789"/>
                        <a:pt x="2155" y="16606"/>
                        <a:pt x="2831" y="15169"/>
                      </a:cubicBezTo>
                      <a:cubicBezTo>
                        <a:pt x="3254" y="14324"/>
                        <a:pt x="3465" y="13437"/>
                        <a:pt x="3465" y="12508"/>
                      </a:cubicBezTo>
                      <a:cubicBezTo>
                        <a:pt x="3718" y="13437"/>
                        <a:pt x="3845" y="14409"/>
                        <a:pt x="3972" y="15381"/>
                      </a:cubicBezTo>
                      <a:cubicBezTo>
                        <a:pt x="3972" y="15401"/>
                        <a:pt x="3976" y="15411"/>
                        <a:pt x="3985" y="15411"/>
                      </a:cubicBezTo>
                      <a:cubicBezTo>
                        <a:pt x="4084" y="15411"/>
                        <a:pt x="4727" y="14102"/>
                        <a:pt x="5155" y="12508"/>
                      </a:cubicBezTo>
                      <a:cubicBezTo>
                        <a:pt x="5451" y="11536"/>
                        <a:pt x="5366" y="10438"/>
                        <a:pt x="4944" y="9508"/>
                      </a:cubicBezTo>
                      <a:lnTo>
                        <a:pt x="4944" y="9508"/>
                      </a:lnTo>
                      <a:cubicBezTo>
                        <a:pt x="5493" y="10184"/>
                        <a:pt x="6127" y="10818"/>
                        <a:pt x="6887" y="11325"/>
                      </a:cubicBezTo>
                      <a:cubicBezTo>
                        <a:pt x="7774" y="11874"/>
                        <a:pt x="8788" y="12254"/>
                        <a:pt x="9844" y="12381"/>
                      </a:cubicBezTo>
                      <a:cubicBezTo>
                        <a:pt x="9844" y="12381"/>
                        <a:pt x="9464" y="11959"/>
                        <a:pt x="8788" y="11240"/>
                      </a:cubicBezTo>
                      <a:cubicBezTo>
                        <a:pt x="8239" y="10480"/>
                        <a:pt x="7816" y="9635"/>
                        <a:pt x="7521" y="8748"/>
                      </a:cubicBezTo>
                      <a:lnTo>
                        <a:pt x="7521" y="8748"/>
                      </a:lnTo>
                      <a:cubicBezTo>
                        <a:pt x="8830" y="10100"/>
                        <a:pt x="10225" y="11325"/>
                        <a:pt x="11746" y="12381"/>
                      </a:cubicBezTo>
                      <a:cubicBezTo>
                        <a:pt x="14365" y="14240"/>
                        <a:pt x="18083" y="14705"/>
                        <a:pt x="18083" y="14705"/>
                      </a:cubicBezTo>
                      <a:cubicBezTo>
                        <a:pt x="18083" y="14705"/>
                        <a:pt x="16055" y="13099"/>
                        <a:pt x="14914" y="12128"/>
                      </a:cubicBezTo>
                      <a:cubicBezTo>
                        <a:pt x="14111" y="11409"/>
                        <a:pt x="13478" y="10607"/>
                        <a:pt x="13013" y="9719"/>
                      </a:cubicBezTo>
                      <a:lnTo>
                        <a:pt x="13013" y="9719"/>
                      </a:lnTo>
                      <a:cubicBezTo>
                        <a:pt x="13013" y="9720"/>
                        <a:pt x="17703" y="13184"/>
                        <a:pt x="19097" y="14029"/>
                      </a:cubicBezTo>
                      <a:cubicBezTo>
                        <a:pt x="20491" y="14916"/>
                        <a:pt x="21801" y="17662"/>
                        <a:pt x="21801" y="17662"/>
                      </a:cubicBezTo>
                      <a:cubicBezTo>
                        <a:pt x="21801" y="16775"/>
                        <a:pt x="21674" y="15930"/>
                        <a:pt x="21420" y="15085"/>
                      </a:cubicBezTo>
                      <a:cubicBezTo>
                        <a:pt x="21082" y="14071"/>
                        <a:pt x="20618" y="13057"/>
                        <a:pt x="20068" y="12128"/>
                      </a:cubicBezTo>
                      <a:lnTo>
                        <a:pt x="20068" y="12128"/>
                      </a:lnTo>
                      <a:cubicBezTo>
                        <a:pt x="20069" y="12128"/>
                        <a:pt x="22899" y="14874"/>
                        <a:pt x="23786" y="17831"/>
                      </a:cubicBezTo>
                      <a:cubicBezTo>
                        <a:pt x="24631" y="20831"/>
                        <a:pt x="23786" y="25858"/>
                        <a:pt x="23786" y="25858"/>
                      </a:cubicBezTo>
                      <a:cubicBezTo>
                        <a:pt x="23786" y="25858"/>
                        <a:pt x="26194" y="19859"/>
                        <a:pt x="26321" y="16733"/>
                      </a:cubicBezTo>
                      <a:cubicBezTo>
                        <a:pt x="26448" y="13606"/>
                        <a:pt x="25518" y="8368"/>
                        <a:pt x="24251" y="5706"/>
                      </a:cubicBezTo>
                      <a:cubicBezTo>
                        <a:pt x="23026" y="3044"/>
                        <a:pt x="17745" y="45"/>
                        <a:pt x="13266" y="2"/>
                      </a:cubicBezTo>
                      <a:cubicBezTo>
                        <a:pt x="13200" y="1"/>
                        <a:pt x="13133" y="1"/>
                        <a:pt x="130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46"/>
                <p:cNvSpPr/>
                <p:nvPr/>
              </p:nvSpPr>
              <p:spPr>
                <a:xfrm rot="10800000">
                  <a:off x="1676425" y="3075750"/>
                  <a:ext cx="154575" cy="53200"/>
                </a:xfrm>
                <a:custGeom>
                  <a:rect b="b" l="l" r="r" t="t"/>
                  <a:pathLst>
                    <a:path extrusionOk="0" h="2128" w="6183">
                      <a:moveTo>
                        <a:pt x="5821" y="0"/>
                      </a:moveTo>
                      <a:cubicBezTo>
                        <a:pt x="5793" y="0"/>
                        <a:pt x="5763" y="5"/>
                        <a:pt x="5733" y="15"/>
                      </a:cubicBezTo>
                      <a:cubicBezTo>
                        <a:pt x="4867" y="184"/>
                        <a:pt x="3980" y="269"/>
                        <a:pt x="3092" y="269"/>
                      </a:cubicBezTo>
                      <a:cubicBezTo>
                        <a:pt x="2205" y="269"/>
                        <a:pt x="1318" y="184"/>
                        <a:pt x="452" y="15"/>
                      </a:cubicBezTo>
                      <a:cubicBezTo>
                        <a:pt x="420" y="6"/>
                        <a:pt x="390" y="2"/>
                        <a:pt x="361" y="2"/>
                      </a:cubicBezTo>
                      <a:cubicBezTo>
                        <a:pt x="123" y="2"/>
                        <a:pt x="1" y="291"/>
                        <a:pt x="114" y="480"/>
                      </a:cubicBezTo>
                      <a:cubicBezTo>
                        <a:pt x="790" y="1494"/>
                        <a:pt x="1888" y="2128"/>
                        <a:pt x="3113" y="2128"/>
                      </a:cubicBezTo>
                      <a:cubicBezTo>
                        <a:pt x="4339" y="2128"/>
                        <a:pt x="5437" y="1494"/>
                        <a:pt x="6071" y="480"/>
                      </a:cubicBezTo>
                      <a:cubicBezTo>
                        <a:pt x="6182" y="257"/>
                        <a:pt x="6032" y="0"/>
                        <a:pt x="5821" y="0"/>
                      </a:cubicBezTo>
                      <a:close/>
                    </a:path>
                  </a:pathLst>
                </a:custGeom>
                <a:solidFill>
                  <a:srgbClr val="D1656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6" name="Google Shape;976;p46"/>
              <p:cNvGrpSpPr/>
              <p:nvPr/>
            </p:nvGrpSpPr>
            <p:grpSpPr>
              <a:xfrm>
                <a:off x="1673642" y="3109067"/>
                <a:ext cx="138871" cy="28675"/>
                <a:chOff x="1729817" y="1331617"/>
                <a:chExt cx="138871" cy="28675"/>
              </a:xfrm>
            </p:grpSpPr>
            <p:sp>
              <p:nvSpPr>
                <p:cNvPr id="977" name="Google Shape;977;p46"/>
                <p:cNvSpPr/>
                <p:nvPr/>
              </p:nvSpPr>
              <p:spPr>
                <a:xfrm>
                  <a:off x="1729817" y="1331617"/>
                  <a:ext cx="28227" cy="28675"/>
                </a:xfrm>
                <a:custGeom>
                  <a:rect b="b" l="l" r="r" t="t"/>
                  <a:pathLst>
                    <a:path extrusionOk="0" h="2748" w="2705">
                      <a:moveTo>
                        <a:pt x="1353" y="1"/>
                      </a:moveTo>
                      <a:cubicBezTo>
                        <a:pt x="592" y="1"/>
                        <a:pt x="1" y="592"/>
                        <a:pt x="1" y="1353"/>
                      </a:cubicBezTo>
                      <a:cubicBezTo>
                        <a:pt x="1" y="2113"/>
                        <a:pt x="592" y="2747"/>
                        <a:pt x="1353" y="2747"/>
                      </a:cubicBezTo>
                      <a:cubicBezTo>
                        <a:pt x="2113" y="2747"/>
                        <a:pt x="2705" y="2113"/>
                        <a:pt x="2705" y="1353"/>
                      </a:cubicBezTo>
                      <a:cubicBezTo>
                        <a:pt x="2705" y="592"/>
                        <a:pt x="2113" y="1"/>
                        <a:pt x="13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46"/>
                <p:cNvSpPr/>
                <p:nvPr/>
              </p:nvSpPr>
              <p:spPr>
                <a:xfrm>
                  <a:off x="1745249" y="1343960"/>
                  <a:ext cx="9266" cy="8828"/>
                </a:xfrm>
                <a:custGeom>
                  <a:rect b="b" l="l" r="r" t="t"/>
                  <a:pathLst>
                    <a:path extrusionOk="0" h="846" w="888">
                      <a:moveTo>
                        <a:pt x="423" y="1"/>
                      </a:moveTo>
                      <a:cubicBezTo>
                        <a:pt x="212" y="1"/>
                        <a:pt x="0" y="170"/>
                        <a:pt x="0" y="423"/>
                      </a:cubicBezTo>
                      <a:cubicBezTo>
                        <a:pt x="0" y="677"/>
                        <a:pt x="212" y="846"/>
                        <a:pt x="423" y="846"/>
                      </a:cubicBezTo>
                      <a:cubicBezTo>
                        <a:pt x="676" y="846"/>
                        <a:pt x="888" y="677"/>
                        <a:pt x="888" y="423"/>
                      </a:cubicBezTo>
                      <a:cubicBezTo>
                        <a:pt x="888" y="170"/>
                        <a:pt x="67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46"/>
                <p:cNvSpPr/>
                <p:nvPr/>
              </p:nvSpPr>
              <p:spPr>
                <a:xfrm>
                  <a:off x="1840023" y="1331617"/>
                  <a:ext cx="28665" cy="28675"/>
                </a:xfrm>
                <a:custGeom>
                  <a:rect b="b" l="l" r="r" t="t"/>
                  <a:pathLst>
                    <a:path extrusionOk="0" h="2748" w="2747">
                      <a:moveTo>
                        <a:pt x="1353" y="1"/>
                      </a:moveTo>
                      <a:cubicBezTo>
                        <a:pt x="592" y="1"/>
                        <a:pt x="1" y="592"/>
                        <a:pt x="1" y="1353"/>
                      </a:cubicBezTo>
                      <a:cubicBezTo>
                        <a:pt x="1" y="2113"/>
                        <a:pt x="592" y="2747"/>
                        <a:pt x="1353" y="2747"/>
                      </a:cubicBezTo>
                      <a:cubicBezTo>
                        <a:pt x="2113" y="2747"/>
                        <a:pt x="2747" y="2113"/>
                        <a:pt x="2747" y="1353"/>
                      </a:cubicBezTo>
                      <a:cubicBezTo>
                        <a:pt x="2747" y="592"/>
                        <a:pt x="2113" y="1"/>
                        <a:pt x="13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46"/>
                <p:cNvSpPr/>
                <p:nvPr/>
              </p:nvSpPr>
              <p:spPr>
                <a:xfrm>
                  <a:off x="1855455" y="1343960"/>
                  <a:ext cx="9266" cy="8828"/>
                </a:xfrm>
                <a:custGeom>
                  <a:rect b="b" l="l" r="r" t="t"/>
                  <a:pathLst>
                    <a:path extrusionOk="0" h="846" w="888">
                      <a:moveTo>
                        <a:pt x="423" y="1"/>
                      </a:moveTo>
                      <a:cubicBezTo>
                        <a:pt x="212" y="1"/>
                        <a:pt x="0" y="170"/>
                        <a:pt x="0" y="423"/>
                      </a:cubicBezTo>
                      <a:cubicBezTo>
                        <a:pt x="0" y="677"/>
                        <a:pt x="212" y="846"/>
                        <a:pt x="423" y="846"/>
                      </a:cubicBezTo>
                      <a:cubicBezTo>
                        <a:pt x="676" y="846"/>
                        <a:pt x="888" y="677"/>
                        <a:pt x="888" y="423"/>
                      </a:cubicBezTo>
                      <a:cubicBezTo>
                        <a:pt x="888" y="170"/>
                        <a:pt x="67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81" name="Google Shape;981;p46"/>
            <p:cNvSpPr/>
            <p:nvPr/>
          </p:nvSpPr>
          <p:spPr>
            <a:xfrm>
              <a:off x="1903050" y="2950650"/>
              <a:ext cx="23975" cy="119125"/>
            </a:xfrm>
            <a:custGeom>
              <a:rect b="b" l="l" r="r" t="t"/>
              <a:pathLst>
                <a:path extrusionOk="0" h="4765" w="959">
                  <a:moveTo>
                    <a:pt x="0" y="0"/>
                  </a:moveTo>
                  <a:cubicBezTo>
                    <a:pt x="1057" y="1220"/>
                    <a:pt x="1038" y="3161"/>
                    <a:pt x="859" y="4765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2" name="Google Shape;982;p46"/>
            <p:cNvSpPr/>
            <p:nvPr/>
          </p:nvSpPr>
          <p:spPr>
            <a:xfrm>
              <a:off x="1547000" y="2944124"/>
              <a:ext cx="28676" cy="139884"/>
            </a:xfrm>
            <a:custGeom>
              <a:rect b="b" l="l" r="r" t="t"/>
              <a:pathLst>
                <a:path extrusionOk="0" h="8845" w="1674">
                  <a:moveTo>
                    <a:pt x="1674" y="0"/>
                  </a:moveTo>
                  <a:cubicBezTo>
                    <a:pt x="161" y="2574"/>
                    <a:pt x="-355" y="5923"/>
                    <a:pt x="257" y="8845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83" name="Google Shape;983;p46"/>
          <p:cNvGrpSpPr/>
          <p:nvPr/>
        </p:nvGrpSpPr>
        <p:grpSpPr>
          <a:xfrm>
            <a:off x="6765705" y="2921350"/>
            <a:ext cx="480826" cy="652637"/>
            <a:chOff x="7146705" y="2921350"/>
            <a:chExt cx="480826" cy="652637"/>
          </a:xfrm>
        </p:grpSpPr>
        <p:sp>
          <p:nvSpPr>
            <p:cNvPr id="984" name="Google Shape;984;p46"/>
            <p:cNvSpPr/>
            <p:nvPr/>
          </p:nvSpPr>
          <p:spPr>
            <a:xfrm>
              <a:off x="7240650" y="2921350"/>
              <a:ext cx="292919" cy="436077"/>
            </a:xfrm>
            <a:custGeom>
              <a:rect b="b" l="l" r="r" t="t"/>
              <a:pathLst>
                <a:path extrusionOk="0" h="21717" w="29110">
                  <a:moveTo>
                    <a:pt x="15604" y="0"/>
                  </a:moveTo>
                  <a:cubicBezTo>
                    <a:pt x="14282" y="0"/>
                    <a:pt x="13140" y="1057"/>
                    <a:pt x="13140" y="1057"/>
                  </a:cubicBezTo>
                  <a:cubicBezTo>
                    <a:pt x="13140" y="1057"/>
                    <a:pt x="12971" y="550"/>
                    <a:pt x="11069" y="339"/>
                  </a:cubicBezTo>
                  <a:cubicBezTo>
                    <a:pt x="10979" y="329"/>
                    <a:pt x="10890" y="324"/>
                    <a:pt x="10803" y="324"/>
                  </a:cubicBezTo>
                  <a:cubicBezTo>
                    <a:pt x="9058" y="324"/>
                    <a:pt x="7985" y="2240"/>
                    <a:pt x="7985" y="2240"/>
                  </a:cubicBezTo>
                  <a:cubicBezTo>
                    <a:pt x="7985" y="2240"/>
                    <a:pt x="7569" y="1846"/>
                    <a:pt x="6690" y="1846"/>
                  </a:cubicBezTo>
                  <a:cubicBezTo>
                    <a:pt x="6348" y="1846"/>
                    <a:pt x="5935" y="1905"/>
                    <a:pt x="5450" y="2071"/>
                  </a:cubicBezTo>
                  <a:cubicBezTo>
                    <a:pt x="3718" y="2663"/>
                    <a:pt x="3972" y="4859"/>
                    <a:pt x="3972" y="4859"/>
                  </a:cubicBezTo>
                  <a:cubicBezTo>
                    <a:pt x="3211" y="4902"/>
                    <a:pt x="2493" y="5240"/>
                    <a:pt x="1986" y="5831"/>
                  </a:cubicBezTo>
                  <a:cubicBezTo>
                    <a:pt x="1099" y="6845"/>
                    <a:pt x="2282" y="8408"/>
                    <a:pt x="2282" y="8408"/>
                  </a:cubicBezTo>
                  <a:cubicBezTo>
                    <a:pt x="2282" y="8408"/>
                    <a:pt x="1606" y="8493"/>
                    <a:pt x="930" y="10098"/>
                  </a:cubicBezTo>
                  <a:cubicBezTo>
                    <a:pt x="296" y="11704"/>
                    <a:pt x="1479" y="13182"/>
                    <a:pt x="1479" y="13182"/>
                  </a:cubicBezTo>
                  <a:cubicBezTo>
                    <a:pt x="1479" y="13182"/>
                    <a:pt x="676" y="13351"/>
                    <a:pt x="338" y="14534"/>
                  </a:cubicBezTo>
                  <a:cubicBezTo>
                    <a:pt x="0" y="15717"/>
                    <a:pt x="1648" y="17280"/>
                    <a:pt x="1648" y="17280"/>
                  </a:cubicBezTo>
                  <a:cubicBezTo>
                    <a:pt x="1648" y="17280"/>
                    <a:pt x="1352" y="17449"/>
                    <a:pt x="1057" y="18675"/>
                  </a:cubicBezTo>
                  <a:cubicBezTo>
                    <a:pt x="761" y="19942"/>
                    <a:pt x="2789" y="21463"/>
                    <a:pt x="2789" y="21463"/>
                  </a:cubicBezTo>
                  <a:cubicBezTo>
                    <a:pt x="2789" y="21463"/>
                    <a:pt x="3465" y="19773"/>
                    <a:pt x="3887" y="18463"/>
                  </a:cubicBezTo>
                  <a:cubicBezTo>
                    <a:pt x="4267" y="17196"/>
                    <a:pt x="3591" y="16182"/>
                    <a:pt x="3591" y="15844"/>
                  </a:cubicBezTo>
                  <a:cubicBezTo>
                    <a:pt x="3591" y="15464"/>
                    <a:pt x="4225" y="15548"/>
                    <a:pt x="4859" y="14492"/>
                  </a:cubicBezTo>
                  <a:cubicBezTo>
                    <a:pt x="5535" y="13394"/>
                    <a:pt x="4774" y="12042"/>
                    <a:pt x="4774" y="12042"/>
                  </a:cubicBezTo>
                  <a:lnTo>
                    <a:pt x="4774" y="12042"/>
                  </a:lnTo>
                  <a:cubicBezTo>
                    <a:pt x="5132" y="12107"/>
                    <a:pt x="5503" y="12140"/>
                    <a:pt x="5876" y="12140"/>
                  </a:cubicBezTo>
                  <a:cubicBezTo>
                    <a:pt x="6472" y="12140"/>
                    <a:pt x="7076" y="12054"/>
                    <a:pt x="7647" y="11873"/>
                  </a:cubicBezTo>
                  <a:cubicBezTo>
                    <a:pt x="9379" y="11408"/>
                    <a:pt x="8957" y="10141"/>
                    <a:pt x="8957" y="10140"/>
                  </a:cubicBezTo>
                  <a:lnTo>
                    <a:pt x="8957" y="10140"/>
                  </a:lnTo>
                  <a:cubicBezTo>
                    <a:pt x="9591" y="10816"/>
                    <a:pt x="10436" y="11239"/>
                    <a:pt x="11323" y="11408"/>
                  </a:cubicBezTo>
                  <a:cubicBezTo>
                    <a:pt x="11417" y="11421"/>
                    <a:pt x="11509" y="11427"/>
                    <a:pt x="11600" y="11427"/>
                  </a:cubicBezTo>
                  <a:cubicBezTo>
                    <a:pt x="13009" y="11427"/>
                    <a:pt x="13942" y="9971"/>
                    <a:pt x="13942" y="9971"/>
                  </a:cubicBezTo>
                  <a:cubicBezTo>
                    <a:pt x="14491" y="10521"/>
                    <a:pt x="15210" y="10859"/>
                    <a:pt x="15970" y="10985"/>
                  </a:cubicBezTo>
                  <a:cubicBezTo>
                    <a:pt x="16068" y="11000"/>
                    <a:pt x="16166" y="11007"/>
                    <a:pt x="16262" y="11007"/>
                  </a:cubicBezTo>
                  <a:cubicBezTo>
                    <a:pt x="17531" y="11007"/>
                    <a:pt x="18590" y="9802"/>
                    <a:pt x="18590" y="9802"/>
                  </a:cubicBezTo>
                  <a:cubicBezTo>
                    <a:pt x="18590" y="9802"/>
                    <a:pt x="18843" y="10394"/>
                    <a:pt x="20491" y="10774"/>
                  </a:cubicBezTo>
                  <a:cubicBezTo>
                    <a:pt x="20782" y="10850"/>
                    <a:pt x="21077" y="10888"/>
                    <a:pt x="21370" y="10888"/>
                  </a:cubicBezTo>
                  <a:cubicBezTo>
                    <a:pt x="22052" y="10888"/>
                    <a:pt x="22717" y="10681"/>
                    <a:pt x="23279" y="10267"/>
                  </a:cubicBezTo>
                  <a:cubicBezTo>
                    <a:pt x="23364" y="10732"/>
                    <a:pt x="23490" y="11197"/>
                    <a:pt x="23659" y="11619"/>
                  </a:cubicBezTo>
                  <a:cubicBezTo>
                    <a:pt x="23997" y="12760"/>
                    <a:pt x="25476" y="13013"/>
                    <a:pt x="25476" y="13013"/>
                  </a:cubicBezTo>
                  <a:cubicBezTo>
                    <a:pt x="25053" y="13563"/>
                    <a:pt x="24842" y="14238"/>
                    <a:pt x="24800" y="14957"/>
                  </a:cubicBezTo>
                  <a:cubicBezTo>
                    <a:pt x="24800" y="16097"/>
                    <a:pt x="26194" y="16858"/>
                    <a:pt x="26194" y="16858"/>
                  </a:cubicBezTo>
                  <a:cubicBezTo>
                    <a:pt x="25983" y="17365"/>
                    <a:pt x="25814" y="17872"/>
                    <a:pt x="25687" y="18379"/>
                  </a:cubicBezTo>
                  <a:cubicBezTo>
                    <a:pt x="25391" y="19519"/>
                    <a:pt x="26532" y="21716"/>
                    <a:pt x="26532" y="21716"/>
                  </a:cubicBezTo>
                  <a:cubicBezTo>
                    <a:pt x="27124" y="21336"/>
                    <a:pt x="27588" y="20745"/>
                    <a:pt x="27842" y="20069"/>
                  </a:cubicBezTo>
                  <a:cubicBezTo>
                    <a:pt x="28095" y="19266"/>
                    <a:pt x="28011" y="18379"/>
                    <a:pt x="27631" y="17618"/>
                  </a:cubicBezTo>
                  <a:cubicBezTo>
                    <a:pt x="28180" y="17196"/>
                    <a:pt x="28560" y="16562"/>
                    <a:pt x="28687" y="15844"/>
                  </a:cubicBezTo>
                  <a:cubicBezTo>
                    <a:pt x="28771" y="14999"/>
                    <a:pt x="28602" y="14154"/>
                    <a:pt x="28138" y="13436"/>
                  </a:cubicBezTo>
                  <a:cubicBezTo>
                    <a:pt x="28771" y="12844"/>
                    <a:pt x="29109" y="11957"/>
                    <a:pt x="29067" y="11112"/>
                  </a:cubicBezTo>
                  <a:cubicBezTo>
                    <a:pt x="29067" y="9507"/>
                    <a:pt x="27546" y="8366"/>
                    <a:pt x="27546" y="8366"/>
                  </a:cubicBezTo>
                  <a:cubicBezTo>
                    <a:pt x="27546" y="8366"/>
                    <a:pt x="28264" y="7901"/>
                    <a:pt x="27715" y="6549"/>
                  </a:cubicBezTo>
                  <a:cubicBezTo>
                    <a:pt x="27335" y="5704"/>
                    <a:pt x="26574" y="5071"/>
                    <a:pt x="25645" y="4859"/>
                  </a:cubicBezTo>
                  <a:cubicBezTo>
                    <a:pt x="25856" y="4226"/>
                    <a:pt x="25645" y="3465"/>
                    <a:pt x="25138" y="3043"/>
                  </a:cubicBezTo>
                  <a:cubicBezTo>
                    <a:pt x="24652" y="2620"/>
                    <a:pt x="23976" y="2515"/>
                    <a:pt x="23422" y="2515"/>
                  </a:cubicBezTo>
                  <a:cubicBezTo>
                    <a:pt x="22867" y="2515"/>
                    <a:pt x="22434" y="2620"/>
                    <a:pt x="22434" y="2620"/>
                  </a:cubicBezTo>
                  <a:cubicBezTo>
                    <a:pt x="22434" y="2620"/>
                    <a:pt x="22603" y="1564"/>
                    <a:pt x="21040" y="846"/>
                  </a:cubicBezTo>
                  <a:cubicBezTo>
                    <a:pt x="20685" y="698"/>
                    <a:pt x="20321" y="628"/>
                    <a:pt x="19962" y="628"/>
                  </a:cubicBezTo>
                  <a:cubicBezTo>
                    <a:pt x="19294" y="628"/>
                    <a:pt x="18647" y="871"/>
                    <a:pt x="18125" y="1311"/>
                  </a:cubicBezTo>
                  <a:cubicBezTo>
                    <a:pt x="18125" y="1311"/>
                    <a:pt x="18125" y="888"/>
                    <a:pt x="16477" y="170"/>
                  </a:cubicBezTo>
                  <a:cubicBezTo>
                    <a:pt x="16184" y="50"/>
                    <a:pt x="15890" y="0"/>
                    <a:pt x="15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5" name="Google Shape;985;p46"/>
            <p:cNvGrpSpPr/>
            <p:nvPr/>
          </p:nvGrpSpPr>
          <p:grpSpPr>
            <a:xfrm>
              <a:off x="7146705" y="2921350"/>
              <a:ext cx="480826" cy="652637"/>
              <a:chOff x="5209450" y="231617"/>
              <a:chExt cx="1194600" cy="1621458"/>
            </a:xfrm>
          </p:grpSpPr>
          <p:sp>
            <p:nvSpPr>
              <p:cNvPr id="986" name="Google Shape;986;p46"/>
              <p:cNvSpPr/>
              <p:nvPr/>
            </p:nvSpPr>
            <p:spPr>
              <a:xfrm>
                <a:off x="5479850" y="1046100"/>
                <a:ext cx="653800" cy="397700"/>
              </a:xfrm>
              <a:custGeom>
                <a:rect b="b" l="l" r="r" t="t"/>
                <a:pathLst>
                  <a:path extrusionOk="0" h="15908" w="26152">
                    <a:moveTo>
                      <a:pt x="13055" y="1"/>
                    </a:moveTo>
                    <a:lnTo>
                      <a:pt x="8534" y="339"/>
                    </a:lnTo>
                    <a:cubicBezTo>
                      <a:pt x="8534" y="339"/>
                      <a:pt x="9041" y="4014"/>
                      <a:pt x="8238" y="5662"/>
                    </a:cubicBezTo>
                    <a:cubicBezTo>
                      <a:pt x="7436" y="7267"/>
                      <a:pt x="0" y="8070"/>
                      <a:pt x="0" y="8070"/>
                    </a:cubicBezTo>
                    <a:cubicBezTo>
                      <a:pt x="127" y="9633"/>
                      <a:pt x="549" y="11154"/>
                      <a:pt x="1310" y="12591"/>
                    </a:cubicBezTo>
                    <a:cubicBezTo>
                      <a:pt x="2324" y="14619"/>
                      <a:pt x="9041" y="15548"/>
                      <a:pt x="11872" y="15844"/>
                    </a:cubicBezTo>
                    <a:cubicBezTo>
                      <a:pt x="12273" y="15886"/>
                      <a:pt x="12685" y="15907"/>
                      <a:pt x="13097" y="15907"/>
                    </a:cubicBezTo>
                    <a:cubicBezTo>
                      <a:pt x="13509" y="15907"/>
                      <a:pt x="13921" y="15886"/>
                      <a:pt x="14322" y="15844"/>
                    </a:cubicBezTo>
                    <a:cubicBezTo>
                      <a:pt x="17111" y="15548"/>
                      <a:pt x="23828" y="14619"/>
                      <a:pt x="24842" y="12591"/>
                    </a:cubicBezTo>
                    <a:cubicBezTo>
                      <a:pt x="25602" y="11154"/>
                      <a:pt x="26025" y="9633"/>
                      <a:pt x="26152" y="8070"/>
                    </a:cubicBezTo>
                    <a:cubicBezTo>
                      <a:pt x="26152" y="8070"/>
                      <a:pt x="18716" y="7267"/>
                      <a:pt x="17913" y="5662"/>
                    </a:cubicBezTo>
                    <a:cubicBezTo>
                      <a:pt x="17111" y="4057"/>
                      <a:pt x="17575" y="339"/>
                      <a:pt x="17575" y="339"/>
                    </a:cubicBezTo>
                    <a:lnTo>
                      <a:pt x="13055" y="1"/>
                    </a:ln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6"/>
              <p:cNvSpPr/>
              <p:nvPr/>
            </p:nvSpPr>
            <p:spPr>
              <a:xfrm>
                <a:off x="5693200" y="1046100"/>
                <a:ext cx="313700" cy="180775"/>
              </a:xfrm>
              <a:custGeom>
                <a:rect b="b" l="l" r="r" t="t"/>
                <a:pathLst>
                  <a:path extrusionOk="0" h="7231" w="12548">
                    <a:moveTo>
                      <a:pt x="4521" y="1"/>
                    </a:moveTo>
                    <a:lnTo>
                      <a:pt x="0" y="339"/>
                    </a:lnTo>
                    <a:cubicBezTo>
                      <a:pt x="127" y="1184"/>
                      <a:pt x="169" y="2029"/>
                      <a:pt x="169" y="2874"/>
                    </a:cubicBezTo>
                    <a:cubicBezTo>
                      <a:pt x="1859" y="4859"/>
                      <a:pt x="4225" y="6253"/>
                      <a:pt x="6802" y="6803"/>
                    </a:cubicBezTo>
                    <a:cubicBezTo>
                      <a:pt x="8228" y="7088"/>
                      <a:pt x="9678" y="7230"/>
                      <a:pt x="11115" y="7230"/>
                    </a:cubicBezTo>
                    <a:cubicBezTo>
                      <a:pt x="11595" y="7230"/>
                      <a:pt x="12073" y="7215"/>
                      <a:pt x="12548" y="7183"/>
                    </a:cubicBezTo>
                    <a:cubicBezTo>
                      <a:pt x="11027" y="6803"/>
                      <a:pt x="9675" y="6296"/>
                      <a:pt x="9379" y="5662"/>
                    </a:cubicBezTo>
                    <a:cubicBezTo>
                      <a:pt x="8577" y="4057"/>
                      <a:pt x="9041" y="339"/>
                      <a:pt x="9041" y="339"/>
                    </a:cubicBezTo>
                    <a:lnTo>
                      <a:pt x="4521" y="1"/>
                    </a:ln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54048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2876" y="1"/>
                    </a:moveTo>
                    <a:cubicBezTo>
                      <a:pt x="2604" y="1"/>
                      <a:pt x="2307" y="64"/>
                      <a:pt x="1986" y="214"/>
                    </a:cubicBezTo>
                    <a:cubicBezTo>
                      <a:pt x="0" y="1186"/>
                      <a:pt x="1690" y="5453"/>
                      <a:pt x="3676" y="6002"/>
                    </a:cubicBezTo>
                    <a:cubicBezTo>
                      <a:pt x="4052" y="6098"/>
                      <a:pt x="4374" y="6142"/>
                      <a:pt x="4649" y="6142"/>
                    </a:cubicBezTo>
                    <a:cubicBezTo>
                      <a:pt x="5828" y="6142"/>
                      <a:pt x="6129" y="5324"/>
                      <a:pt x="5957" y="4228"/>
                    </a:cubicBezTo>
                    <a:cubicBezTo>
                      <a:pt x="5831" y="3340"/>
                      <a:pt x="5493" y="2453"/>
                      <a:pt x="5028" y="1693"/>
                    </a:cubicBezTo>
                    <a:cubicBezTo>
                      <a:pt x="5028" y="1693"/>
                      <a:pt x="4286" y="1"/>
                      <a:pt x="2876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5442200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1410" y="0"/>
                    </a:moveTo>
                    <a:cubicBezTo>
                      <a:pt x="1216" y="0"/>
                      <a:pt x="1021" y="56"/>
                      <a:pt x="830" y="187"/>
                    </a:cubicBezTo>
                    <a:cubicBezTo>
                      <a:pt x="0" y="791"/>
                      <a:pt x="821" y="2506"/>
                      <a:pt x="1036" y="2506"/>
                    </a:cubicBezTo>
                    <a:cubicBezTo>
                      <a:pt x="1062" y="2506"/>
                      <a:pt x="1079" y="2481"/>
                      <a:pt x="1084" y="2427"/>
                    </a:cubicBezTo>
                    <a:cubicBezTo>
                      <a:pt x="1084" y="1962"/>
                      <a:pt x="408" y="948"/>
                      <a:pt x="915" y="694"/>
                    </a:cubicBezTo>
                    <a:cubicBezTo>
                      <a:pt x="1003" y="660"/>
                      <a:pt x="1100" y="645"/>
                      <a:pt x="1199" y="645"/>
                    </a:cubicBezTo>
                    <a:cubicBezTo>
                      <a:pt x="1720" y="645"/>
                      <a:pt x="2310" y="1065"/>
                      <a:pt x="2098" y="1455"/>
                    </a:cubicBezTo>
                    <a:cubicBezTo>
                      <a:pt x="1895" y="1901"/>
                      <a:pt x="1614" y="2854"/>
                      <a:pt x="1966" y="2854"/>
                    </a:cubicBezTo>
                    <a:cubicBezTo>
                      <a:pt x="1981" y="2854"/>
                      <a:pt x="1996" y="2852"/>
                      <a:pt x="2013" y="2849"/>
                    </a:cubicBezTo>
                    <a:cubicBezTo>
                      <a:pt x="2326" y="2821"/>
                      <a:pt x="2582" y="2677"/>
                      <a:pt x="2715" y="2677"/>
                    </a:cubicBezTo>
                    <a:cubicBezTo>
                      <a:pt x="2780" y="2677"/>
                      <a:pt x="2816" y="2710"/>
                      <a:pt x="2816" y="2807"/>
                    </a:cubicBezTo>
                    <a:cubicBezTo>
                      <a:pt x="2816" y="3103"/>
                      <a:pt x="2309" y="3145"/>
                      <a:pt x="2562" y="3736"/>
                    </a:cubicBezTo>
                    <a:cubicBezTo>
                      <a:pt x="2683" y="4019"/>
                      <a:pt x="2997" y="4176"/>
                      <a:pt x="3300" y="4176"/>
                    </a:cubicBezTo>
                    <a:cubicBezTo>
                      <a:pt x="3633" y="4176"/>
                      <a:pt x="3955" y="3987"/>
                      <a:pt x="3999" y="3567"/>
                    </a:cubicBezTo>
                    <a:cubicBezTo>
                      <a:pt x="3999" y="3060"/>
                      <a:pt x="3914" y="2553"/>
                      <a:pt x="3745" y="2089"/>
                    </a:cubicBezTo>
                    <a:cubicBezTo>
                      <a:pt x="3745" y="2089"/>
                      <a:pt x="2592" y="0"/>
                      <a:pt x="1410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60543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3271" y="1"/>
                    </a:moveTo>
                    <a:cubicBezTo>
                      <a:pt x="1886" y="1"/>
                      <a:pt x="1144" y="1693"/>
                      <a:pt x="1144" y="1693"/>
                    </a:cubicBezTo>
                    <a:cubicBezTo>
                      <a:pt x="637" y="2453"/>
                      <a:pt x="341" y="3340"/>
                      <a:pt x="172" y="4228"/>
                    </a:cubicBezTo>
                    <a:cubicBezTo>
                      <a:pt x="1" y="5324"/>
                      <a:pt x="329" y="6142"/>
                      <a:pt x="1519" y="6142"/>
                    </a:cubicBezTo>
                    <a:cubicBezTo>
                      <a:pt x="1796" y="6142"/>
                      <a:pt x="2120" y="6098"/>
                      <a:pt x="2496" y="6002"/>
                    </a:cubicBezTo>
                    <a:cubicBezTo>
                      <a:pt x="4481" y="5453"/>
                      <a:pt x="6129" y="1186"/>
                      <a:pt x="4143" y="214"/>
                    </a:cubicBezTo>
                    <a:cubicBezTo>
                      <a:pt x="3829" y="64"/>
                      <a:pt x="3538" y="1"/>
                      <a:pt x="3271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6073425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2603" y="0"/>
                    </a:moveTo>
                    <a:cubicBezTo>
                      <a:pt x="1438" y="0"/>
                      <a:pt x="254" y="2089"/>
                      <a:pt x="254" y="2089"/>
                    </a:cubicBezTo>
                    <a:cubicBezTo>
                      <a:pt x="85" y="2553"/>
                      <a:pt x="0" y="3060"/>
                      <a:pt x="0" y="3567"/>
                    </a:cubicBezTo>
                    <a:cubicBezTo>
                      <a:pt x="45" y="3987"/>
                      <a:pt x="354" y="4176"/>
                      <a:pt x="682" y="4176"/>
                    </a:cubicBezTo>
                    <a:cubicBezTo>
                      <a:pt x="981" y="4176"/>
                      <a:pt x="1296" y="4019"/>
                      <a:pt x="1437" y="3736"/>
                    </a:cubicBezTo>
                    <a:cubicBezTo>
                      <a:pt x="1690" y="3145"/>
                      <a:pt x="1183" y="3103"/>
                      <a:pt x="1183" y="2807"/>
                    </a:cubicBezTo>
                    <a:cubicBezTo>
                      <a:pt x="1183" y="2710"/>
                      <a:pt x="1219" y="2677"/>
                      <a:pt x="1284" y="2677"/>
                    </a:cubicBezTo>
                    <a:cubicBezTo>
                      <a:pt x="1417" y="2677"/>
                      <a:pt x="1673" y="2821"/>
                      <a:pt x="1986" y="2849"/>
                    </a:cubicBezTo>
                    <a:cubicBezTo>
                      <a:pt x="2003" y="2852"/>
                      <a:pt x="2018" y="2854"/>
                      <a:pt x="2033" y="2854"/>
                    </a:cubicBezTo>
                    <a:cubicBezTo>
                      <a:pt x="2385" y="2854"/>
                      <a:pt x="2104" y="1901"/>
                      <a:pt x="1902" y="1455"/>
                    </a:cubicBezTo>
                    <a:cubicBezTo>
                      <a:pt x="1689" y="1065"/>
                      <a:pt x="2280" y="645"/>
                      <a:pt x="2800" y="645"/>
                    </a:cubicBezTo>
                    <a:cubicBezTo>
                      <a:pt x="2899" y="645"/>
                      <a:pt x="2996" y="660"/>
                      <a:pt x="3085" y="694"/>
                    </a:cubicBezTo>
                    <a:cubicBezTo>
                      <a:pt x="3592" y="948"/>
                      <a:pt x="2916" y="1962"/>
                      <a:pt x="2916" y="2427"/>
                    </a:cubicBezTo>
                    <a:cubicBezTo>
                      <a:pt x="2920" y="2481"/>
                      <a:pt x="2937" y="2506"/>
                      <a:pt x="2963" y="2506"/>
                    </a:cubicBezTo>
                    <a:cubicBezTo>
                      <a:pt x="3179" y="2506"/>
                      <a:pt x="3999" y="791"/>
                      <a:pt x="3169" y="187"/>
                    </a:cubicBezTo>
                    <a:cubicBezTo>
                      <a:pt x="2984" y="56"/>
                      <a:pt x="2794" y="0"/>
                      <a:pt x="2603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5469275" y="341625"/>
                <a:ext cx="674950" cy="811700"/>
              </a:xfrm>
              <a:custGeom>
                <a:rect b="b" l="l" r="r" t="t"/>
                <a:pathLst>
                  <a:path extrusionOk="0" h="32468" w="26998">
                    <a:moveTo>
                      <a:pt x="13478" y="0"/>
                    </a:moveTo>
                    <a:cubicBezTo>
                      <a:pt x="13478" y="0"/>
                      <a:pt x="4056" y="0"/>
                      <a:pt x="1775" y="7013"/>
                    </a:cubicBezTo>
                    <a:cubicBezTo>
                      <a:pt x="1" y="12379"/>
                      <a:pt x="1141" y="22518"/>
                      <a:pt x="4817" y="27546"/>
                    </a:cubicBezTo>
                    <a:cubicBezTo>
                      <a:pt x="5620" y="28644"/>
                      <a:pt x="6591" y="29658"/>
                      <a:pt x="7690" y="30503"/>
                    </a:cubicBezTo>
                    <a:cubicBezTo>
                      <a:pt x="9401" y="31813"/>
                      <a:pt x="11450" y="32468"/>
                      <a:pt x="13499" y="32468"/>
                    </a:cubicBezTo>
                    <a:cubicBezTo>
                      <a:pt x="15548" y="32468"/>
                      <a:pt x="17597" y="31813"/>
                      <a:pt x="19308" y="30503"/>
                    </a:cubicBezTo>
                    <a:cubicBezTo>
                      <a:pt x="20406" y="29658"/>
                      <a:pt x="21378" y="28644"/>
                      <a:pt x="22181" y="27546"/>
                    </a:cubicBezTo>
                    <a:cubicBezTo>
                      <a:pt x="25856" y="22518"/>
                      <a:pt x="26997" y="12379"/>
                      <a:pt x="25223" y="7013"/>
                    </a:cubicBezTo>
                    <a:cubicBezTo>
                      <a:pt x="22899" y="0"/>
                      <a:pt x="13478" y="0"/>
                      <a:pt x="13478" y="0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5699525" y="341625"/>
                <a:ext cx="444700" cy="811300"/>
              </a:xfrm>
              <a:custGeom>
                <a:rect b="b" l="l" r="r" t="t"/>
                <a:pathLst>
                  <a:path extrusionOk="0" h="32452" w="17788">
                    <a:moveTo>
                      <a:pt x="4268" y="0"/>
                    </a:moveTo>
                    <a:cubicBezTo>
                      <a:pt x="3338" y="0"/>
                      <a:pt x="2367" y="127"/>
                      <a:pt x="1437" y="296"/>
                    </a:cubicBezTo>
                    <a:cubicBezTo>
                      <a:pt x="3380" y="1352"/>
                      <a:pt x="10774" y="7689"/>
                      <a:pt x="11872" y="12083"/>
                    </a:cubicBezTo>
                    <a:cubicBezTo>
                      <a:pt x="13140" y="16857"/>
                      <a:pt x="12210" y="26448"/>
                      <a:pt x="7563" y="29870"/>
                    </a:cubicBezTo>
                    <a:cubicBezTo>
                      <a:pt x="5907" y="31016"/>
                      <a:pt x="3940" y="31634"/>
                      <a:pt x="1950" y="31634"/>
                    </a:cubicBezTo>
                    <a:cubicBezTo>
                      <a:pt x="1299" y="31634"/>
                      <a:pt x="646" y="31568"/>
                      <a:pt x="1" y="31433"/>
                    </a:cubicBezTo>
                    <a:lnTo>
                      <a:pt x="1" y="31433"/>
                    </a:lnTo>
                    <a:cubicBezTo>
                      <a:pt x="1369" y="32117"/>
                      <a:pt x="2839" y="32451"/>
                      <a:pt x="4300" y="32451"/>
                    </a:cubicBezTo>
                    <a:cubicBezTo>
                      <a:pt x="6356" y="32451"/>
                      <a:pt x="8393" y="31788"/>
                      <a:pt x="10098" y="30503"/>
                    </a:cubicBezTo>
                    <a:cubicBezTo>
                      <a:pt x="11196" y="29658"/>
                      <a:pt x="12168" y="28644"/>
                      <a:pt x="12971" y="27546"/>
                    </a:cubicBezTo>
                    <a:cubicBezTo>
                      <a:pt x="16646" y="22518"/>
                      <a:pt x="17787" y="12421"/>
                      <a:pt x="16013" y="7013"/>
                    </a:cubicBezTo>
                    <a:cubicBezTo>
                      <a:pt x="13689" y="0"/>
                      <a:pt x="4268" y="0"/>
                      <a:pt x="4268" y="0"/>
                    </a:cubicBezTo>
                    <a:close/>
                  </a:path>
                </a:pathLst>
              </a:custGeom>
              <a:solidFill>
                <a:srgbClr val="CF8C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5798800" y="738650"/>
                <a:ext cx="84525" cy="191300"/>
              </a:xfrm>
              <a:custGeom>
                <a:rect b="b" l="l" r="r" t="t"/>
                <a:pathLst>
                  <a:path extrusionOk="0" h="7652" w="3381">
                    <a:moveTo>
                      <a:pt x="1788" y="0"/>
                    </a:moveTo>
                    <a:cubicBezTo>
                      <a:pt x="1745" y="0"/>
                      <a:pt x="1698" y="14"/>
                      <a:pt x="1649" y="47"/>
                    </a:cubicBezTo>
                    <a:cubicBezTo>
                      <a:pt x="1184" y="343"/>
                      <a:pt x="339" y="1272"/>
                      <a:pt x="888" y="2328"/>
                    </a:cubicBezTo>
                    <a:cubicBezTo>
                      <a:pt x="1057" y="2666"/>
                      <a:pt x="1268" y="3046"/>
                      <a:pt x="1522" y="3469"/>
                    </a:cubicBezTo>
                    <a:cubicBezTo>
                      <a:pt x="2113" y="4483"/>
                      <a:pt x="2916" y="5877"/>
                      <a:pt x="2578" y="6342"/>
                    </a:cubicBezTo>
                    <a:cubicBezTo>
                      <a:pt x="2067" y="7010"/>
                      <a:pt x="753" y="7276"/>
                      <a:pt x="333" y="7276"/>
                    </a:cubicBezTo>
                    <a:cubicBezTo>
                      <a:pt x="302" y="7276"/>
                      <a:pt x="275" y="7274"/>
                      <a:pt x="254" y="7271"/>
                    </a:cubicBezTo>
                    <a:cubicBezTo>
                      <a:pt x="239" y="7263"/>
                      <a:pt x="222" y="7260"/>
                      <a:pt x="205" y="7260"/>
                    </a:cubicBezTo>
                    <a:cubicBezTo>
                      <a:pt x="128" y="7260"/>
                      <a:pt x="43" y="7329"/>
                      <a:pt x="43" y="7398"/>
                    </a:cubicBezTo>
                    <a:cubicBezTo>
                      <a:pt x="1" y="7525"/>
                      <a:pt x="85" y="7609"/>
                      <a:pt x="212" y="7651"/>
                    </a:cubicBezTo>
                    <a:lnTo>
                      <a:pt x="381" y="7651"/>
                    </a:lnTo>
                    <a:cubicBezTo>
                      <a:pt x="973" y="7651"/>
                      <a:pt x="2367" y="7229"/>
                      <a:pt x="2874" y="6553"/>
                    </a:cubicBezTo>
                    <a:cubicBezTo>
                      <a:pt x="3381" y="5919"/>
                      <a:pt x="2578" y="4567"/>
                      <a:pt x="1860" y="3258"/>
                    </a:cubicBezTo>
                    <a:cubicBezTo>
                      <a:pt x="1606" y="2877"/>
                      <a:pt x="1395" y="2455"/>
                      <a:pt x="1226" y="2159"/>
                    </a:cubicBezTo>
                    <a:cubicBezTo>
                      <a:pt x="761" y="1145"/>
                      <a:pt x="1860" y="385"/>
                      <a:pt x="1902" y="343"/>
                    </a:cubicBezTo>
                    <a:cubicBezTo>
                      <a:pt x="2073" y="240"/>
                      <a:pt x="1968" y="0"/>
                      <a:pt x="1788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5636150" y="749325"/>
                <a:ext cx="70800" cy="61325"/>
              </a:xfrm>
              <a:custGeom>
                <a:rect b="b" l="l" r="r" t="t"/>
                <a:pathLst>
                  <a:path extrusionOk="0" h="2453" w="2832">
                    <a:moveTo>
                      <a:pt x="1606" y="0"/>
                    </a:moveTo>
                    <a:cubicBezTo>
                      <a:pt x="550" y="0"/>
                      <a:pt x="1" y="1310"/>
                      <a:pt x="761" y="2070"/>
                    </a:cubicBezTo>
                    <a:cubicBezTo>
                      <a:pt x="1011" y="2334"/>
                      <a:pt x="1321" y="2452"/>
                      <a:pt x="1624" y="2452"/>
                    </a:cubicBezTo>
                    <a:cubicBezTo>
                      <a:pt x="2242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6"/>
              <p:cNvSpPr/>
              <p:nvPr/>
            </p:nvSpPr>
            <p:spPr>
              <a:xfrm>
                <a:off x="5675000" y="762000"/>
                <a:ext cx="18225" cy="12500"/>
              </a:xfrm>
              <a:custGeom>
                <a:rect b="b" l="l" r="r" t="t"/>
                <a:pathLst>
                  <a:path extrusionOk="0" h="500" w="729">
                    <a:moveTo>
                      <a:pt x="390" y="0"/>
                    </a:moveTo>
                    <a:cubicBezTo>
                      <a:pt x="0" y="0"/>
                      <a:pt x="385" y="500"/>
                      <a:pt x="603" y="500"/>
                    </a:cubicBezTo>
                    <a:cubicBezTo>
                      <a:pt x="668" y="500"/>
                      <a:pt x="718" y="455"/>
                      <a:pt x="728" y="338"/>
                    </a:cubicBezTo>
                    <a:cubicBezTo>
                      <a:pt x="728" y="169"/>
                      <a:pt x="559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6"/>
              <p:cNvSpPr/>
              <p:nvPr/>
            </p:nvSpPr>
            <p:spPr>
              <a:xfrm>
                <a:off x="5902325" y="749325"/>
                <a:ext cx="70775" cy="61325"/>
              </a:xfrm>
              <a:custGeom>
                <a:rect b="b" l="l" r="r" t="t"/>
                <a:pathLst>
                  <a:path extrusionOk="0" h="2453" w="2831">
                    <a:moveTo>
                      <a:pt x="1648" y="0"/>
                    </a:moveTo>
                    <a:cubicBezTo>
                      <a:pt x="549" y="0"/>
                      <a:pt x="0" y="1310"/>
                      <a:pt x="761" y="2070"/>
                    </a:cubicBezTo>
                    <a:cubicBezTo>
                      <a:pt x="1011" y="2334"/>
                      <a:pt x="1321" y="2452"/>
                      <a:pt x="1623" y="2452"/>
                    </a:cubicBezTo>
                    <a:cubicBezTo>
                      <a:pt x="2241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6"/>
              <p:cNvSpPr/>
              <p:nvPr/>
            </p:nvSpPr>
            <p:spPr>
              <a:xfrm>
                <a:off x="5942200" y="766375"/>
                <a:ext cx="18225" cy="12525"/>
              </a:xfrm>
              <a:custGeom>
                <a:rect b="b" l="l" r="r" t="t"/>
                <a:pathLst>
                  <a:path extrusionOk="0" h="501" w="729">
                    <a:moveTo>
                      <a:pt x="621" y="1"/>
                    </a:moveTo>
                    <a:cubicBezTo>
                      <a:pt x="411" y="1"/>
                      <a:pt x="1" y="501"/>
                      <a:pt x="391" y="501"/>
                    </a:cubicBezTo>
                    <a:cubicBezTo>
                      <a:pt x="560" y="501"/>
                      <a:pt x="729" y="332"/>
                      <a:pt x="729" y="163"/>
                    </a:cubicBezTo>
                    <a:cubicBezTo>
                      <a:pt x="729" y="46"/>
                      <a:pt x="684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6"/>
              <p:cNvSpPr/>
              <p:nvPr/>
            </p:nvSpPr>
            <p:spPr>
              <a:xfrm>
                <a:off x="5609750" y="675775"/>
                <a:ext cx="101425" cy="57725"/>
              </a:xfrm>
              <a:custGeom>
                <a:rect b="b" l="l" r="r" t="t"/>
                <a:pathLst>
                  <a:path extrusionOk="0" h="2309" w="4057">
                    <a:moveTo>
                      <a:pt x="2572" y="0"/>
                    </a:moveTo>
                    <a:cubicBezTo>
                      <a:pt x="2189" y="0"/>
                      <a:pt x="1776" y="92"/>
                      <a:pt x="1395" y="365"/>
                    </a:cubicBezTo>
                    <a:cubicBezTo>
                      <a:pt x="719" y="830"/>
                      <a:pt x="212" y="1506"/>
                      <a:pt x="1" y="2308"/>
                    </a:cubicBezTo>
                    <a:cubicBezTo>
                      <a:pt x="1" y="2308"/>
                      <a:pt x="1610" y="392"/>
                      <a:pt x="3734" y="392"/>
                    </a:cubicBezTo>
                    <a:cubicBezTo>
                      <a:pt x="3840" y="392"/>
                      <a:pt x="3948" y="397"/>
                      <a:pt x="4056" y="407"/>
                    </a:cubicBezTo>
                    <a:cubicBezTo>
                      <a:pt x="4056" y="407"/>
                      <a:pt x="3378" y="0"/>
                      <a:pt x="2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5897050" y="676550"/>
                <a:ext cx="103525" cy="54825"/>
              </a:xfrm>
              <a:custGeom>
                <a:rect b="b" l="l" r="r" t="t"/>
                <a:pathLst>
                  <a:path extrusionOk="0" h="2193" w="4141">
                    <a:moveTo>
                      <a:pt x="1614" y="1"/>
                    </a:moveTo>
                    <a:cubicBezTo>
                      <a:pt x="742" y="1"/>
                      <a:pt x="0" y="503"/>
                      <a:pt x="0" y="503"/>
                    </a:cubicBezTo>
                    <a:cubicBezTo>
                      <a:pt x="172" y="477"/>
                      <a:pt x="343" y="465"/>
                      <a:pt x="510" y="465"/>
                    </a:cubicBezTo>
                    <a:cubicBezTo>
                      <a:pt x="2520" y="465"/>
                      <a:pt x="4140" y="2193"/>
                      <a:pt x="4140" y="2193"/>
                    </a:cubicBezTo>
                    <a:cubicBezTo>
                      <a:pt x="3887" y="1390"/>
                      <a:pt x="3380" y="714"/>
                      <a:pt x="2662" y="292"/>
                    </a:cubicBezTo>
                    <a:cubicBezTo>
                      <a:pt x="2317" y="78"/>
                      <a:pt x="1956" y="1"/>
                      <a:pt x="1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5209450" y="1187625"/>
                <a:ext cx="1194600" cy="665450"/>
              </a:xfrm>
              <a:custGeom>
                <a:rect b="b" l="l" r="r" t="t"/>
                <a:pathLst>
                  <a:path extrusionOk="0" h="26618" w="47784">
                    <a:moveTo>
                      <a:pt x="17998" y="1"/>
                    </a:moveTo>
                    <a:cubicBezTo>
                      <a:pt x="16139" y="212"/>
                      <a:pt x="6634" y="1395"/>
                      <a:pt x="3803" y="5282"/>
                    </a:cubicBezTo>
                    <a:cubicBezTo>
                      <a:pt x="634" y="9549"/>
                      <a:pt x="1" y="26617"/>
                      <a:pt x="1" y="26617"/>
                    </a:cubicBezTo>
                    <a:lnTo>
                      <a:pt x="47783" y="26617"/>
                    </a:lnTo>
                    <a:cubicBezTo>
                      <a:pt x="47783" y="26617"/>
                      <a:pt x="47149" y="9549"/>
                      <a:pt x="43981" y="5282"/>
                    </a:cubicBezTo>
                    <a:cubicBezTo>
                      <a:pt x="41150" y="1395"/>
                      <a:pt x="31644" y="170"/>
                      <a:pt x="29785" y="1"/>
                    </a:cubicBezTo>
                    <a:cubicBezTo>
                      <a:pt x="28962" y="3001"/>
                      <a:pt x="26416" y="4500"/>
                      <a:pt x="23876" y="4500"/>
                    </a:cubicBezTo>
                    <a:cubicBezTo>
                      <a:pt x="21336" y="4500"/>
                      <a:pt x="18801" y="3001"/>
                      <a:pt x="17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5938225" y="1187625"/>
                <a:ext cx="465825" cy="665450"/>
              </a:xfrm>
              <a:custGeom>
                <a:rect b="b" l="l" r="r" t="t"/>
                <a:pathLst>
                  <a:path extrusionOk="0" h="26618" w="18633">
                    <a:moveTo>
                      <a:pt x="634" y="1"/>
                    </a:moveTo>
                    <a:cubicBezTo>
                      <a:pt x="508" y="550"/>
                      <a:pt x="296" y="1057"/>
                      <a:pt x="1" y="1564"/>
                    </a:cubicBezTo>
                    <a:cubicBezTo>
                      <a:pt x="423" y="1649"/>
                      <a:pt x="4394" y="2620"/>
                      <a:pt x="6380" y="7775"/>
                    </a:cubicBezTo>
                    <a:cubicBezTo>
                      <a:pt x="7817" y="11619"/>
                      <a:pt x="6507" y="21040"/>
                      <a:pt x="5831" y="26575"/>
                    </a:cubicBezTo>
                    <a:lnTo>
                      <a:pt x="18632" y="26617"/>
                    </a:lnTo>
                    <a:cubicBezTo>
                      <a:pt x="18632" y="26617"/>
                      <a:pt x="17998" y="9549"/>
                      <a:pt x="14830" y="5282"/>
                    </a:cubicBezTo>
                    <a:cubicBezTo>
                      <a:pt x="11999" y="1395"/>
                      <a:pt x="2493" y="212"/>
                      <a:pt x="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5308725" y="1236225"/>
                <a:ext cx="994975" cy="77125"/>
              </a:xfrm>
              <a:custGeom>
                <a:rect b="b" l="l" r="r" t="t"/>
                <a:pathLst>
                  <a:path extrusionOk="0" h="3085" w="39799">
                    <a:moveTo>
                      <a:pt x="5071" y="0"/>
                    </a:moveTo>
                    <a:cubicBezTo>
                      <a:pt x="3001" y="761"/>
                      <a:pt x="1099" y="1775"/>
                      <a:pt x="1" y="3084"/>
                    </a:cubicBezTo>
                    <a:lnTo>
                      <a:pt x="39798" y="3084"/>
                    </a:lnTo>
                    <a:cubicBezTo>
                      <a:pt x="38742" y="1775"/>
                      <a:pt x="36841" y="761"/>
                      <a:pt x="34771" y="0"/>
                    </a:cubicBezTo>
                    <a:lnTo>
                      <a:pt x="24927" y="0"/>
                    </a:lnTo>
                    <a:cubicBezTo>
                      <a:pt x="23681" y="1711"/>
                      <a:pt x="21790" y="2567"/>
                      <a:pt x="19905" y="2567"/>
                    </a:cubicBezTo>
                    <a:cubicBezTo>
                      <a:pt x="18020" y="2567"/>
                      <a:pt x="16140" y="1711"/>
                      <a:pt x="14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5249600" y="1404150"/>
                <a:ext cx="1114300" cy="77125"/>
              </a:xfrm>
              <a:custGeom>
                <a:rect b="b" l="l" r="r" t="t"/>
                <a:pathLst>
                  <a:path extrusionOk="0" h="3085" w="44572">
                    <a:moveTo>
                      <a:pt x="718" y="1"/>
                    </a:moveTo>
                    <a:cubicBezTo>
                      <a:pt x="465" y="930"/>
                      <a:pt x="211" y="1986"/>
                      <a:pt x="0" y="3085"/>
                    </a:cubicBezTo>
                    <a:lnTo>
                      <a:pt x="44572" y="3085"/>
                    </a:lnTo>
                    <a:cubicBezTo>
                      <a:pt x="44360" y="1986"/>
                      <a:pt x="44107" y="930"/>
                      <a:pt x="43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5225300" y="1571025"/>
                <a:ext cx="1162900" cy="77150"/>
              </a:xfrm>
              <a:custGeom>
                <a:rect b="b" l="l" r="r" t="t"/>
                <a:pathLst>
                  <a:path extrusionOk="0" h="3086" w="46516">
                    <a:moveTo>
                      <a:pt x="338" y="1"/>
                    </a:moveTo>
                    <a:cubicBezTo>
                      <a:pt x="212" y="1057"/>
                      <a:pt x="85" y="2071"/>
                      <a:pt x="0" y="3085"/>
                    </a:cubicBezTo>
                    <a:lnTo>
                      <a:pt x="46515" y="3085"/>
                    </a:lnTo>
                    <a:cubicBezTo>
                      <a:pt x="46389" y="2071"/>
                      <a:pt x="46304" y="1057"/>
                      <a:pt x="46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5211575" y="1737925"/>
                <a:ext cx="1190350" cy="77125"/>
              </a:xfrm>
              <a:custGeom>
                <a:rect b="b" l="l" r="r" t="t"/>
                <a:pathLst>
                  <a:path extrusionOk="0" h="3085" w="47614">
                    <a:moveTo>
                      <a:pt x="211" y="0"/>
                    </a:moveTo>
                    <a:cubicBezTo>
                      <a:pt x="127" y="1225"/>
                      <a:pt x="42" y="2324"/>
                      <a:pt x="0" y="3084"/>
                    </a:cubicBezTo>
                    <a:lnTo>
                      <a:pt x="47614" y="3084"/>
                    </a:lnTo>
                    <a:cubicBezTo>
                      <a:pt x="47571" y="2324"/>
                      <a:pt x="47487" y="1225"/>
                      <a:pt x="474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5630875" y="1187625"/>
                <a:ext cx="350675" cy="139450"/>
              </a:xfrm>
              <a:custGeom>
                <a:rect b="b" l="l" r="r" t="t"/>
                <a:pathLst>
                  <a:path extrusionOk="0" h="5578" w="14027">
                    <a:moveTo>
                      <a:pt x="1141" y="1"/>
                    </a:moveTo>
                    <a:cubicBezTo>
                      <a:pt x="888" y="43"/>
                      <a:pt x="508" y="43"/>
                      <a:pt x="1" y="128"/>
                    </a:cubicBezTo>
                    <a:cubicBezTo>
                      <a:pt x="634" y="3212"/>
                      <a:pt x="3549" y="5578"/>
                      <a:pt x="7014" y="5578"/>
                    </a:cubicBezTo>
                    <a:cubicBezTo>
                      <a:pt x="10520" y="5578"/>
                      <a:pt x="13435" y="3212"/>
                      <a:pt x="14027" y="128"/>
                    </a:cubicBezTo>
                    <a:cubicBezTo>
                      <a:pt x="13562" y="43"/>
                      <a:pt x="13140" y="1"/>
                      <a:pt x="12928" y="1"/>
                    </a:cubicBezTo>
                    <a:cubicBezTo>
                      <a:pt x="12105" y="3001"/>
                      <a:pt x="9559" y="4500"/>
                      <a:pt x="7019" y="4500"/>
                    </a:cubicBezTo>
                    <a:cubicBezTo>
                      <a:pt x="4479" y="4500"/>
                      <a:pt x="1944" y="300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5389000" y="1522475"/>
                <a:ext cx="59050" cy="330600"/>
              </a:xfrm>
              <a:custGeom>
                <a:rect b="b" l="l" r="r" t="t"/>
                <a:pathLst>
                  <a:path extrusionOk="0" h="13224" w="2362">
                    <a:moveTo>
                      <a:pt x="1884" y="1"/>
                    </a:moveTo>
                    <a:cubicBezTo>
                      <a:pt x="1710" y="1"/>
                      <a:pt x="1540" y="104"/>
                      <a:pt x="1522" y="338"/>
                    </a:cubicBezTo>
                    <a:cubicBezTo>
                      <a:pt x="677" y="4605"/>
                      <a:pt x="170" y="8872"/>
                      <a:pt x="1" y="13223"/>
                    </a:cubicBezTo>
                    <a:lnTo>
                      <a:pt x="761" y="13223"/>
                    </a:lnTo>
                    <a:cubicBezTo>
                      <a:pt x="930" y="8956"/>
                      <a:pt x="1437" y="4689"/>
                      <a:pt x="2282" y="507"/>
                    </a:cubicBezTo>
                    <a:lnTo>
                      <a:pt x="2240" y="507"/>
                    </a:lnTo>
                    <a:cubicBezTo>
                      <a:pt x="2361" y="191"/>
                      <a:pt x="2119" y="1"/>
                      <a:pt x="18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6167425" y="1523300"/>
                <a:ext cx="57050" cy="329775"/>
              </a:xfrm>
              <a:custGeom>
                <a:rect b="b" l="l" r="r" t="t"/>
                <a:pathLst>
                  <a:path extrusionOk="0" h="13191" w="2282">
                    <a:moveTo>
                      <a:pt x="378" y="1"/>
                    </a:moveTo>
                    <a:cubicBezTo>
                      <a:pt x="351" y="1"/>
                      <a:pt x="324" y="3"/>
                      <a:pt x="296" y="9"/>
                    </a:cubicBezTo>
                    <a:cubicBezTo>
                      <a:pt x="127" y="51"/>
                      <a:pt x="1" y="262"/>
                      <a:pt x="43" y="474"/>
                    </a:cubicBezTo>
                    <a:cubicBezTo>
                      <a:pt x="845" y="4656"/>
                      <a:pt x="1310" y="8923"/>
                      <a:pt x="1521" y="13190"/>
                    </a:cubicBezTo>
                    <a:lnTo>
                      <a:pt x="2282" y="13190"/>
                    </a:lnTo>
                    <a:cubicBezTo>
                      <a:pt x="2071" y="8839"/>
                      <a:pt x="1564" y="4572"/>
                      <a:pt x="761" y="305"/>
                    </a:cubicBezTo>
                    <a:cubicBezTo>
                      <a:pt x="724" y="121"/>
                      <a:pt x="559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5441797" y="231617"/>
                <a:ext cx="727750" cy="724696"/>
              </a:xfrm>
              <a:custGeom>
                <a:rect b="b" l="l" r="r" t="t"/>
                <a:pathLst>
                  <a:path extrusionOk="0" h="21717" w="29110">
                    <a:moveTo>
                      <a:pt x="15604" y="0"/>
                    </a:moveTo>
                    <a:cubicBezTo>
                      <a:pt x="14282" y="0"/>
                      <a:pt x="13140" y="1057"/>
                      <a:pt x="13140" y="1057"/>
                    </a:cubicBezTo>
                    <a:cubicBezTo>
                      <a:pt x="13140" y="1057"/>
                      <a:pt x="12971" y="550"/>
                      <a:pt x="11069" y="339"/>
                    </a:cubicBezTo>
                    <a:cubicBezTo>
                      <a:pt x="10979" y="329"/>
                      <a:pt x="10890" y="324"/>
                      <a:pt x="10803" y="324"/>
                    </a:cubicBezTo>
                    <a:cubicBezTo>
                      <a:pt x="9058" y="324"/>
                      <a:pt x="7985" y="2240"/>
                      <a:pt x="7985" y="2240"/>
                    </a:cubicBezTo>
                    <a:cubicBezTo>
                      <a:pt x="7985" y="2240"/>
                      <a:pt x="7569" y="1846"/>
                      <a:pt x="6690" y="1846"/>
                    </a:cubicBezTo>
                    <a:cubicBezTo>
                      <a:pt x="6348" y="1846"/>
                      <a:pt x="5935" y="1905"/>
                      <a:pt x="5450" y="2071"/>
                    </a:cubicBezTo>
                    <a:cubicBezTo>
                      <a:pt x="3718" y="2663"/>
                      <a:pt x="3972" y="4859"/>
                      <a:pt x="3972" y="4859"/>
                    </a:cubicBezTo>
                    <a:cubicBezTo>
                      <a:pt x="3211" y="4902"/>
                      <a:pt x="2493" y="5240"/>
                      <a:pt x="1986" y="5831"/>
                    </a:cubicBezTo>
                    <a:cubicBezTo>
                      <a:pt x="1099" y="6845"/>
                      <a:pt x="2282" y="8408"/>
                      <a:pt x="2282" y="8408"/>
                    </a:cubicBezTo>
                    <a:cubicBezTo>
                      <a:pt x="2282" y="8408"/>
                      <a:pt x="1606" y="8493"/>
                      <a:pt x="930" y="10098"/>
                    </a:cubicBezTo>
                    <a:cubicBezTo>
                      <a:pt x="296" y="11704"/>
                      <a:pt x="1479" y="13182"/>
                      <a:pt x="1479" y="13182"/>
                    </a:cubicBezTo>
                    <a:cubicBezTo>
                      <a:pt x="1479" y="13182"/>
                      <a:pt x="676" y="13351"/>
                      <a:pt x="338" y="14534"/>
                    </a:cubicBezTo>
                    <a:cubicBezTo>
                      <a:pt x="0" y="15717"/>
                      <a:pt x="1648" y="17280"/>
                      <a:pt x="1648" y="17280"/>
                    </a:cubicBezTo>
                    <a:cubicBezTo>
                      <a:pt x="1648" y="17280"/>
                      <a:pt x="1352" y="17449"/>
                      <a:pt x="1057" y="18675"/>
                    </a:cubicBezTo>
                    <a:cubicBezTo>
                      <a:pt x="761" y="19942"/>
                      <a:pt x="2789" y="21463"/>
                      <a:pt x="2789" y="21463"/>
                    </a:cubicBezTo>
                    <a:cubicBezTo>
                      <a:pt x="2789" y="21463"/>
                      <a:pt x="3465" y="19773"/>
                      <a:pt x="3887" y="18463"/>
                    </a:cubicBezTo>
                    <a:cubicBezTo>
                      <a:pt x="4267" y="17196"/>
                      <a:pt x="3591" y="16182"/>
                      <a:pt x="3591" y="15844"/>
                    </a:cubicBezTo>
                    <a:cubicBezTo>
                      <a:pt x="3591" y="15464"/>
                      <a:pt x="4225" y="15548"/>
                      <a:pt x="4859" y="14492"/>
                    </a:cubicBezTo>
                    <a:cubicBezTo>
                      <a:pt x="5535" y="13394"/>
                      <a:pt x="4774" y="12042"/>
                      <a:pt x="4774" y="12042"/>
                    </a:cubicBezTo>
                    <a:lnTo>
                      <a:pt x="4774" y="12042"/>
                    </a:lnTo>
                    <a:cubicBezTo>
                      <a:pt x="5132" y="12107"/>
                      <a:pt x="5503" y="12140"/>
                      <a:pt x="5876" y="12140"/>
                    </a:cubicBezTo>
                    <a:cubicBezTo>
                      <a:pt x="6472" y="12140"/>
                      <a:pt x="7076" y="12054"/>
                      <a:pt x="7647" y="11873"/>
                    </a:cubicBezTo>
                    <a:cubicBezTo>
                      <a:pt x="9379" y="11408"/>
                      <a:pt x="8957" y="10141"/>
                      <a:pt x="8957" y="10140"/>
                    </a:cubicBezTo>
                    <a:lnTo>
                      <a:pt x="8957" y="10140"/>
                    </a:lnTo>
                    <a:cubicBezTo>
                      <a:pt x="9591" y="10816"/>
                      <a:pt x="10436" y="11239"/>
                      <a:pt x="11323" y="11408"/>
                    </a:cubicBezTo>
                    <a:cubicBezTo>
                      <a:pt x="11417" y="11421"/>
                      <a:pt x="11509" y="11427"/>
                      <a:pt x="11600" y="11427"/>
                    </a:cubicBezTo>
                    <a:cubicBezTo>
                      <a:pt x="13009" y="11427"/>
                      <a:pt x="13942" y="9971"/>
                      <a:pt x="13942" y="9971"/>
                    </a:cubicBezTo>
                    <a:cubicBezTo>
                      <a:pt x="14491" y="10521"/>
                      <a:pt x="15210" y="10859"/>
                      <a:pt x="15970" y="10985"/>
                    </a:cubicBezTo>
                    <a:cubicBezTo>
                      <a:pt x="16068" y="11000"/>
                      <a:pt x="16166" y="11007"/>
                      <a:pt x="16262" y="11007"/>
                    </a:cubicBezTo>
                    <a:cubicBezTo>
                      <a:pt x="17531" y="11007"/>
                      <a:pt x="18590" y="9802"/>
                      <a:pt x="18590" y="9802"/>
                    </a:cubicBezTo>
                    <a:cubicBezTo>
                      <a:pt x="18590" y="9802"/>
                      <a:pt x="18843" y="10394"/>
                      <a:pt x="20491" y="10774"/>
                    </a:cubicBezTo>
                    <a:cubicBezTo>
                      <a:pt x="20782" y="10850"/>
                      <a:pt x="21077" y="10888"/>
                      <a:pt x="21370" y="10888"/>
                    </a:cubicBezTo>
                    <a:cubicBezTo>
                      <a:pt x="22052" y="10888"/>
                      <a:pt x="22717" y="10681"/>
                      <a:pt x="23279" y="10267"/>
                    </a:cubicBezTo>
                    <a:cubicBezTo>
                      <a:pt x="23364" y="10732"/>
                      <a:pt x="23490" y="11197"/>
                      <a:pt x="23659" y="11619"/>
                    </a:cubicBezTo>
                    <a:cubicBezTo>
                      <a:pt x="23997" y="12760"/>
                      <a:pt x="25476" y="13013"/>
                      <a:pt x="25476" y="13013"/>
                    </a:cubicBezTo>
                    <a:cubicBezTo>
                      <a:pt x="25053" y="13563"/>
                      <a:pt x="24842" y="14238"/>
                      <a:pt x="24800" y="14957"/>
                    </a:cubicBezTo>
                    <a:cubicBezTo>
                      <a:pt x="24800" y="16097"/>
                      <a:pt x="26194" y="16858"/>
                      <a:pt x="26194" y="16858"/>
                    </a:cubicBezTo>
                    <a:cubicBezTo>
                      <a:pt x="25983" y="17365"/>
                      <a:pt x="25814" y="17872"/>
                      <a:pt x="25687" y="18379"/>
                    </a:cubicBezTo>
                    <a:cubicBezTo>
                      <a:pt x="25391" y="19519"/>
                      <a:pt x="26532" y="21716"/>
                      <a:pt x="26532" y="21716"/>
                    </a:cubicBezTo>
                    <a:cubicBezTo>
                      <a:pt x="27124" y="21336"/>
                      <a:pt x="27588" y="20745"/>
                      <a:pt x="27842" y="20069"/>
                    </a:cubicBezTo>
                    <a:cubicBezTo>
                      <a:pt x="28095" y="19266"/>
                      <a:pt x="28011" y="18379"/>
                      <a:pt x="27631" y="17618"/>
                    </a:cubicBezTo>
                    <a:cubicBezTo>
                      <a:pt x="28180" y="17196"/>
                      <a:pt x="28560" y="16562"/>
                      <a:pt x="28687" y="15844"/>
                    </a:cubicBezTo>
                    <a:cubicBezTo>
                      <a:pt x="28771" y="14999"/>
                      <a:pt x="28602" y="14154"/>
                      <a:pt x="28138" y="13436"/>
                    </a:cubicBezTo>
                    <a:cubicBezTo>
                      <a:pt x="28771" y="12844"/>
                      <a:pt x="29109" y="11957"/>
                      <a:pt x="29067" y="11112"/>
                    </a:cubicBezTo>
                    <a:cubicBezTo>
                      <a:pt x="29067" y="9507"/>
                      <a:pt x="27546" y="8366"/>
                      <a:pt x="27546" y="8366"/>
                    </a:cubicBezTo>
                    <a:cubicBezTo>
                      <a:pt x="27546" y="8366"/>
                      <a:pt x="28264" y="7901"/>
                      <a:pt x="27715" y="6549"/>
                    </a:cubicBezTo>
                    <a:cubicBezTo>
                      <a:pt x="27335" y="5704"/>
                      <a:pt x="26574" y="5071"/>
                      <a:pt x="25645" y="4859"/>
                    </a:cubicBezTo>
                    <a:cubicBezTo>
                      <a:pt x="25856" y="4226"/>
                      <a:pt x="25645" y="3465"/>
                      <a:pt x="25138" y="3043"/>
                    </a:cubicBezTo>
                    <a:cubicBezTo>
                      <a:pt x="24652" y="2620"/>
                      <a:pt x="23976" y="2515"/>
                      <a:pt x="23422" y="2515"/>
                    </a:cubicBezTo>
                    <a:cubicBezTo>
                      <a:pt x="22867" y="2515"/>
                      <a:pt x="22434" y="2620"/>
                      <a:pt x="22434" y="2620"/>
                    </a:cubicBezTo>
                    <a:cubicBezTo>
                      <a:pt x="22434" y="2620"/>
                      <a:pt x="22603" y="1564"/>
                      <a:pt x="21040" y="846"/>
                    </a:cubicBezTo>
                    <a:cubicBezTo>
                      <a:pt x="20685" y="698"/>
                      <a:pt x="20321" y="628"/>
                      <a:pt x="19962" y="628"/>
                    </a:cubicBezTo>
                    <a:cubicBezTo>
                      <a:pt x="19294" y="628"/>
                      <a:pt x="18647" y="871"/>
                      <a:pt x="18125" y="1311"/>
                    </a:cubicBezTo>
                    <a:cubicBezTo>
                      <a:pt x="18125" y="1311"/>
                      <a:pt x="18125" y="888"/>
                      <a:pt x="16477" y="170"/>
                    </a:cubicBezTo>
                    <a:cubicBezTo>
                      <a:pt x="16184" y="50"/>
                      <a:pt x="15890" y="0"/>
                      <a:pt x="15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 rot="10800000">
                <a:off x="5703750" y="995000"/>
                <a:ext cx="204550" cy="24725"/>
              </a:xfrm>
              <a:custGeom>
                <a:rect b="b" l="l" r="r" t="t"/>
                <a:pathLst>
                  <a:path extrusionOk="0" h="989" w="8182">
                    <a:moveTo>
                      <a:pt x="269" y="0"/>
                    </a:moveTo>
                    <a:cubicBezTo>
                      <a:pt x="168" y="0"/>
                      <a:pt x="77" y="69"/>
                      <a:pt x="43" y="138"/>
                    </a:cubicBezTo>
                    <a:cubicBezTo>
                      <a:pt x="1" y="223"/>
                      <a:pt x="43" y="349"/>
                      <a:pt x="170" y="392"/>
                    </a:cubicBezTo>
                    <a:cubicBezTo>
                      <a:pt x="1292" y="779"/>
                      <a:pt x="2450" y="988"/>
                      <a:pt x="3611" y="988"/>
                    </a:cubicBezTo>
                    <a:cubicBezTo>
                      <a:pt x="3717" y="988"/>
                      <a:pt x="3823" y="987"/>
                      <a:pt x="3930" y="983"/>
                    </a:cubicBezTo>
                    <a:cubicBezTo>
                      <a:pt x="5282" y="983"/>
                      <a:pt x="6634" y="772"/>
                      <a:pt x="7943" y="392"/>
                    </a:cubicBezTo>
                    <a:cubicBezTo>
                      <a:pt x="8182" y="312"/>
                      <a:pt x="8084" y="8"/>
                      <a:pt x="7895" y="8"/>
                    </a:cubicBezTo>
                    <a:cubicBezTo>
                      <a:pt x="7883" y="8"/>
                      <a:pt x="7871" y="9"/>
                      <a:pt x="7859" y="11"/>
                    </a:cubicBezTo>
                    <a:cubicBezTo>
                      <a:pt x="6634" y="413"/>
                      <a:pt x="5356" y="613"/>
                      <a:pt x="4083" y="613"/>
                    </a:cubicBezTo>
                    <a:cubicBezTo>
                      <a:pt x="2810" y="613"/>
                      <a:pt x="1543" y="413"/>
                      <a:pt x="339" y="11"/>
                    </a:cubicBezTo>
                    <a:cubicBezTo>
                      <a:pt x="315" y="4"/>
                      <a:pt x="292" y="0"/>
                      <a:pt x="269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 rot="10800000">
                <a:off x="5762525" y="1028141"/>
                <a:ext cx="87675" cy="9525"/>
              </a:xfrm>
              <a:custGeom>
                <a:rect b="b" l="l" r="r" t="t"/>
                <a:pathLst>
                  <a:path extrusionOk="0" h="381" w="3507">
                    <a:moveTo>
                      <a:pt x="43" y="0"/>
                    </a:moveTo>
                    <a:cubicBezTo>
                      <a:pt x="43" y="0"/>
                      <a:pt x="0" y="0"/>
                      <a:pt x="0" y="43"/>
                    </a:cubicBezTo>
                    <a:cubicBezTo>
                      <a:pt x="0" y="43"/>
                      <a:pt x="0" y="85"/>
                      <a:pt x="43" y="85"/>
                    </a:cubicBezTo>
                    <a:cubicBezTo>
                      <a:pt x="550" y="296"/>
                      <a:pt x="1141" y="381"/>
                      <a:pt x="1690" y="381"/>
                    </a:cubicBezTo>
                    <a:cubicBezTo>
                      <a:pt x="2282" y="338"/>
                      <a:pt x="2873" y="254"/>
                      <a:pt x="3465" y="85"/>
                    </a:cubicBezTo>
                    <a:cubicBezTo>
                      <a:pt x="3465" y="85"/>
                      <a:pt x="3507" y="43"/>
                      <a:pt x="3507" y="43"/>
                    </a:cubicBezTo>
                    <a:cubicBezTo>
                      <a:pt x="3465" y="0"/>
                      <a:pt x="3465" y="0"/>
                      <a:pt x="3422" y="0"/>
                    </a:cubicBezTo>
                    <a:cubicBezTo>
                      <a:pt x="2873" y="169"/>
                      <a:pt x="2303" y="254"/>
                      <a:pt x="1732" y="254"/>
                    </a:cubicBezTo>
                    <a:cubicBezTo>
                      <a:pt x="1162" y="254"/>
                      <a:pt x="592" y="169"/>
                      <a:pt x="43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3" name="Google Shape;1013;p46"/>
          <p:cNvSpPr txBox="1"/>
          <p:nvPr>
            <p:ph idx="14" type="subTitle"/>
          </p:nvPr>
        </p:nvSpPr>
        <p:spPr>
          <a:xfrm>
            <a:off x="3366700" y="2811875"/>
            <a:ext cx="21666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T-Average</a:t>
            </a:r>
            <a:endParaRPr/>
          </a:p>
        </p:txBody>
      </p:sp>
      <p:sp>
        <p:nvSpPr>
          <p:cNvPr id="1014" name="Google Shape;1014;p46"/>
          <p:cNvSpPr txBox="1"/>
          <p:nvPr>
            <p:ph idx="15" type="subTitle"/>
          </p:nvPr>
        </p:nvSpPr>
        <p:spPr>
          <a:xfrm>
            <a:off x="3290500" y="3335000"/>
            <a:ext cx="24582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Average temperature in Degrees Fahrenheit.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6"/>
          <p:cNvSpPr/>
          <p:nvPr/>
        </p:nvSpPr>
        <p:spPr>
          <a:xfrm>
            <a:off x="3366700" y="2063175"/>
            <a:ext cx="2166600" cy="6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46"/>
          <p:cNvGrpSpPr/>
          <p:nvPr/>
        </p:nvGrpSpPr>
        <p:grpSpPr>
          <a:xfrm>
            <a:off x="4251105" y="2083150"/>
            <a:ext cx="480826" cy="652637"/>
            <a:chOff x="7146705" y="2921350"/>
            <a:chExt cx="480826" cy="652637"/>
          </a:xfrm>
        </p:grpSpPr>
        <p:sp>
          <p:nvSpPr>
            <p:cNvPr id="1017" name="Google Shape;1017;p46"/>
            <p:cNvSpPr/>
            <p:nvPr/>
          </p:nvSpPr>
          <p:spPr>
            <a:xfrm>
              <a:off x="7240650" y="2921350"/>
              <a:ext cx="292919" cy="436077"/>
            </a:xfrm>
            <a:custGeom>
              <a:rect b="b" l="l" r="r" t="t"/>
              <a:pathLst>
                <a:path extrusionOk="0" h="21717" w="29110">
                  <a:moveTo>
                    <a:pt x="15604" y="0"/>
                  </a:moveTo>
                  <a:cubicBezTo>
                    <a:pt x="14282" y="0"/>
                    <a:pt x="13140" y="1057"/>
                    <a:pt x="13140" y="1057"/>
                  </a:cubicBezTo>
                  <a:cubicBezTo>
                    <a:pt x="13140" y="1057"/>
                    <a:pt x="12971" y="550"/>
                    <a:pt x="11069" y="339"/>
                  </a:cubicBezTo>
                  <a:cubicBezTo>
                    <a:pt x="10979" y="329"/>
                    <a:pt x="10890" y="324"/>
                    <a:pt x="10803" y="324"/>
                  </a:cubicBezTo>
                  <a:cubicBezTo>
                    <a:pt x="9058" y="324"/>
                    <a:pt x="7985" y="2240"/>
                    <a:pt x="7985" y="2240"/>
                  </a:cubicBezTo>
                  <a:cubicBezTo>
                    <a:pt x="7985" y="2240"/>
                    <a:pt x="7569" y="1846"/>
                    <a:pt x="6690" y="1846"/>
                  </a:cubicBezTo>
                  <a:cubicBezTo>
                    <a:pt x="6348" y="1846"/>
                    <a:pt x="5935" y="1905"/>
                    <a:pt x="5450" y="2071"/>
                  </a:cubicBezTo>
                  <a:cubicBezTo>
                    <a:pt x="3718" y="2663"/>
                    <a:pt x="3972" y="4859"/>
                    <a:pt x="3972" y="4859"/>
                  </a:cubicBezTo>
                  <a:cubicBezTo>
                    <a:pt x="3211" y="4902"/>
                    <a:pt x="2493" y="5240"/>
                    <a:pt x="1986" y="5831"/>
                  </a:cubicBezTo>
                  <a:cubicBezTo>
                    <a:pt x="1099" y="6845"/>
                    <a:pt x="2282" y="8408"/>
                    <a:pt x="2282" y="8408"/>
                  </a:cubicBezTo>
                  <a:cubicBezTo>
                    <a:pt x="2282" y="8408"/>
                    <a:pt x="1606" y="8493"/>
                    <a:pt x="930" y="10098"/>
                  </a:cubicBezTo>
                  <a:cubicBezTo>
                    <a:pt x="296" y="11704"/>
                    <a:pt x="1479" y="13182"/>
                    <a:pt x="1479" y="13182"/>
                  </a:cubicBezTo>
                  <a:cubicBezTo>
                    <a:pt x="1479" y="13182"/>
                    <a:pt x="676" y="13351"/>
                    <a:pt x="338" y="14534"/>
                  </a:cubicBezTo>
                  <a:cubicBezTo>
                    <a:pt x="0" y="15717"/>
                    <a:pt x="1648" y="17280"/>
                    <a:pt x="1648" y="17280"/>
                  </a:cubicBezTo>
                  <a:cubicBezTo>
                    <a:pt x="1648" y="17280"/>
                    <a:pt x="1352" y="17449"/>
                    <a:pt x="1057" y="18675"/>
                  </a:cubicBezTo>
                  <a:cubicBezTo>
                    <a:pt x="761" y="19942"/>
                    <a:pt x="2789" y="21463"/>
                    <a:pt x="2789" y="21463"/>
                  </a:cubicBezTo>
                  <a:cubicBezTo>
                    <a:pt x="2789" y="21463"/>
                    <a:pt x="3465" y="19773"/>
                    <a:pt x="3887" y="18463"/>
                  </a:cubicBezTo>
                  <a:cubicBezTo>
                    <a:pt x="4267" y="17196"/>
                    <a:pt x="3591" y="16182"/>
                    <a:pt x="3591" y="15844"/>
                  </a:cubicBezTo>
                  <a:cubicBezTo>
                    <a:pt x="3591" y="15464"/>
                    <a:pt x="4225" y="15548"/>
                    <a:pt x="4859" y="14492"/>
                  </a:cubicBezTo>
                  <a:cubicBezTo>
                    <a:pt x="5535" y="13394"/>
                    <a:pt x="4774" y="12042"/>
                    <a:pt x="4774" y="12042"/>
                  </a:cubicBezTo>
                  <a:lnTo>
                    <a:pt x="4774" y="12042"/>
                  </a:lnTo>
                  <a:cubicBezTo>
                    <a:pt x="5132" y="12107"/>
                    <a:pt x="5503" y="12140"/>
                    <a:pt x="5876" y="12140"/>
                  </a:cubicBezTo>
                  <a:cubicBezTo>
                    <a:pt x="6472" y="12140"/>
                    <a:pt x="7076" y="12054"/>
                    <a:pt x="7647" y="11873"/>
                  </a:cubicBezTo>
                  <a:cubicBezTo>
                    <a:pt x="9379" y="11408"/>
                    <a:pt x="8957" y="10141"/>
                    <a:pt x="8957" y="10140"/>
                  </a:cubicBezTo>
                  <a:lnTo>
                    <a:pt x="8957" y="10140"/>
                  </a:lnTo>
                  <a:cubicBezTo>
                    <a:pt x="9591" y="10816"/>
                    <a:pt x="10436" y="11239"/>
                    <a:pt x="11323" y="11408"/>
                  </a:cubicBezTo>
                  <a:cubicBezTo>
                    <a:pt x="11417" y="11421"/>
                    <a:pt x="11509" y="11427"/>
                    <a:pt x="11600" y="11427"/>
                  </a:cubicBezTo>
                  <a:cubicBezTo>
                    <a:pt x="13009" y="11427"/>
                    <a:pt x="13942" y="9971"/>
                    <a:pt x="13942" y="9971"/>
                  </a:cubicBezTo>
                  <a:cubicBezTo>
                    <a:pt x="14491" y="10521"/>
                    <a:pt x="15210" y="10859"/>
                    <a:pt x="15970" y="10985"/>
                  </a:cubicBezTo>
                  <a:cubicBezTo>
                    <a:pt x="16068" y="11000"/>
                    <a:pt x="16166" y="11007"/>
                    <a:pt x="16262" y="11007"/>
                  </a:cubicBezTo>
                  <a:cubicBezTo>
                    <a:pt x="17531" y="11007"/>
                    <a:pt x="18590" y="9802"/>
                    <a:pt x="18590" y="9802"/>
                  </a:cubicBezTo>
                  <a:cubicBezTo>
                    <a:pt x="18590" y="9802"/>
                    <a:pt x="18843" y="10394"/>
                    <a:pt x="20491" y="10774"/>
                  </a:cubicBezTo>
                  <a:cubicBezTo>
                    <a:pt x="20782" y="10850"/>
                    <a:pt x="21077" y="10888"/>
                    <a:pt x="21370" y="10888"/>
                  </a:cubicBezTo>
                  <a:cubicBezTo>
                    <a:pt x="22052" y="10888"/>
                    <a:pt x="22717" y="10681"/>
                    <a:pt x="23279" y="10267"/>
                  </a:cubicBezTo>
                  <a:cubicBezTo>
                    <a:pt x="23364" y="10732"/>
                    <a:pt x="23490" y="11197"/>
                    <a:pt x="23659" y="11619"/>
                  </a:cubicBezTo>
                  <a:cubicBezTo>
                    <a:pt x="23997" y="12760"/>
                    <a:pt x="25476" y="13013"/>
                    <a:pt x="25476" y="13013"/>
                  </a:cubicBezTo>
                  <a:cubicBezTo>
                    <a:pt x="25053" y="13563"/>
                    <a:pt x="24842" y="14238"/>
                    <a:pt x="24800" y="14957"/>
                  </a:cubicBezTo>
                  <a:cubicBezTo>
                    <a:pt x="24800" y="16097"/>
                    <a:pt x="26194" y="16858"/>
                    <a:pt x="26194" y="16858"/>
                  </a:cubicBezTo>
                  <a:cubicBezTo>
                    <a:pt x="25983" y="17365"/>
                    <a:pt x="25814" y="17872"/>
                    <a:pt x="25687" y="18379"/>
                  </a:cubicBezTo>
                  <a:cubicBezTo>
                    <a:pt x="25391" y="19519"/>
                    <a:pt x="26532" y="21716"/>
                    <a:pt x="26532" y="21716"/>
                  </a:cubicBezTo>
                  <a:cubicBezTo>
                    <a:pt x="27124" y="21336"/>
                    <a:pt x="27588" y="20745"/>
                    <a:pt x="27842" y="20069"/>
                  </a:cubicBezTo>
                  <a:cubicBezTo>
                    <a:pt x="28095" y="19266"/>
                    <a:pt x="28011" y="18379"/>
                    <a:pt x="27631" y="17618"/>
                  </a:cubicBezTo>
                  <a:cubicBezTo>
                    <a:pt x="28180" y="17196"/>
                    <a:pt x="28560" y="16562"/>
                    <a:pt x="28687" y="15844"/>
                  </a:cubicBezTo>
                  <a:cubicBezTo>
                    <a:pt x="28771" y="14999"/>
                    <a:pt x="28602" y="14154"/>
                    <a:pt x="28138" y="13436"/>
                  </a:cubicBezTo>
                  <a:cubicBezTo>
                    <a:pt x="28771" y="12844"/>
                    <a:pt x="29109" y="11957"/>
                    <a:pt x="29067" y="11112"/>
                  </a:cubicBezTo>
                  <a:cubicBezTo>
                    <a:pt x="29067" y="9507"/>
                    <a:pt x="27546" y="8366"/>
                    <a:pt x="27546" y="8366"/>
                  </a:cubicBezTo>
                  <a:cubicBezTo>
                    <a:pt x="27546" y="8366"/>
                    <a:pt x="28264" y="7901"/>
                    <a:pt x="27715" y="6549"/>
                  </a:cubicBezTo>
                  <a:cubicBezTo>
                    <a:pt x="27335" y="5704"/>
                    <a:pt x="26574" y="5071"/>
                    <a:pt x="25645" y="4859"/>
                  </a:cubicBezTo>
                  <a:cubicBezTo>
                    <a:pt x="25856" y="4226"/>
                    <a:pt x="25645" y="3465"/>
                    <a:pt x="25138" y="3043"/>
                  </a:cubicBezTo>
                  <a:cubicBezTo>
                    <a:pt x="24652" y="2620"/>
                    <a:pt x="23976" y="2515"/>
                    <a:pt x="23422" y="2515"/>
                  </a:cubicBezTo>
                  <a:cubicBezTo>
                    <a:pt x="22867" y="2515"/>
                    <a:pt x="22434" y="2620"/>
                    <a:pt x="22434" y="2620"/>
                  </a:cubicBezTo>
                  <a:cubicBezTo>
                    <a:pt x="22434" y="2620"/>
                    <a:pt x="22603" y="1564"/>
                    <a:pt x="21040" y="846"/>
                  </a:cubicBezTo>
                  <a:cubicBezTo>
                    <a:pt x="20685" y="698"/>
                    <a:pt x="20321" y="628"/>
                    <a:pt x="19962" y="628"/>
                  </a:cubicBezTo>
                  <a:cubicBezTo>
                    <a:pt x="19294" y="628"/>
                    <a:pt x="18647" y="871"/>
                    <a:pt x="18125" y="1311"/>
                  </a:cubicBezTo>
                  <a:cubicBezTo>
                    <a:pt x="18125" y="1311"/>
                    <a:pt x="18125" y="888"/>
                    <a:pt x="16477" y="170"/>
                  </a:cubicBezTo>
                  <a:cubicBezTo>
                    <a:pt x="16184" y="50"/>
                    <a:pt x="15890" y="0"/>
                    <a:pt x="15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8" name="Google Shape;1018;p46"/>
            <p:cNvGrpSpPr/>
            <p:nvPr/>
          </p:nvGrpSpPr>
          <p:grpSpPr>
            <a:xfrm>
              <a:off x="7146705" y="2921350"/>
              <a:ext cx="480826" cy="652637"/>
              <a:chOff x="5209450" y="231617"/>
              <a:chExt cx="1194600" cy="1621458"/>
            </a:xfrm>
          </p:grpSpPr>
          <p:sp>
            <p:nvSpPr>
              <p:cNvPr id="1019" name="Google Shape;1019;p46"/>
              <p:cNvSpPr/>
              <p:nvPr/>
            </p:nvSpPr>
            <p:spPr>
              <a:xfrm>
                <a:off x="5479850" y="1046100"/>
                <a:ext cx="653800" cy="397700"/>
              </a:xfrm>
              <a:custGeom>
                <a:rect b="b" l="l" r="r" t="t"/>
                <a:pathLst>
                  <a:path extrusionOk="0" h="15908" w="26152">
                    <a:moveTo>
                      <a:pt x="13055" y="1"/>
                    </a:moveTo>
                    <a:lnTo>
                      <a:pt x="8534" y="339"/>
                    </a:lnTo>
                    <a:cubicBezTo>
                      <a:pt x="8534" y="339"/>
                      <a:pt x="9041" y="4014"/>
                      <a:pt x="8238" y="5662"/>
                    </a:cubicBezTo>
                    <a:cubicBezTo>
                      <a:pt x="7436" y="7267"/>
                      <a:pt x="0" y="8070"/>
                      <a:pt x="0" y="8070"/>
                    </a:cubicBezTo>
                    <a:cubicBezTo>
                      <a:pt x="127" y="9633"/>
                      <a:pt x="549" y="11154"/>
                      <a:pt x="1310" y="12591"/>
                    </a:cubicBezTo>
                    <a:cubicBezTo>
                      <a:pt x="2324" y="14619"/>
                      <a:pt x="9041" y="15548"/>
                      <a:pt x="11872" y="15844"/>
                    </a:cubicBezTo>
                    <a:cubicBezTo>
                      <a:pt x="12273" y="15886"/>
                      <a:pt x="12685" y="15907"/>
                      <a:pt x="13097" y="15907"/>
                    </a:cubicBezTo>
                    <a:cubicBezTo>
                      <a:pt x="13509" y="15907"/>
                      <a:pt x="13921" y="15886"/>
                      <a:pt x="14322" y="15844"/>
                    </a:cubicBezTo>
                    <a:cubicBezTo>
                      <a:pt x="17111" y="15548"/>
                      <a:pt x="23828" y="14619"/>
                      <a:pt x="24842" y="12591"/>
                    </a:cubicBezTo>
                    <a:cubicBezTo>
                      <a:pt x="25602" y="11154"/>
                      <a:pt x="26025" y="9633"/>
                      <a:pt x="26152" y="8070"/>
                    </a:cubicBezTo>
                    <a:cubicBezTo>
                      <a:pt x="26152" y="8070"/>
                      <a:pt x="18716" y="7267"/>
                      <a:pt x="17913" y="5662"/>
                    </a:cubicBezTo>
                    <a:cubicBezTo>
                      <a:pt x="17111" y="4057"/>
                      <a:pt x="17575" y="339"/>
                      <a:pt x="17575" y="339"/>
                    </a:cubicBezTo>
                    <a:lnTo>
                      <a:pt x="13055" y="1"/>
                    </a:ln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6"/>
              <p:cNvSpPr/>
              <p:nvPr/>
            </p:nvSpPr>
            <p:spPr>
              <a:xfrm>
                <a:off x="5693200" y="1046100"/>
                <a:ext cx="313700" cy="180775"/>
              </a:xfrm>
              <a:custGeom>
                <a:rect b="b" l="l" r="r" t="t"/>
                <a:pathLst>
                  <a:path extrusionOk="0" h="7231" w="12548">
                    <a:moveTo>
                      <a:pt x="4521" y="1"/>
                    </a:moveTo>
                    <a:lnTo>
                      <a:pt x="0" y="339"/>
                    </a:lnTo>
                    <a:cubicBezTo>
                      <a:pt x="127" y="1184"/>
                      <a:pt x="169" y="2029"/>
                      <a:pt x="169" y="2874"/>
                    </a:cubicBezTo>
                    <a:cubicBezTo>
                      <a:pt x="1859" y="4859"/>
                      <a:pt x="4225" y="6253"/>
                      <a:pt x="6802" y="6803"/>
                    </a:cubicBezTo>
                    <a:cubicBezTo>
                      <a:pt x="8228" y="7088"/>
                      <a:pt x="9678" y="7230"/>
                      <a:pt x="11115" y="7230"/>
                    </a:cubicBezTo>
                    <a:cubicBezTo>
                      <a:pt x="11595" y="7230"/>
                      <a:pt x="12073" y="7215"/>
                      <a:pt x="12548" y="7183"/>
                    </a:cubicBezTo>
                    <a:cubicBezTo>
                      <a:pt x="11027" y="6803"/>
                      <a:pt x="9675" y="6296"/>
                      <a:pt x="9379" y="5662"/>
                    </a:cubicBezTo>
                    <a:cubicBezTo>
                      <a:pt x="8577" y="4057"/>
                      <a:pt x="9041" y="339"/>
                      <a:pt x="9041" y="339"/>
                    </a:cubicBezTo>
                    <a:lnTo>
                      <a:pt x="4521" y="1"/>
                    </a:ln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54048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2876" y="1"/>
                    </a:moveTo>
                    <a:cubicBezTo>
                      <a:pt x="2604" y="1"/>
                      <a:pt x="2307" y="64"/>
                      <a:pt x="1986" y="214"/>
                    </a:cubicBezTo>
                    <a:cubicBezTo>
                      <a:pt x="0" y="1186"/>
                      <a:pt x="1690" y="5453"/>
                      <a:pt x="3676" y="6002"/>
                    </a:cubicBezTo>
                    <a:cubicBezTo>
                      <a:pt x="4052" y="6098"/>
                      <a:pt x="4374" y="6142"/>
                      <a:pt x="4649" y="6142"/>
                    </a:cubicBezTo>
                    <a:cubicBezTo>
                      <a:pt x="5828" y="6142"/>
                      <a:pt x="6129" y="5324"/>
                      <a:pt x="5957" y="4228"/>
                    </a:cubicBezTo>
                    <a:cubicBezTo>
                      <a:pt x="5831" y="3340"/>
                      <a:pt x="5493" y="2453"/>
                      <a:pt x="5028" y="1693"/>
                    </a:cubicBezTo>
                    <a:cubicBezTo>
                      <a:pt x="5028" y="1693"/>
                      <a:pt x="4286" y="1"/>
                      <a:pt x="2876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5442200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1410" y="0"/>
                    </a:moveTo>
                    <a:cubicBezTo>
                      <a:pt x="1216" y="0"/>
                      <a:pt x="1021" y="56"/>
                      <a:pt x="830" y="187"/>
                    </a:cubicBezTo>
                    <a:cubicBezTo>
                      <a:pt x="0" y="791"/>
                      <a:pt x="821" y="2506"/>
                      <a:pt x="1036" y="2506"/>
                    </a:cubicBezTo>
                    <a:cubicBezTo>
                      <a:pt x="1062" y="2506"/>
                      <a:pt x="1079" y="2481"/>
                      <a:pt x="1084" y="2427"/>
                    </a:cubicBezTo>
                    <a:cubicBezTo>
                      <a:pt x="1084" y="1962"/>
                      <a:pt x="408" y="948"/>
                      <a:pt x="915" y="694"/>
                    </a:cubicBezTo>
                    <a:cubicBezTo>
                      <a:pt x="1003" y="660"/>
                      <a:pt x="1100" y="645"/>
                      <a:pt x="1199" y="645"/>
                    </a:cubicBezTo>
                    <a:cubicBezTo>
                      <a:pt x="1720" y="645"/>
                      <a:pt x="2310" y="1065"/>
                      <a:pt x="2098" y="1455"/>
                    </a:cubicBezTo>
                    <a:cubicBezTo>
                      <a:pt x="1895" y="1901"/>
                      <a:pt x="1614" y="2854"/>
                      <a:pt x="1966" y="2854"/>
                    </a:cubicBezTo>
                    <a:cubicBezTo>
                      <a:pt x="1981" y="2854"/>
                      <a:pt x="1996" y="2852"/>
                      <a:pt x="2013" y="2849"/>
                    </a:cubicBezTo>
                    <a:cubicBezTo>
                      <a:pt x="2326" y="2821"/>
                      <a:pt x="2582" y="2677"/>
                      <a:pt x="2715" y="2677"/>
                    </a:cubicBezTo>
                    <a:cubicBezTo>
                      <a:pt x="2780" y="2677"/>
                      <a:pt x="2816" y="2710"/>
                      <a:pt x="2816" y="2807"/>
                    </a:cubicBezTo>
                    <a:cubicBezTo>
                      <a:pt x="2816" y="3103"/>
                      <a:pt x="2309" y="3145"/>
                      <a:pt x="2562" y="3736"/>
                    </a:cubicBezTo>
                    <a:cubicBezTo>
                      <a:pt x="2683" y="4019"/>
                      <a:pt x="2997" y="4176"/>
                      <a:pt x="3300" y="4176"/>
                    </a:cubicBezTo>
                    <a:cubicBezTo>
                      <a:pt x="3633" y="4176"/>
                      <a:pt x="3955" y="3987"/>
                      <a:pt x="3999" y="3567"/>
                    </a:cubicBezTo>
                    <a:cubicBezTo>
                      <a:pt x="3999" y="3060"/>
                      <a:pt x="3914" y="2553"/>
                      <a:pt x="3745" y="2089"/>
                    </a:cubicBezTo>
                    <a:cubicBezTo>
                      <a:pt x="3745" y="2089"/>
                      <a:pt x="2592" y="0"/>
                      <a:pt x="1410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6054350" y="752425"/>
                <a:ext cx="153225" cy="153575"/>
              </a:xfrm>
              <a:custGeom>
                <a:rect b="b" l="l" r="r" t="t"/>
                <a:pathLst>
                  <a:path extrusionOk="0" h="6143" w="6129">
                    <a:moveTo>
                      <a:pt x="3271" y="1"/>
                    </a:moveTo>
                    <a:cubicBezTo>
                      <a:pt x="1886" y="1"/>
                      <a:pt x="1144" y="1693"/>
                      <a:pt x="1144" y="1693"/>
                    </a:cubicBezTo>
                    <a:cubicBezTo>
                      <a:pt x="637" y="2453"/>
                      <a:pt x="341" y="3340"/>
                      <a:pt x="172" y="4228"/>
                    </a:cubicBezTo>
                    <a:cubicBezTo>
                      <a:pt x="1" y="5324"/>
                      <a:pt x="329" y="6142"/>
                      <a:pt x="1519" y="6142"/>
                    </a:cubicBezTo>
                    <a:cubicBezTo>
                      <a:pt x="1796" y="6142"/>
                      <a:pt x="2120" y="6098"/>
                      <a:pt x="2496" y="6002"/>
                    </a:cubicBezTo>
                    <a:cubicBezTo>
                      <a:pt x="4481" y="5453"/>
                      <a:pt x="6129" y="1186"/>
                      <a:pt x="4143" y="214"/>
                    </a:cubicBezTo>
                    <a:cubicBezTo>
                      <a:pt x="3829" y="64"/>
                      <a:pt x="3538" y="1"/>
                      <a:pt x="3271" y="1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6073425" y="776325"/>
                <a:ext cx="99975" cy="104400"/>
              </a:xfrm>
              <a:custGeom>
                <a:rect b="b" l="l" r="r" t="t"/>
                <a:pathLst>
                  <a:path extrusionOk="0" h="4176" w="3999">
                    <a:moveTo>
                      <a:pt x="2603" y="0"/>
                    </a:moveTo>
                    <a:cubicBezTo>
                      <a:pt x="1438" y="0"/>
                      <a:pt x="254" y="2089"/>
                      <a:pt x="254" y="2089"/>
                    </a:cubicBezTo>
                    <a:cubicBezTo>
                      <a:pt x="85" y="2553"/>
                      <a:pt x="0" y="3060"/>
                      <a:pt x="0" y="3567"/>
                    </a:cubicBezTo>
                    <a:cubicBezTo>
                      <a:pt x="45" y="3987"/>
                      <a:pt x="354" y="4176"/>
                      <a:pt x="682" y="4176"/>
                    </a:cubicBezTo>
                    <a:cubicBezTo>
                      <a:pt x="981" y="4176"/>
                      <a:pt x="1296" y="4019"/>
                      <a:pt x="1437" y="3736"/>
                    </a:cubicBezTo>
                    <a:cubicBezTo>
                      <a:pt x="1690" y="3145"/>
                      <a:pt x="1183" y="3103"/>
                      <a:pt x="1183" y="2807"/>
                    </a:cubicBezTo>
                    <a:cubicBezTo>
                      <a:pt x="1183" y="2710"/>
                      <a:pt x="1219" y="2677"/>
                      <a:pt x="1284" y="2677"/>
                    </a:cubicBezTo>
                    <a:cubicBezTo>
                      <a:pt x="1417" y="2677"/>
                      <a:pt x="1673" y="2821"/>
                      <a:pt x="1986" y="2849"/>
                    </a:cubicBezTo>
                    <a:cubicBezTo>
                      <a:pt x="2003" y="2852"/>
                      <a:pt x="2018" y="2854"/>
                      <a:pt x="2033" y="2854"/>
                    </a:cubicBezTo>
                    <a:cubicBezTo>
                      <a:pt x="2385" y="2854"/>
                      <a:pt x="2104" y="1901"/>
                      <a:pt x="1902" y="1455"/>
                    </a:cubicBezTo>
                    <a:cubicBezTo>
                      <a:pt x="1689" y="1065"/>
                      <a:pt x="2280" y="645"/>
                      <a:pt x="2800" y="645"/>
                    </a:cubicBezTo>
                    <a:cubicBezTo>
                      <a:pt x="2899" y="645"/>
                      <a:pt x="2996" y="660"/>
                      <a:pt x="3085" y="694"/>
                    </a:cubicBezTo>
                    <a:cubicBezTo>
                      <a:pt x="3592" y="948"/>
                      <a:pt x="2916" y="1962"/>
                      <a:pt x="2916" y="2427"/>
                    </a:cubicBezTo>
                    <a:cubicBezTo>
                      <a:pt x="2920" y="2481"/>
                      <a:pt x="2937" y="2506"/>
                      <a:pt x="2963" y="2506"/>
                    </a:cubicBezTo>
                    <a:cubicBezTo>
                      <a:pt x="3179" y="2506"/>
                      <a:pt x="3999" y="791"/>
                      <a:pt x="3169" y="187"/>
                    </a:cubicBezTo>
                    <a:cubicBezTo>
                      <a:pt x="2984" y="56"/>
                      <a:pt x="2794" y="0"/>
                      <a:pt x="2603" y="0"/>
                    </a:cubicBezTo>
                    <a:close/>
                  </a:path>
                </a:pathLst>
              </a:custGeom>
              <a:solidFill>
                <a:srgbClr val="CC8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6"/>
              <p:cNvSpPr/>
              <p:nvPr/>
            </p:nvSpPr>
            <p:spPr>
              <a:xfrm>
                <a:off x="5469275" y="341625"/>
                <a:ext cx="674950" cy="811700"/>
              </a:xfrm>
              <a:custGeom>
                <a:rect b="b" l="l" r="r" t="t"/>
                <a:pathLst>
                  <a:path extrusionOk="0" h="32468" w="26998">
                    <a:moveTo>
                      <a:pt x="13478" y="0"/>
                    </a:moveTo>
                    <a:cubicBezTo>
                      <a:pt x="13478" y="0"/>
                      <a:pt x="4056" y="0"/>
                      <a:pt x="1775" y="7013"/>
                    </a:cubicBezTo>
                    <a:cubicBezTo>
                      <a:pt x="1" y="12379"/>
                      <a:pt x="1141" y="22518"/>
                      <a:pt x="4817" y="27546"/>
                    </a:cubicBezTo>
                    <a:cubicBezTo>
                      <a:pt x="5620" y="28644"/>
                      <a:pt x="6591" y="29658"/>
                      <a:pt x="7690" y="30503"/>
                    </a:cubicBezTo>
                    <a:cubicBezTo>
                      <a:pt x="9401" y="31813"/>
                      <a:pt x="11450" y="32468"/>
                      <a:pt x="13499" y="32468"/>
                    </a:cubicBezTo>
                    <a:cubicBezTo>
                      <a:pt x="15548" y="32468"/>
                      <a:pt x="17597" y="31813"/>
                      <a:pt x="19308" y="30503"/>
                    </a:cubicBezTo>
                    <a:cubicBezTo>
                      <a:pt x="20406" y="29658"/>
                      <a:pt x="21378" y="28644"/>
                      <a:pt x="22181" y="27546"/>
                    </a:cubicBezTo>
                    <a:cubicBezTo>
                      <a:pt x="25856" y="22518"/>
                      <a:pt x="26997" y="12379"/>
                      <a:pt x="25223" y="7013"/>
                    </a:cubicBezTo>
                    <a:cubicBezTo>
                      <a:pt x="22899" y="0"/>
                      <a:pt x="13478" y="0"/>
                      <a:pt x="13478" y="0"/>
                    </a:cubicBezTo>
                    <a:close/>
                  </a:path>
                </a:pathLst>
              </a:custGeom>
              <a:solidFill>
                <a:srgbClr val="D99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6"/>
              <p:cNvSpPr/>
              <p:nvPr/>
            </p:nvSpPr>
            <p:spPr>
              <a:xfrm>
                <a:off x="5699525" y="341625"/>
                <a:ext cx="444700" cy="811300"/>
              </a:xfrm>
              <a:custGeom>
                <a:rect b="b" l="l" r="r" t="t"/>
                <a:pathLst>
                  <a:path extrusionOk="0" h="32452" w="17788">
                    <a:moveTo>
                      <a:pt x="4268" y="0"/>
                    </a:moveTo>
                    <a:cubicBezTo>
                      <a:pt x="3338" y="0"/>
                      <a:pt x="2367" y="127"/>
                      <a:pt x="1437" y="296"/>
                    </a:cubicBezTo>
                    <a:cubicBezTo>
                      <a:pt x="3380" y="1352"/>
                      <a:pt x="10774" y="7689"/>
                      <a:pt x="11872" y="12083"/>
                    </a:cubicBezTo>
                    <a:cubicBezTo>
                      <a:pt x="13140" y="16857"/>
                      <a:pt x="12210" y="26448"/>
                      <a:pt x="7563" y="29870"/>
                    </a:cubicBezTo>
                    <a:cubicBezTo>
                      <a:pt x="5907" y="31016"/>
                      <a:pt x="3940" y="31634"/>
                      <a:pt x="1950" y="31634"/>
                    </a:cubicBezTo>
                    <a:cubicBezTo>
                      <a:pt x="1299" y="31634"/>
                      <a:pt x="646" y="31568"/>
                      <a:pt x="1" y="31433"/>
                    </a:cubicBezTo>
                    <a:lnTo>
                      <a:pt x="1" y="31433"/>
                    </a:lnTo>
                    <a:cubicBezTo>
                      <a:pt x="1369" y="32117"/>
                      <a:pt x="2839" y="32451"/>
                      <a:pt x="4300" y="32451"/>
                    </a:cubicBezTo>
                    <a:cubicBezTo>
                      <a:pt x="6356" y="32451"/>
                      <a:pt x="8393" y="31788"/>
                      <a:pt x="10098" y="30503"/>
                    </a:cubicBezTo>
                    <a:cubicBezTo>
                      <a:pt x="11196" y="29658"/>
                      <a:pt x="12168" y="28644"/>
                      <a:pt x="12971" y="27546"/>
                    </a:cubicBezTo>
                    <a:cubicBezTo>
                      <a:pt x="16646" y="22518"/>
                      <a:pt x="17787" y="12421"/>
                      <a:pt x="16013" y="7013"/>
                    </a:cubicBezTo>
                    <a:cubicBezTo>
                      <a:pt x="13689" y="0"/>
                      <a:pt x="4268" y="0"/>
                      <a:pt x="4268" y="0"/>
                    </a:cubicBezTo>
                    <a:close/>
                  </a:path>
                </a:pathLst>
              </a:custGeom>
              <a:solidFill>
                <a:srgbClr val="CF8C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5798800" y="738650"/>
                <a:ext cx="84525" cy="191300"/>
              </a:xfrm>
              <a:custGeom>
                <a:rect b="b" l="l" r="r" t="t"/>
                <a:pathLst>
                  <a:path extrusionOk="0" h="7652" w="3381">
                    <a:moveTo>
                      <a:pt x="1788" y="0"/>
                    </a:moveTo>
                    <a:cubicBezTo>
                      <a:pt x="1745" y="0"/>
                      <a:pt x="1698" y="14"/>
                      <a:pt x="1649" y="47"/>
                    </a:cubicBezTo>
                    <a:cubicBezTo>
                      <a:pt x="1184" y="343"/>
                      <a:pt x="339" y="1272"/>
                      <a:pt x="888" y="2328"/>
                    </a:cubicBezTo>
                    <a:cubicBezTo>
                      <a:pt x="1057" y="2666"/>
                      <a:pt x="1268" y="3046"/>
                      <a:pt x="1522" y="3469"/>
                    </a:cubicBezTo>
                    <a:cubicBezTo>
                      <a:pt x="2113" y="4483"/>
                      <a:pt x="2916" y="5877"/>
                      <a:pt x="2578" y="6342"/>
                    </a:cubicBezTo>
                    <a:cubicBezTo>
                      <a:pt x="2067" y="7010"/>
                      <a:pt x="753" y="7276"/>
                      <a:pt x="333" y="7276"/>
                    </a:cubicBezTo>
                    <a:cubicBezTo>
                      <a:pt x="302" y="7276"/>
                      <a:pt x="275" y="7274"/>
                      <a:pt x="254" y="7271"/>
                    </a:cubicBezTo>
                    <a:cubicBezTo>
                      <a:pt x="239" y="7263"/>
                      <a:pt x="222" y="7260"/>
                      <a:pt x="205" y="7260"/>
                    </a:cubicBezTo>
                    <a:cubicBezTo>
                      <a:pt x="128" y="7260"/>
                      <a:pt x="43" y="7329"/>
                      <a:pt x="43" y="7398"/>
                    </a:cubicBezTo>
                    <a:cubicBezTo>
                      <a:pt x="1" y="7525"/>
                      <a:pt x="85" y="7609"/>
                      <a:pt x="212" y="7651"/>
                    </a:cubicBezTo>
                    <a:lnTo>
                      <a:pt x="381" y="7651"/>
                    </a:lnTo>
                    <a:cubicBezTo>
                      <a:pt x="973" y="7651"/>
                      <a:pt x="2367" y="7229"/>
                      <a:pt x="2874" y="6553"/>
                    </a:cubicBezTo>
                    <a:cubicBezTo>
                      <a:pt x="3381" y="5919"/>
                      <a:pt x="2578" y="4567"/>
                      <a:pt x="1860" y="3258"/>
                    </a:cubicBezTo>
                    <a:cubicBezTo>
                      <a:pt x="1606" y="2877"/>
                      <a:pt x="1395" y="2455"/>
                      <a:pt x="1226" y="2159"/>
                    </a:cubicBezTo>
                    <a:cubicBezTo>
                      <a:pt x="761" y="1145"/>
                      <a:pt x="1860" y="385"/>
                      <a:pt x="1902" y="343"/>
                    </a:cubicBezTo>
                    <a:cubicBezTo>
                      <a:pt x="2073" y="240"/>
                      <a:pt x="1968" y="0"/>
                      <a:pt x="1788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5636150" y="749325"/>
                <a:ext cx="70800" cy="61325"/>
              </a:xfrm>
              <a:custGeom>
                <a:rect b="b" l="l" r="r" t="t"/>
                <a:pathLst>
                  <a:path extrusionOk="0" h="2453" w="2832">
                    <a:moveTo>
                      <a:pt x="1606" y="0"/>
                    </a:moveTo>
                    <a:cubicBezTo>
                      <a:pt x="550" y="0"/>
                      <a:pt x="1" y="1310"/>
                      <a:pt x="761" y="2070"/>
                    </a:cubicBezTo>
                    <a:cubicBezTo>
                      <a:pt x="1011" y="2334"/>
                      <a:pt x="1321" y="2452"/>
                      <a:pt x="1624" y="2452"/>
                    </a:cubicBezTo>
                    <a:cubicBezTo>
                      <a:pt x="2242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5675000" y="762000"/>
                <a:ext cx="18225" cy="12500"/>
              </a:xfrm>
              <a:custGeom>
                <a:rect b="b" l="l" r="r" t="t"/>
                <a:pathLst>
                  <a:path extrusionOk="0" h="500" w="729">
                    <a:moveTo>
                      <a:pt x="390" y="0"/>
                    </a:moveTo>
                    <a:cubicBezTo>
                      <a:pt x="0" y="0"/>
                      <a:pt x="385" y="500"/>
                      <a:pt x="603" y="500"/>
                    </a:cubicBezTo>
                    <a:cubicBezTo>
                      <a:pt x="668" y="500"/>
                      <a:pt x="718" y="455"/>
                      <a:pt x="728" y="338"/>
                    </a:cubicBezTo>
                    <a:cubicBezTo>
                      <a:pt x="728" y="169"/>
                      <a:pt x="559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6"/>
              <p:cNvSpPr/>
              <p:nvPr/>
            </p:nvSpPr>
            <p:spPr>
              <a:xfrm>
                <a:off x="5902325" y="749325"/>
                <a:ext cx="70775" cy="61325"/>
              </a:xfrm>
              <a:custGeom>
                <a:rect b="b" l="l" r="r" t="t"/>
                <a:pathLst>
                  <a:path extrusionOk="0" h="2453" w="2831">
                    <a:moveTo>
                      <a:pt x="1648" y="0"/>
                    </a:moveTo>
                    <a:cubicBezTo>
                      <a:pt x="549" y="0"/>
                      <a:pt x="0" y="1310"/>
                      <a:pt x="761" y="2070"/>
                    </a:cubicBezTo>
                    <a:cubicBezTo>
                      <a:pt x="1011" y="2334"/>
                      <a:pt x="1321" y="2452"/>
                      <a:pt x="1623" y="2452"/>
                    </a:cubicBezTo>
                    <a:cubicBezTo>
                      <a:pt x="2241" y="2452"/>
                      <a:pt x="2831" y="1962"/>
                      <a:pt x="2831" y="1225"/>
                    </a:cubicBezTo>
                    <a:cubicBezTo>
                      <a:pt x="2831" y="549"/>
                      <a:pt x="2282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5942200" y="766375"/>
                <a:ext cx="18225" cy="12525"/>
              </a:xfrm>
              <a:custGeom>
                <a:rect b="b" l="l" r="r" t="t"/>
                <a:pathLst>
                  <a:path extrusionOk="0" h="501" w="729">
                    <a:moveTo>
                      <a:pt x="621" y="1"/>
                    </a:moveTo>
                    <a:cubicBezTo>
                      <a:pt x="411" y="1"/>
                      <a:pt x="1" y="501"/>
                      <a:pt x="391" y="501"/>
                    </a:cubicBezTo>
                    <a:cubicBezTo>
                      <a:pt x="560" y="501"/>
                      <a:pt x="729" y="332"/>
                      <a:pt x="729" y="163"/>
                    </a:cubicBezTo>
                    <a:cubicBezTo>
                      <a:pt x="729" y="46"/>
                      <a:pt x="684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5609750" y="675775"/>
                <a:ext cx="101425" cy="57725"/>
              </a:xfrm>
              <a:custGeom>
                <a:rect b="b" l="l" r="r" t="t"/>
                <a:pathLst>
                  <a:path extrusionOk="0" h="2309" w="4057">
                    <a:moveTo>
                      <a:pt x="2572" y="0"/>
                    </a:moveTo>
                    <a:cubicBezTo>
                      <a:pt x="2189" y="0"/>
                      <a:pt x="1776" y="92"/>
                      <a:pt x="1395" y="365"/>
                    </a:cubicBezTo>
                    <a:cubicBezTo>
                      <a:pt x="719" y="830"/>
                      <a:pt x="212" y="1506"/>
                      <a:pt x="1" y="2308"/>
                    </a:cubicBezTo>
                    <a:cubicBezTo>
                      <a:pt x="1" y="2308"/>
                      <a:pt x="1610" y="392"/>
                      <a:pt x="3734" y="392"/>
                    </a:cubicBezTo>
                    <a:cubicBezTo>
                      <a:pt x="3840" y="392"/>
                      <a:pt x="3948" y="397"/>
                      <a:pt x="4056" y="407"/>
                    </a:cubicBezTo>
                    <a:cubicBezTo>
                      <a:pt x="4056" y="407"/>
                      <a:pt x="3378" y="0"/>
                      <a:pt x="2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5897050" y="676550"/>
                <a:ext cx="103525" cy="54825"/>
              </a:xfrm>
              <a:custGeom>
                <a:rect b="b" l="l" r="r" t="t"/>
                <a:pathLst>
                  <a:path extrusionOk="0" h="2193" w="4141">
                    <a:moveTo>
                      <a:pt x="1614" y="1"/>
                    </a:moveTo>
                    <a:cubicBezTo>
                      <a:pt x="742" y="1"/>
                      <a:pt x="0" y="503"/>
                      <a:pt x="0" y="503"/>
                    </a:cubicBezTo>
                    <a:cubicBezTo>
                      <a:pt x="172" y="477"/>
                      <a:pt x="343" y="465"/>
                      <a:pt x="510" y="465"/>
                    </a:cubicBezTo>
                    <a:cubicBezTo>
                      <a:pt x="2520" y="465"/>
                      <a:pt x="4140" y="2193"/>
                      <a:pt x="4140" y="2193"/>
                    </a:cubicBezTo>
                    <a:cubicBezTo>
                      <a:pt x="3887" y="1390"/>
                      <a:pt x="3380" y="714"/>
                      <a:pt x="2662" y="292"/>
                    </a:cubicBezTo>
                    <a:cubicBezTo>
                      <a:pt x="2317" y="78"/>
                      <a:pt x="1956" y="1"/>
                      <a:pt x="1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5209450" y="1187625"/>
                <a:ext cx="1194600" cy="665450"/>
              </a:xfrm>
              <a:custGeom>
                <a:rect b="b" l="l" r="r" t="t"/>
                <a:pathLst>
                  <a:path extrusionOk="0" h="26618" w="47784">
                    <a:moveTo>
                      <a:pt x="17998" y="1"/>
                    </a:moveTo>
                    <a:cubicBezTo>
                      <a:pt x="16139" y="212"/>
                      <a:pt x="6634" y="1395"/>
                      <a:pt x="3803" y="5282"/>
                    </a:cubicBezTo>
                    <a:cubicBezTo>
                      <a:pt x="634" y="9549"/>
                      <a:pt x="1" y="26617"/>
                      <a:pt x="1" y="26617"/>
                    </a:cubicBezTo>
                    <a:lnTo>
                      <a:pt x="47783" y="26617"/>
                    </a:lnTo>
                    <a:cubicBezTo>
                      <a:pt x="47783" y="26617"/>
                      <a:pt x="47149" y="9549"/>
                      <a:pt x="43981" y="5282"/>
                    </a:cubicBezTo>
                    <a:cubicBezTo>
                      <a:pt x="41150" y="1395"/>
                      <a:pt x="31644" y="170"/>
                      <a:pt x="29785" y="1"/>
                    </a:cubicBezTo>
                    <a:cubicBezTo>
                      <a:pt x="28962" y="3001"/>
                      <a:pt x="26416" y="4500"/>
                      <a:pt x="23876" y="4500"/>
                    </a:cubicBezTo>
                    <a:cubicBezTo>
                      <a:pt x="21336" y="4500"/>
                      <a:pt x="18801" y="3001"/>
                      <a:pt x="17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>
                <a:off x="5938225" y="1187625"/>
                <a:ext cx="465825" cy="665450"/>
              </a:xfrm>
              <a:custGeom>
                <a:rect b="b" l="l" r="r" t="t"/>
                <a:pathLst>
                  <a:path extrusionOk="0" h="26618" w="18633">
                    <a:moveTo>
                      <a:pt x="634" y="1"/>
                    </a:moveTo>
                    <a:cubicBezTo>
                      <a:pt x="508" y="550"/>
                      <a:pt x="296" y="1057"/>
                      <a:pt x="1" y="1564"/>
                    </a:cubicBezTo>
                    <a:cubicBezTo>
                      <a:pt x="423" y="1649"/>
                      <a:pt x="4394" y="2620"/>
                      <a:pt x="6380" y="7775"/>
                    </a:cubicBezTo>
                    <a:cubicBezTo>
                      <a:pt x="7817" y="11619"/>
                      <a:pt x="6507" y="21040"/>
                      <a:pt x="5831" y="26575"/>
                    </a:cubicBezTo>
                    <a:lnTo>
                      <a:pt x="18632" y="26617"/>
                    </a:lnTo>
                    <a:cubicBezTo>
                      <a:pt x="18632" y="26617"/>
                      <a:pt x="17998" y="9549"/>
                      <a:pt x="14830" y="5282"/>
                    </a:cubicBezTo>
                    <a:cubicBezTo>
                      <a:pt x="11999" y="1395"/>
                      <a:pt x="2493" y="212"/>
                      <a:pt x="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5308725" y="1236225"/>
                <a:ext cx="994975" cy="77125"/>
              </a:xfrm>
              <a:custGeom>
                <a:rect b="b" l="l" r="r" t="t"/>
                <a:pathLst>
                  <a:path extrusionOk="0" h="3085" w="39799">
                    <a:moveTo>
                      <a:pt x="5071" y="0"/>
                    </a:moveTo>
                    <a:cubicBezTo>
                      <a:pt x="3001" y="761"/>
                      <a:pt x="1099" y="1775"/>
                      <a:pt x="1" y="3084"/>
                    </a:cubicBezTo>
                    <a:lnTo>
                      <a:pt x="39798" y="3084"/>
                    </a:lnTo>
                    <a:cubicBezTo>
                      <a:pt x="38742" y="1775"/>
                      <a:pt x="36841" y="761"/>
                      <a:pt x="34771" y="0"/>
                    </a:cubicBezTo>
                    <a:lnTo>
                      <a:pt x="24927" y="0"/>
                    </a:lnTo>
                    <a:cubicBezTo>
                      <a:pt x="23681" y="1711"/>
                      <a:pt x="21790" y="2567"/>
                      <a:pt x="19905" y="2567"/>
                    </a:cubicBezTo>
                    <a:cubicBezTo>
                      <a:pt x="18020" y="2567"/>
                      <a:pt x="16140" y="1711"/>
                      <a:pt x="14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5249600" y="1404150"/>
                <a:ext cx="1114300" cy="77125"/>
              </a:xfrm>
              <a:custGeom>
                <a:rect b="b" l="l" r="r" t="t"/>
                <a:pathLst>
                  <a:path extrusionOk="0" h="3085" w="44572">
                    <a:moveTo>
                      <a:pt x="718" y="1"/>
                    </a:moveTo>
                    <a:cubicBezTo>
                      <a:pt x="465" y="930"/>
                      <a:pt x="211" y="1986"/>
                      <a:pt x="0" y="3085"/>
                    </a:cubicBezTo>
                    <a:lnTo>
                      <a:pt x="44572" y="3085"/>
                    </a:lnTo>
                    <a:cubicBezTo>
                      <a:pt x="44360" y="1986"/>
                      <a:pt x="44107" y="930"/>
                      <a:pt x="43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225300" y="1571025"/>
                <a:ext cx="1162900" cy="77150"/>
              </a:xfrm>
              <a:custGeom>
                <a:rect b="b" l="l" r="r" t="t"/>
                <a:pathLst>
                  <a:path extrusionOk="0" h="3086" w="46516">
                    <a:moveTo>
                      <a:pt x="338" y="1"/>
                    </a:moveTo>
                    <a:cubicBezTo>
                      <a:pt x="212" y="1057"/>
                      <a:pt x="85" y="2071"/>
                      <a:pt x="0" y="3085"/>
                    </a:cubicBezTo>
                    <a:lnTo>
                      <a:pt x="46515" y="3085"/>
                    </a:lnTo>
                    <a:cubicBezTo>
                      <a:pt x="46389" y="2071"/>
                      <a:pt x="46304" y="1057"/>
                      <a:pt x="46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211575" y="1737925"/>
                <a:ext cx="1190350" cy="77125"/>
              </a:xfrm>
              <a:custGeom>
                <a:rect b="b" l="l" r="r" t="t"/>
                <a:pathLst>
                  <a:path extrusionOk="0" h="3085" w="47614">
                    <a:moveTo>
                      <a:pt x="211" y="0"/>
                    </a:moveTo>
                    <a:cubicBezTo>
                      <a:pt x="127" y="1225"/>
                      <a:pt x="42" y="2324"/>
                      <a:pt x="0" y="3084"/>
                    </a:cubicBezTo>
                    <a:lnTo>
                      <a:pt x="47614" y="3084"/>
                    </a:lnTo>
                    <a:cubicBezTo>
                      <a:pt x="47571" y="2324"/>
                      <a:pt x="47487" y="1225"/>
                      <a:pt x="474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5630875" y="1187625"/>
                <a:ext cx="350675" cy="139450"/>
              </a:xfrm>
              <a:custGeom>
                <a:rect b="b" l="l" r="r" t="t"/>
                <a:pathLst>
                  <a:path extrusionOk="0" h="5578" w="14027">
                    <a:moveTo>
                      <a:pt x="1141" y="1"/>
                    </a:moveTo>
                    <a:cubicBezTo>
                      <a:pt x="888" y="43"/>
                      <a:pt x="508" y="43"/>
                      <a:pt x="1" y="128"/>
                    </a:cubicBezTo>
                    <a:cubicBezTo>
                      <a:pt x="634" y="3212"/>
                      <a:pt x="3549" y="5578"/>
                      <a:pt x="7014" y="5578"/>
                    </a:cubicBezTo>
                    <a:cubicBezTo>
                      <a:pt x="10520" y="5578"/>
                      <a:pt x="13435" y="3212"/>
                      <a:pt x="14027" y="128"/>
                    </a:cubicBezTo>
                    <a:cubicBezTo>
                      <a:pt x="13562" y="43"/>
                      <a:pt x="13140" y="1"/>
                      <a:pt x="12928" y="1"/>
                    </a:cubicBezTo>
                    <a:cubicBezTo>
                      <a:pt x="12105" y="3001"/>
                      <a:pt x="9559" y="4500"/>
                      <a:pt x="7019" y="4500"/>
                    </a:cubicBezTo>
                    <a:cubicBezTo>
                      <a:pt x="4479" y="4500"/>
                      <a:pt x="1944" y="300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5389000" y="1522475"/>
                <a:ext cx="59050" cy="330600"/>
              </a:xfrm>
              <a:custGeom>
                <a:rect b="b" l="l" r="r" t="t"/>
                <a:pathLst>
                  <a:path extrusionOk="0" h="13224" w="2362">
                    <a:moveTo>
                      <a:pt x="1884" y="1"/>
                    </a:moveTo>
                    <a:cubicBezTo>
                      <a:pt x="1710" y="1"/>
                      <a:pt x="1540" y="104"/>
                      <a:pt x="1522" y="338"/>
                    </a:cubicBezTo>
                    <a:cubicBezTo>
                      <a:pt x="677" y="4605"/>
                      <a:pt x="170" y="8872"/>
                      <a:pt x="1" y="13223"/>
                    </a:cubicBezTo>
                    <a:lnTo>
                      <a:pt x="761" y="13223"/>
                    </a:lnTo>
                    <a:cubicBezTo>
                      <a:pt x="930" y="8956"/>
                      <a:pt x="1437" y="4689"/>
                      <a:pt x="2282" y="507"/>
                    </a:cubicBezTo>
                    <a:lnTo>
                      <a:pt x="2240" y="507"/>
                    </a:lnTo>
                    <a:cubicBezTo>
                      <a:pt x="2361" y="191"/>
                      <a:pt x="2119" y="1"/>
                      <a:pt x="18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6167425" y="1523300"/>
                <a:ext cx="57050" cy="329775"/>
              </a:xfrm>
              <a:custGeom>
                <a:rect b="b" l="l" r="r" t="t"/>
                <a:pathLst>
                  <a:path extrusionOk="0" h="13191" w="2282">
                    <a:moveTo>
                      <a:pt x="378" y="1"/>
                    </a:moveTo>
                    <a:cubicBezTo>
                      <a:pt x="351" y="1"/>
                      <a:pt x="324" y="3"/>
                      <a:pt x="296" y="9"/>
                    </a:cubicBezTo>
                    <a:cubicBezTo>
                      <a:pt x="127" y="51"/>
                      <a:pt x="1" y="262"/>
                      <a:pt x="43" y="474"/>
                    </a:cubicBezTo>
                    <a:cubicBezTo>
                      <a:pt x="845" y="4656"/>
                      <a:pt x="1310" y="8923"/>
                      <a:pt x="1521" y="13190"/>
                    </a:cubicBezTo>
                    <a:lnTo>
                      <a:pt x="2282" y="13190"/>
                    </a:lnTo>
                    <a:cubicBezTo>
                      <a:pt x="2071" y="8839"/>
                      <a:pt x="1564" y="4572"/>
                      <a:pt x="761" y="305"/>
                    </a:cubicBezTo>
                    <a:cubicBezTo>
                      <a:pt x="724" y="121"/>
                      <a:pt x="559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441797" y="231617"/>
                <a:ext cx="727750" cy="724696"/>
              </a:xfrm>
              <a:custGeom>
                <a:rect b="b" l="l" r="r" t="t"/>
                <a:pathLst>
                  <a:path extrusionOk="0" h="21717" w="29110">
                    <a:moveTo>
                      <a:pt x="15604" y="0"/>
                    </a:moveTo>
                    <a:cubicBezTo>
                      <a:pt x="14282" y="0"/>
                      <a:pt x="13140" y="1057"/>
                      <a:pt x="13140" y="1057"/>
                    </a:cubicBezTo>
                    <a:cubicBezTo>
                      <a:pt x="13140" y="1057"/>
                      <a:pt x="12971" y="550"/>
                      <a:pt x="11069" y="339"/>
                    </a:cubicBezTo>
                    <a:cubicBezTo>
                      <a:pt x="10979" y="329"/>
                      <a:pt x="10890" y="324"/>
                      <a:pt x="10803" y="324"/>
                    </a:cubicBezTo>
                    <a:cubicBezTo>
                      <a:pt x="9058" y="324"/>
                      <a:pt x="7985" y="2240"/>
                      <a:pt x="7985" y="2240"/>
                    </a:cubicBezTo>
                    <a:cubicBezTo>
                      <a:pt x="7985" y="2240"/>
                      <a:pt x="7569" y="1846"/>
                      <a:pt x="6690" y="1846"/>
                    </a:cubicBezTo>
                    <a:cubicBezTo>
                      <a:pt x="6348" y="1846"/>
                      <a:pt x="5935" y="1905"/>
                      <a:pt x="5450" y="2071"/>
                    </a:cubicBezTo>
                    <a:cubicBezTo>
                      <a:pt x="3718" y="2663"/>
                      <a:pt x="3972" y="4859"/>
                      <a:pt x="3972" y="4859"/>
                    </a:cubicBezTo>
                    <a:cubicBezTo>
                      <a:pt x="3211" y="4902"/>
                      <a:pt x="2493" y="5240"/>
                      <a:pt x="1986" y="5831"/>
                    </a:cubicBezTo>
                    <a:cubicBezTo>
                      <a:pt x="1099" y="6845"/>
                      <a:pt x="2282" y="8408"/>
                      <a:pt x="2282" y="8408"/>
                    </a:cubicBezTo>
                    <a:cubicBezTo>
                      <a:pt x="2282" y="8408"/>
                      <a:pt x="1606" y="8493"/>
                      <a:pt x="930" y="10098"/>
                    </a:cubicBezTo>
                    <a:cubicBezTo>
                      <a:pt x="296" y="11704"/>
                      <a:pt x="1479" y="13182"/>
                      <a:pt x="1479" y="13182"/>
                    </a:cubicBezTo>
                    <a:cubicBezTo>
                      <a:pt x="1479" y="13182"/>
                      <a:pt x="676" y="13351"/>
                      <a:pt x="338" y="14534"/>
                    </a:cubicBezTo>
                    <a:cubicBezTo>
                      <a:pt x="0" y="15717"/>
                      <a:pt x="1648" y="17280"/>
                      <a:pt x="1648" y="17280"/>
                    </a:cubicBezTo>
                    <a:cubicBezTo>
                      <a:pt x="1648" y="17280"/>
                      <a:pt x="1352" y="17449"/>
                      <a:pt x="1057" y="18675"/>
                    </a:cubicBezTo>
                    <a:cubicBezTo>
                      <a:pt x="761" y="19942"/>
                      <a:pt x="2789" y="21463"/>
                      <a:pt x="2789" y="21463"/>
                    </a:cubicBezTo>
                    <a:cubicBezTo>
                      <a:pt x="2789" y="21463"/>
                      <a:pt x="3465" y="19773"/>
                      <a:pt x="3887" y="18463"/>
                    </a:cubicBezTo>
                    <a:cubicBezTo>
                      <a:pt x="4267" y="17196"/>
                      <a:pt x="3591" y="16182"/>
                      <a:pt x="3591" y="15844"/>
                    </a:cubicBezTo>
                    <a:cubicBezTo>
                      <a:pt x="3591" y="15464"/>
                      <a:pt x="4225" y="15548"/>
                      <a:pt x="4859" y="14492"/>
                    </a:cubicBezTo>
                    <a:cubicBezTo>
                      <a:pt x="5535" y="13394"/>
                      <a:pt x="4774" y="12042"/>
                      <a:pt x="4774" y="12042"/>
                    </a:cubicBezTo>
                    <a:lnTo>
                      <a:pt x="4774" y="12042"/>
                    </a:lnTo>
                    <a:cubicBezTo>
                      <a:pt x="5132" y="12107"/>
                      <a:pt x="5503" y="12140"/>
                      <a:pt x="5876" y="12140"/>
                    </a:cubicBezTo>
                    <a:cubicBezTo>
                      <a:pt x="6472" y="12140"/>
                      <a:pt x="7076" y="12054"/>
                      <a:pt x="7647" y="11873"/>
                    </a:cubicBezTo>
                    <a:cubicBezTo>
                      <a:pt x="9379" y="11408"/>
                      <a:pt x="8957" y="10141"/>
                      <a:pt x="8957" y="10140"/>
                    </a:cubicBezTo>
                    <a:lnTo>
                      <a:pt x="8957" y="10140"/>
                    </a:lnTo>
                    <a:cubicBezTo>
                      <a:pt x="9591" y="10816"/>
                      <a:pt x="10436" y="11239"/>
                      <a:pt x="11323" y="11408"/>
                    </a:cubicBezTo>
                    <a:cubicBezTo>
                      <a:pt x="11417" y="11421"/>
                      <a:pt x="11509" y="11427"/>
                      <a:pt x="11600" y="11427"/>
                    </a:cubicBezTo>
                    <a:cubicBezTo>
                      <a:pt x="13009" y="11427"/>
                      <a:pt x="13942" y="9971"/>
                      <a:pt x="13942" y="9971"/>
                    </a:cubicBezTo>
                    <a:cubicBezTo>
                      <a:pt x="14491" y="10521"/>
                      <a:pt x="15210" y="10859"/>
                      <a:pt x="15970" y="10985"/>
                    </a:cubicBezTo>
                    <a:cubicBezTo>
                      <a:pt x="16068" y="11000"/>
                      <a:pt x="16166" y="11007"/>
                      <a:pt x="16262" y="11007"/>
                    </a:cubicBezTo>
                    <a:cubicBezTo>
                      <a:pt x="17531" y="11007"/>
                      <a:pt x="18590" y="9802"/>
                      <a:pt x="18590" y="9802"/>
                    </a:cubicBezTo>
                    <a:cubicBezTo>
                      <a:pt x="18590" y="9802"/>
                      <a:pt x="18843" y="10394"/>
                      <a:pt x="20491" y="10774"/>
                    </a:cubicBezTo>
                    <a:cubicBezTo>
                      <a:pt x="20782" y="10850"/>
                      <a:pt x="21077" y="10888"/>
                      <a:pt x="21370" y="10888"/>
                    </a:cubicBezTo>
                    <a:cubicBezTo>
                      <a:pt x="22052" y="10888"/>
                      <a:pt x="22717" y="10681"/>
                      <a:pt x="23279" y="10267"/>
                    </a:cubicBezTo>
                    <a:cubicBezTo>
                      <a:pt x="23364" y="10732"/>
                      <a:pt x="23490" y="11197"/>
                      <a:pt x="23659" y="11619"/>
                    </a:cubicBezTo>
                    <a:cubicBezTo>
                      <a:pt x="23997" y="12760"/>
                      <a:pt x="25476" y="13013"/>
                      <a:pt x="25476" y="13013"/>
                    </a:cubicBezTo>
                    <a:cubicBezTo>
                      <a:pt x="25053" y="13563"/>
                      <a:pt x="24842" y="14238"/>
                      <a:pt x="24800" y="14957"/>
                    </a:cubicBezTo>
                    <a:cubicBezTo>
                      <a:pt x="24800" y="16097"/>
                      <a:pt x="26194" y="16858"/>
                      <a:pt x="26194" y="16858"/>
                    </a:cubicBezTo>
                    <a:cubicBezTo>
                      <a:pt x="25983" y="17365"/>
                      <a:pt x="25814" y="17872"/>
                      <a:pt x="25687" y="18379"/>
                    </a:cubicBezTo>
                    <a:cubicBezTo>
                      <a:pt x="25391" y="19519"/>
                      <a:pt x="26532" y="21716"/>
                      <a:pt x="26532" y="21716"/>
                    </a:cubicBezTo>
                    <a:cubicBezTo>
                      <a:pt x="27124" y="21336"/>
                      <a:pt x="27588" y="20745"/>
                      <a:pt x="27842" y="20069"/>
                    </a:cubicBezTo>
                    <a:cubicBezTo>
                      <a:pt x="28095" y="19266"/>
                      <a:pt x="28011" y="18379"/>
                      <a:pt x="27631" y="17618"/>
                    </a:cubicBezTo>
                    <a:cubicBezTo>
                      <a:pt x="28180" y="17196"/>
                      <a:pt x="28560" y="16562"/>
                      <a:pt x="28687" y="15844"/>
                    </a:cubicBezTo>
                    <a:cubicBezTo>
                      <a:pt x="28771" y="14999"/>
                      <a:pt x="28602" y="14154"/>
                      <a:pt x="28138" y="13436"/>
                    </a:cubicBezTo>
                    <a:cubicBezTo>
                      <a:pt x="28771" y="12844"/>
                      <a:pt x="29109" y="11957"/>
                      <a:pt x="29067" y="11112"/>
                    </a:cubicBezTo>
                    <a:cubicBezTo>
                      <a:pt x="29067" y="9507"/>
                      <a:pt x="27546" y="8366"/>
                      <a:pt x="27546" y="8366"/>
                    </a:cubicBezTo>
                    <a:cubicBezTo>
                      <a:pt x="27546" y="8366"/>
                      <a:pt x="28264" y="7901"/>
                      <a:pt x="27715" y="6549"/>
                    </a:cubicBezTo>
                    <a:cubicBezTo>
                      <a:pt x="27335" y="5704"/>
                      <a:pt x="26574" y="5071"/>
                      <a:pt x="25645" y="4859"/>
                    </a:cubicBezTo>
                    <a:cubicBezTo>
                      <a:pt x="25856" y="4226"/>
                      <a:pt x="25645" y="3465"/>
                      <a:pt x="25138" y="3043"/>
                    </a:cubicBezTo>
                    <a:cubicBezTo>
                      <a:pt x="24652" y="2620"/>
                      <a:pt x="23976" y="2515"/>
                      <a:pt x="23422" y="2515"/>
                    </a:cubicBezTo>
                    <a:cubicBezTo>
                      <a:pt x="22867" y="2515"/>
                      <a:pt x="22434" y="2620"/>
                      <a:pt x="22434" y="2620"/>
                    </a:cubicBezTo>
                    <a:cubicBezTo>
                      <a:pt x="22434" y="2620"/>
                      <a:pt x="22603" y="1564"/>
                      <a:pt x="21040" y="846"/>
                    </a:cubicBezTo>
                    <a:cubicBezTo>
                      <a:pt x="20685" y="698"/>
                      <a:pt x="20321" y="628"/>
                      <a:pt x="19962" y="628"/>
                    </a:cubicBezTo>
                    <a:cubicBezTo>
                      <a:pt x="19294" y="628"/>
                      <a:pt x="18647" y="871"/>
                      <a:pt x="18125" y="1311"/>
                    </a:cubicBezTo>
                    <a:cubicBezTo>
                      <a:pt x="18125" y="1311"/>
                      <a:pt x="18125" y="888"/>
                      <a:pt x="16477" y="170"/>
                    </a:cubicBezTo>
                    <a:cubicBezTo>
                      <a:pt x="16184" y="50"/>
                      <a:pt x="15890" y="0"/>
                      <a:pt x="15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 rot="10800000">
                <a:off x="5703750" y="995000"/>
                <a:ext cx="204550" cy="24725"/>
              </a:xfrm>
              <a:custGeom>
                <a:rect b="b" l="l" r="r" t="t"/>
                <a:pathLst>
                  <a:path extrusionOk="0" h="989" w="8182">
                    <a:moveTo>
                      <a:pt x="269" y="0"/>
                    </a:moveTo>
                    <a:cubicBezTo>
                      <a:pt x="168" y="0"/>
                      <a:pt x="77" y="69"/>
                      <a:pt x="43" y="138"/>
                    </a:cubicBezTo>
                    <a:cubicBezTo>
                      <a:pt x="1" y="223"/>
                      <a:pt x="43" y="349"/>
                      <a:pt x="170" y="392"/>
                    </a:cubicBezTo>
                    <a:cubicBezTo>
                      <a:pt x="1292" y="779"/>
                      <a:pt x="2450" y="988"/>
                      <a:pt x="3611" y="988"/>
                    </a:cubicBezTo>
                    <a:cubicBezTo>
                      <a:pt x="3717" y="988"/>
                      <a:pt x="3823" y="987"/>
                      <a:pt x="3930" y="983"/>
                    </a:cubicBezTo>
                    <a:cubicBezTo>
                      <a:pt x="5282" y="983"/>
                      <a:pt x="6634" y="772"/>
                      <a:pt x="7943" y="392"/>
                    </a:cubicBezTo>
                    <a:cubicBezTo>
                      <a:pt x="8182" y="312"/>
                      <a:pt x="8084" y="8"/>
                      <a:pt x="7895" y="8"/>
                    </a:cubicBezTo>
                    <a:cubicBezTo>
                      <a:pt x="7883" y="8"/>
                      <a:pt x="7871" y="9"/>
                      <a:pt x="7859" y="11"/>
                    </a:cubicBezTo>
                    <a:cubicBezTo>
                      <a:pt x="6634" y="413"/>
                      <a:pt x="5356" y="613"/>
                      <a:pt x="4083" y="613"/>
                    </a:cubicBezTo>
                    <a:cubicBezTo>
                      <a:pt x="2810" y="613"/>
                      <a:pt x="1543" y="413"/>
                      <a:pt x="339" y="11"/>
                    </a:cubicBezTo>
                    <a:cubicBezTo>
                      <a:pt x="315" y="4"/>
                      <a:pt x="292" y="0"/>
                      <a:pt x="269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 rot="10800000">
                <a:off x="5762525" y="1028141"/>
                <a:ext cx="87675" cy="9525"/>
              </a:xfrm>
              <a:custGeom>
                <a:rect b="b" l="l" r="r" t="t"/>
                <a:pathLst>
                  <a:path extrusionOk="0" h="381" w="3507">
                    <a:moveTo>
                      <a:pt x="43" y="0"/>
                    </a:moveTo>
                    <a:cubicBezTo>
                      <a:pt x="43" y="0"/>
                      <a:pt x="0" y="0"/>
                      <a:pt x="0" y="43"/>
                    </a:cubicBezTo>
                    <a:cubicBezTo>
                      <a:pt x="0" y="43"/>
                      <a:pt x="0" y="85"/>
                      <a:pt x="43" y="85"/>
                    </a:cubicBezTo>
                    <a:cubicBezTo>
                      <a:pt x="550" y="296"/>
                      <a:pt x="1141" y="381"/>
                      <a:pt x="1690" y="381"/>
                    </a:cubicBezTo>
                    <a:cubicBezTo>
                      <a:pt x="2282" y="338"/>
                      <a:pt x="2873" y="254"/>
                      <a:pt x="3465" y="85"/>
                    </a:cubicBezTo>
                    <a:cubicBezTo>
                      <a:pt x="3465" y="85"/>
                      <a:pt x="3507" y="43"/>
                      <a:pt x="3507" y="43"/>
                    </a:cubicBezTo>
                    <a:cubicBezTo>
                      <a:pt x="3465" y="0"/>
                      <a:pt x="3465" y="0"/>
                      <a:pt x="3422" y="0"/>
                    </a:cubicBezTo>
                    <a:cubicBezTo>
                      <a:pt x="2873" y="169"/>
                      <a:pt x="2303" y="254"/>
                      <a:pt x="1732" y="254"/>
                    </a:cubicBezTo>
                    <a:cubicBezTo>
                      <a:pt x="1162" y="254"/>
                      <a:pt x="592" y="169"/>
                      <a:pt x="43" y="0"/>
                    </a:cubicBezTo>
                    <a:close/>
                  </a:path>
                </a:pathLst>
              </a:custGeom>
              <a:solidFill>
                <a:srgbClr val="AE63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6" name="Google Shape;1046;p46"/>
          <p:cNvSpPr/>
          <p:nvPr/>
        </p:nvSpPr>
        <p:spPr>
          <a:xfrm>
            <a:off x="170750" y="448235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6"/>
          <p:cNvSpPr/>
          <p:nvPr/>
        </p:nvSpPr>
        <p:spPr>
          <a:xfrm>
            <a:off x="8478925" y="260650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7"/>
          <p:cNvSpPr txBox="1"/>
          <p:nvPr>
            <p:ph idx="4" type="subTitle"/>
          </p:nvPr>
        </p:nvSpPr>
        <p:spPr>
          <a:xfrm>
            <a:off x="5514950" y="20461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mosquitoes peak between June - Aug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High dew points counts are correlated with WNV.</a:t>
            </a:r>
            <a:endParaRPr/>
          </a:p>
        </p:txBody>
      </p:sp>
      <p:sp>
        <p:nvSpPr>
          <p:cNvPr id="1053" name="Google Shape;105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Dew Point</a:t>
            </a:r>
            <a:endParaRPr/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055" name="Google Shape;1055;p47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47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077" name="Google Shape;1077;p47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8" name="Google Shape;1098;p47"/>
          <p:cNvSpPr/>
          <p:nvPr/>
        </p:nvSpPr>
        <p:spPr>
          <a:xfrm flipH="1">
            <a:off x="303144" y="4280621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9" name="Google Shape;10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7" y="1291075"/>
            <a:ext cx="5209773" cy="35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47"/>
          <p:cNvSpPr txBox="1"/>
          <p:nvPr/>
        </p:nvSpPr>
        <p:spPr>
          <a:xfrm>
            <a:off x="917000" y="16122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01" name="Google Shape;1101;p47"/>
          <p:cNvCxnSpPr/>
          <p:nvPr/>
        </p:nvCxnSpPr>
        <p:spPr>
          <a:xfrm flipH="1">
            <a:off x="4469125" y="3810175"/>
            <a:ext cx="235500" cy="3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47"/>
          <p:cNvCxnSpPr/>
          <p:nvPr/>
        </p:nvCxnSpPr>
        <p:spPr>
          <a:xfrm rot="10800000">
            <a:off x="4469050" y="4205775"/>
            <a:ext cx="3387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47"/>
          <p:cNvCxnSpPr/>
          <p:nvPr/>
        </p:nvCxnSpPr>
        <p:spPr>
          <a:xfrm flipH="1">
            <a:off x="4240350" y="4228550"/>
            <a:ext cx="548700" cy="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47"/>
          <p:cNvSpPr txBox="1"/>
          <p:nvPr/>
        </p:nvSpPr>
        <p:spPr>
          <a:xfrm>
            <a:off x="4539950" y="3796075"/>
            <a:ext cx="11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ra"/>
                <a:ea typeface="Sora"/>
                <a:cs typeface="Sora"/>
                <a:sym typeface="Sora"/>
              </a:rPr>
              <a:t>High count of Mosquitoes</a:t>
            </a:r>
            <a:endParaRPr sz="10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8"/>
          <p:cNvSpPr txBox="1"/>
          <p:nvPr>
            <p:ph idx="4" type="subTitle"/>
          </p:nvPr>
        </p:nvSpPr>
        <p:spPr>
          <a:xfrm>
            <a:off x="5972150" y="20461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Peak between July to Aug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</a:t>
            </a:r>
            <a:r>
              <a:rPr lang="en"/>
              <a:t>humidity</a:t>
            </a:r>
            <a:r>
              <a:rPr lang="en"/>
              <a:t> offsets higher temperatures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Wet Bulb - humidity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Wet Bulb</a:t>
            </a:r>
            <a:endParaRPr/>
          </a:p>
        </p:txBody>
      </p:sp>
      <p:grpSp>
        <p:nvGrpSpPr>
          <p:cNvPr id="1111" name="Google Shape;1111;p48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112" name="Google Shape;1112;p48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134" name="Google Shape;1134;p48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48"/>
          <p:cNvSpPr/>
          <p:nvPr/>
        </p:nvSpPr>
        <p:spPr>
          <a:xfrm flipH="1">
            <a:off x="303144" y="4280621"/>
            <a:ext cx="987606" cy="341497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6" name="Google Shape;11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44450"/>
            <a:ext cx="5774376" cy="32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48"/>
          <p:cNvSpPr txBox="1"/>
          <p:nvPr/>
        </p:nvSpPr>
        <p:spPr>
          <a:xfrm>
            <a:off x="917000" y="16122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9"/>
          <p:cNvSpPr txBox="1"/>
          <p:nvPr>
            <p:ph idx="4" type="subTitle"/>
          </p:nvPr>
        </p:nvSpPr>
        <p:spPr>
          <a:xfrm>
            <a:off x="5743550" y="20461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Breeding is encouraged by precipitation.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June, we can clearly detect a rise in mosquito populations.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Precipitation</a:t>
            </a:r>
            <a:endParaRPr/>
          </a:p>
        </p:txBody>
      </p:sp>
      <p:grpSp>
        <p:nvGrpSpPr>
          <p:cNvPr id="1164" name="Google Shape;1164;p49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165" name="Google Shape;1165;p49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187" name="Google Shape;1187;p49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8" name="Google Shape;12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9775"/>
            <a:ext cx="5567673" cy="310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49"/>
          <p:cNvSpPr txBox="1"/>
          <p:nvPr/>
        </p:nvSpPr>
        <p:spPr>
          <a:xfrm>
            <a:off x="2060000" y="14598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 txBox="1"/>
          <p:nvPr>
            <p:ph idx="4" type="subTitle"/>
          </p:nvPr>
        </p:nvSpPr>
        <p:spPr>
          <a:xfrm>
            <a:off x="5972150" y="2122325"/>
            <a:ext cx="32091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WNV numbers are indicated by slower wind speeds.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spray and trap's effectiveness may be impacted by wind speed.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Wind Speed</a:t>
            </a:r>
            <a:endParaRPr/>
          </a:p>
        </p:txBody>
      </p:sp>
      <p:grpSp>
        <p:nvGrpSpPr>
          <p:cNvPr id="1216" name="Google Shape;1216;p50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217" name="Google Shape;1217;p50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239" name="Google Shape;1239;p50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0" name="Google Shape;12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19250"/>
            <a:ext cx="5725525" cy="31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50"/>
          <p:cNvSpPr txBox="1"/>
          <p:nvPr/>
        </p:nvSpPr>
        <p:spPr>
          <a:xfrm>
            <a:off x="4422200" y="18408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1"/>
          <p:cNvSpPr txBox="1"/>
          <p:nvPr>
            <p:ph idx="4" type="subTitle"/>
          </p:nvPr>
        </p:nvSpPr>
        <p:spPr>
          <a:xfrm>
            <a:off x="5514950" y="2046125"/>
            <a:ext cx="32091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n increase in temperature during July - September Period.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Positively correlated to Number of mosquitoes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Impact of Temperature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T - Average</a:t>
            </a:r>
            <a:endParaRPr/>
          </a:p>
        </p:txBody>
      </p:sp>
      <p:grpSp>
        <p:nvGrpSpPr>
          <p:cNvPr id="1268" name="Google Shape;1268;p51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269" name="Google Shape;1269;p51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51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291" name="Google Shape;1291;p51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2" name="Google Shape;1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27250"/>
            <a:ext cx="5281698" cy="300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51"/>
          <p:cNvSpPr txBox="1"/>
          <p:nvPr/>
        </p:nvSpPr>
        <p:spPr>
          <a:xfrm>
            <a:off x="993200" y="1536075"/>
            <a:ext cx="1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2007 - Blue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2009 - Pink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2011 - Orange</a:t>
            </a:r>
            <a:br>
              <a:rPr lang="en" sz="1200"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latin typeface="Sora"/>
                <a:ea typeface="Sora"/>
                <a:cs typeface="Sora"/>
                <a:sym typeface="Sora"/>
              </a:rPr>
              <a:t>2013 - Red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Spray</a:t>
            </a:r>
            <a:endParaRPr/>
          </a:p>
        </p:txBody>
      </p:sp>
      <p:grpSp>
        <p:nvGrpSpPr>
          <p:cNvPr id="1319" name="Google Shape;1319;p52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320" name="Google Shape;1320;p52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52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342" name="Google Shape;1342;p52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3" name="Google Shape;1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64899"/>
            <a:ext cx="4020223" cy="19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28851"/>
            <a:ext cx="4020224" cy="19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52"/>
          <p:cNvSpPr txBox="1"/>
          <p:nvPr>
            <p:ph idx="4" type="subTitle"/>
          </p:nvPr>
        </p:nvSpPr>
        <p:spPr>
          <a:xfrm>
            <a:off x="5214900" y="1261050"/>
            <a:ext cx="3209100" cy="31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Spraying seems to reduce mosquito populations but not the spread of viruses.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otential causes for this could be: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Improper spray targeting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Incorrect timing of sprays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/>
          <p:nvPr>
            <p:ph idx="1" type="subTitle"/>
          </p:nvPr>
        </p:nvSpPr>
        <p:spPr>
          <a:xfrm>
            <a:off x="1290763" y="16867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Relative </a:t>
            </a:r>
            <a:r>
              <a:rPr lang="en" sz="1800"/>
              <a:t>Humidity</a:t>
            </a:r>
            <a:endParaRPr sz="1800"/>
          </a:p>
        </p:txBody>
      </p:sp>
      <p:sp>
        <p:nvSpPr>
          <p:cNvPr id="1371" name="Google Shape;1371;p53"/>
          <p:cNvSpPr txBox="1"/>
          <p:nvPr>
            <p:ph idx="2" type="subTitle"/>
          </p:nvPr>
        </p:nvSpPr>
        <p:spPr>
          <a:xfrm>
            <a:off x="1288038" y="26011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Traps (One Hot)</a:t>
            </a:r>
            <a:endParaRPr sz="1800"/>
          </a:p>
        </p:txBody>
      </p:sp>
      <p:sp>
        <p:nvSpPr>
          <p:cNvPr id="1372" name="Google Shape;1372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Featuring Engineering</a:t>
            </a:r>
            <a:endParaRPr/>
          </a:p>
        </p:txBody>
      </p:sp>
      <p:grpSp>
        <p:nvGrpSpPr>
          <p:cNvPr id="1373" name="Google Shape;1373;p53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374" name="Google Shape;1374;p53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53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396" name="Google Shape;1396;p53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53"/>
          <p:cNvSpPr txBox="1"/>
          <p:nvPr>
            <p:ph idx="2" type="subTitle"/>
          </p:nvPr>
        </p:nvSpPr>
        <p:spPr>
          <a:xfrm>
            <a:off x="1288038" y="35155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Species (Re-map)</a:t>
            </a:r>
            <a:endParaRPr sz="1800"/>
          </a:p>
        </p:txBody>
      </p:sp>
      <p:sp>
        <p:nvSpPr>
          <p:cNvPr id="1418" name="Google Shape;1418;p53"/>
          <p:cNvSpPr txBox="1"/>
          <p:nvPr>
            <p:ph idx="2" type="subTitle"/>
          </p:nvPr>
        </p:nvSpPr>
        <p:spPr>
          <a:xfrm>
            <a:off x="5002288" y="16943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Weekly Temperature</a:t>
            </a:r>
            <a:endParaRPr sz="1800"/>
          </a:p>
        </p:txBody>
      </p:sp>
      <p:sp>
        <p:nvSpPr>
          <p:cNvPr id="1419" name="Google Shape;1419;p53"/>
          <p:cNvSpPr/>
          <p:nvPr/>
        </p:nvSpPr>
        <p:spPr>
          <a:xfrm>
            <a:off x="212900" y="138952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3"/>
          <p:cNvSpPr txBox="1"/>
          <p:nvPr>
            <p:ph idx="2" type="subTitle"/>
          </p:nvPr>
        </p:nvSpPr>
        <p:spPr>
          <a:xfrm>
            <a:off x="4923088" y="3509875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Cumulative Weekly Precipitation</a:t>
            </a:r>
            <a:endParaRPr sz="1800"/>
          </a:p>
        </p:txBody>
      </p:sp>
      <p:sp>
        <p:nvSpPr>
          <p:cNvPr id="1421" name="Google Shape;1421;p53"/>
          <p:cNvSpPr txBox="1"/>
          <p:nvPr>
            <p:ph idx="2" type="subTitle"/>
          </p:nvPr>
        </p:nvSpPr>
        <p:spPr>
          <a:xfrm>
            <a:off x="4959663" y="26157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Weekly Humidity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4"/>
          <p:cNvSpPr txBox="1"/>
          <p:nvPr>
            <p:ph type="title"/>
          </p:nvPr>
        </p:nvSpPr>
        <p:spPr>
          <a:xfrm>
            <a:off x="3313600" y="2187313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1427" name="Google Shape;1427;p54"/>
          <p:cNvGrpSpPr/>
          <p:nvPr/>
        </p:nvGrpSpPr>
        <p:grpSpPr>
          <a:xfrm>
            <a:off x="4569663" y="453212"/>
            <a:ext cx="574541" cy="367250"/>
            <a:chOff x="3198075" y="4039999"/>
            <a:chExt cx="574541" cy="367250"/>
          </a:xfrm>
        </p:grpSpPr>
        <p:sp>
          <p:nvSpPr>
            <p:cNvPr id="1428" name="Google Shape;1428;p54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4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4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4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4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4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4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4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54"/>
          <p:cNvGrpSpPr/>
          <p:nvPr/>
        </p:nvGrpSpPr>
        <p:grpSpPr>
          <a:xfrm>
            <a:off x="6545468" y="4150165"/>
            <a:ext cx="693713" cy="372309"/>
            <a:chOff x="3151904" y="4570475"/>
            <a:chExt cx="593780" cy="318676"/>
          </a:xfrm>
        </p:grpSpPr>
        <p:sp>
          <p:nvSpPr>
            <p:cNvPr id="1449" name="Google Shape;1449;p54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54"/>
          <p:cNvGrpSpPr/>
          <p:nvPr/>
        </p:nvGrpSpPr>
        <p:grpSpPr>
          <a:xfrm>
            <a:off x="3100474" y="4022761"/>
            <a:ext cx="693698" cy="389370"/>
            <a:chOff x="3646736" y="4395711"/>
            <a:chExt cx="693698" cy="389370"/>
          </a:xfrm>
        </p:grpSpPr>
        <p:sp>
          <p:nvSpPr>
            <p:cNvPr id="1471" name="Google Shape;1471;p54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54"/>
          <p:cNvGrpSpPr/>
          <p:nvPr/>
        </p:nvGrpSpPr>
        <p:grpSpPr>
          <a:xfrm>
            <a:off x="8296679" y="1459188"/>
            <a:ext cx="580489" cy="338483"/>
            <a:chOff x="4718429" y="4563975"/>
            <a:chExt cx="580489" cy="338483"/>
          </a:xfrm>
        </p:grpSpPr>
        <p:sp>
          <p:nvSpPr>
            <p:cNvPr id="1490" name="Google Shape;1490;p54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4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1" name="Google Shape;1511;p54"/>
          <p:cNvSpPr/>
          <p:nvPr/>
        </p:nvSpPr>
        <p:spPr>
          <a:xfrm rot="4332018">
            <a:off x="-1171329" y="1163233"/>
            <a:ext cx="3772877" cy="2600867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54"/>
          <p:cNvGrpSpPr/>
          <p:nvPr/>
        </p:nvGrpSpPr>
        <p:grpSpPr>
          <a:xfrm>
            <a:off x="-1019817" y="604188"/>
            <a:ext cx="4576955" cy="3718927"/>
            <a:chOff x="-1019817" y="604188"/>
            <a:chExt cx="4576955" cy="3718927"/>
          </a:xfrm>
        </p:grpSpPr>
        <p:grpSp>
          <p:nvGrpSpPr>
            <p:cNvPr id="1513" name="Google Shape;1513;p54"/>
            <p:cNvGrpSpPr/>
            <p:nvPr/>
          </p:nvGrpSpPr>
          <p:grpSpPr>
            <a:xfrm>
              <a:off x="-1019817" y="604188"/>
              <a:ext cx="4576955" cy="3718927"/>
              <a:chOff x="-1019817" y="604188"/>
              <a:chExt cx="4576955" cy="3718927"/>
            </a:xfrm>
          </p:grpSpPr>
          <p:grpSp>
            <p:nvGrpSpPr>
              <p:cNvPr id="1514" name="Google Shape;1514;p54"/>
              <p:cNvGrpSpPr/>
              <p:nvPr/>
            </p:nvGrpSpPr>
            <p:grpSpPr>
              <a:xfrm>
                <a:off x="-1019817" y="604188"/>
                <a:ext cx="4576955" cy="3718927"/>
                <a:chOff x="513750" y="238325"/>
                <a:chExt cx="6444600" cy="5236450"/>
              </a:xfrm>
            </p:grpSpPr>
            <p:sp>
              <p:nvSpPr>
                <p:cNvPr id="1515" name="Google Shape;1515;p54"/>
                <p:cNvSpPr/>
                <p:nvPr/>
              </p:nvSpPr>
              <p:spPr>
                <a:xfrm>
                  <a:off x="513750" y="238325"/>
                  <a:ext cx="6444600" cy="4962175"/>
                </a:xfrm>
                <a:custGeom>
                  <a:rect b="b" l="l" r="r" t="t"/>
                  <a:pathLst>
                    <a:path extrusionOk="0" h="198487" w="257784">
                      <a:moveTo>
                        <a:pt x="177155" y="1"/>
                      </a:moveTo>
                      <a:cubicBezTo>
                        <a:pt x="176311" y="1"/>
                        <a:pt x="174065" y="1130"/>
                        <a:pt x="168500" y="8723"/>
                      </a:cubicBezTo>
                      <a:cubicBezTo>
                        <a:pt x="160613" y="19532"/>
                        <a:pt x="151424" y="24109"/>
                        <a:pt x="150650" y="30023"/>
                      </a:cubicBezTo>
                      <a:cubicBezTo>
                        <a:pt x="149910" y="35903"/>
                        <a:pt x="148889" y="51675"/>
                        <a:pt x="136673" y="59526"/>
                      </a:cubicBezTo>
                      <a:cubicBezTo>
                        <a:pt x="124491" y="67378"/>
                        <a:pt x="109106" y="85931"/>
                        <a:pt x="99636" y="98571"/>
                      </a:cubicBezTo>
                      <a:cubicBezTo>
                        <a:pt x="90623" y="110541"/>
                        <a:pt x="40277" y="130362"/>
                        <a:pt x="13485" y="135819"/>
                      </a:cubicBezTo>
                      <a:cubicBezTo>
                        <a:pt x="10915" y="136347"/>
                        <a:pt x="8803" y="138178"/>
                        <a:pt x="7993" y="140678"/>
                      </a:cubicBezTo>
                      <a:cubicBezTo>
                        <a:pt x="5000" y="149655"/>
                        <a:pt x="1" y="171589"/>
                        <a:pt x="13908" y="190636"/>
                      </a:cubicBezTo>
                      <a:cubicBezTo>
                        <a:pt x="19083" y="194713"/>
                        <a:pt x="25958" y="198487"/>
                        <a:pt x="33672" y="198487"/>
                      </a:cubicBezTo>
                      <a:cubicBezTo>
                        <a:pt x="38813" y="198487"/>
                        <a:pt x="44327" y="196811"/>
                        <a:pt x="49959" y="192432"/>
                      </a:cubicBezTo>
                      <a:cubicBezTo>
                        <a:pt x="73614" y="174091"/>
                        <a:pt x="106386" y="134741"/>
                        <a:pt x="132043" y="134741"/>
                      </a:cubicBezTo>
                      <a:cubicBezTo>
                        <a:pt x="132391" y="134741"/>
                        <a:pt x="132737" y="134748"/>
                        <a:pt x="133082" y="134763"/>
                      </a:cubicBezTo>
                      <a:cubicBezTo>
                        <a:pt x="158322" y="135796"/>
                        <a:pt x="152005" y="144070"/>
                        <a:pt x="171481" y="144070"/>
                      </a:cubicBezTo>
                      <a:cubicBezTo>
                        <a:pt x="171917" y="144070"/>
                        <a:pt x="172367" y="144066"/>
                        <a:pt x="172830" y="144058"/>
                      </a:cubicBezTo>
                      <a:cubicBezTo>
                        <a:pt x="172948" y="144056"/>
                        <a:pt x="173065" y="144055"/>
                        <a:pt x="173183" y="144055"/>
                      </a:cubicBezTo>
                      <a:cubicBezTo>
                        <a:pt x="187673" y="144055"/>
                        <a:pt x="202098" y="158435"/>
                        <a:pt x="210739" y="158435"/>
                      </a:cubicBezTo>
                      <a:cubicBezTo>
                        <a:pt x="213658" y="158435"/>
                        <a:pt x="215917" y="156794"/>
                        <a:pt x="217296" y="152402"/>
                      </a:cubicBezTo>
                      <a:cubicBezTo>
                        <a:pt x="216064" y="149761"/>
                        <a:pt x="213846" y="147050"/>
                        <a:pt x="210149" y="144374"/>
                      </a:cubicBezTo>
                      <a:cubicBezTo>
                        <a:pt x="200397" y="137404"/>
                        <a:pt x="190398" y="135221"/>
                        <a:pt x="184483" y="131454"/>
                      </a:cubicBezTo>
                      <a:cubicBezTo>
                        <a:pt x="181068" y="130081"/>
                        <a:pt x="177759" y="127229"/>
                        <a:pt x="176562" y="121385"/>
                      </a:cubicBezTo>
                      <a:cubicBezTo>
                        <a:pt x="173675" y="107513"/>
                        <a:pt x="188990" y="96282"/>
                        <a:pt x="202615" y="96036"/>
                      </a:cubicBezTo>
                      <a:cubicBezTo>
                        <a:pt x="203838" y="96017"/>
                        <a:pt x="205040" y="96009"/>
                        <a:pt x="206220" y="96009"/>
                      </a:cubicBezTo>
                      <a:cubicBezTo>
                        <a:pt x="211973" y="96009"/>
                        <a:pt x="217184" y="96197"/>
                        <a:pt x="221619" y="96197"/>
                      </a:cubicBezTo>
                      <a:cubicBezTo>
                        <a:pt x="226376" y="96197"/>
                        <a:pt x="230241" y="95981"/>
                        <a:pt x="232928" y="95085"/>
                      </a:cubicBezTo>
                      <a:cubicBezTo>
                        <a:pt x="237856" y="93466"/>
                        <a:pt x="248770" y="96564"/>
                        <a:pt x="253559" y="90367"/>
                      </a:cubicBezTo>
                      <a:cubicBezTo>
                        <a:pt x="253594" y="90262"/>
                        <a:pt x="253594" y="90191"/>
                        <a:pt x="253629" y="90086"/>
                      </a:cubicBezTo>
                      <a:cubicBezTo>
                        <a:pt x="253629" y="90086"/>
                        <a:pt x="254192" y="87164"/>
                        <a:pt x="249721" y="86776"/>
                      </a:cubicBezTo>
                      <a:cubicBezTo>
                        <a:pt x="245250" y="86389"/>
                        <a:pt x="226027" y="86143"/>
                        <a:pt x="221591" y="84136"/>
                      </a:cubicBezTo>
                      <a:cubicBezTo>
                        <a:pt x="220723" y="83746"/>
                        <a:pt x="219336" y="83592"/>
                        <a:pt x="217630" y="83592"/>
                      </a:cubicBezTo>
                      <a:cubicBezTo>
                        <a:pt x="211938" y="83592"/>
                        <a:pt x="202697" y="85306"/>
                        <a:pt x="197334" y="85685"/>
                      </a:cubicBezTo>
                      <a:cubicBezTo>
                        <a:pt x="196580" y="85816"/>
                        <a:pt x="194109" y="86207"/>
                        <a:pt x="191734" y="86207"/>
                      </a:cubicBezTo>
                      <a:cubicBezTo>
                        <a:pt x="189006" y="86207"/>
                        <a:pt x="186403" y="85692"/>
                        <a:pt x="186666" y="83678"/>
                      </a:cubicBezTo>
                      <a:cubicBezTo>
                        <a:pt x="187194" y="79559"/>
                        <a:pt x="198108" y="75440"/>
                        <a:pt x="205466" y="70405"/>
                      </a:cubicBezTo>
                      <a:cubicBezTo>
                        <a:pt x="212825" y="65406"/>
                        <a:pt x="211205" y="63258"/>
                        <a:pt x="222295" y="61639"/>
                      </a:cubicBezTo>
                      <a:cubicBezTo>
                        <a:pt x="233420" y="60019"/>
                        <a:pt x="233068" y="56992"/>
                        <a:pt x="241307" y="56992"/>
                      </a:cubicBezTo>
                      <a:cubicBezTo>
                        <a:pt x="247573" y="56992"/>
                        <a:pt x="255037" y="54914"/>
                        <a:pt x="257572" y="49774"/>
                      </a:cubicBezTo>
                      <a:cubicBezTo>
                        <a:pt x="257783" y="48507"/>
                        <a:pt x="257748" y="47204"/>
                        <a:pt x="257502" y="45972"/>
                      </a:cubicBezTo>
                      <a:cubicBezTo>
                        <a:pt x="257342" y="45078"/>
                        <a:pt x="256575" y="44474"/>
                        <a:pt x="255698" y="44474"/>
                      </a:cubicBezTo>
                      <a:cubicBezTo>
                        <a:pt x="255608" y="44474"/>
                        <a:pt x="255516" y="44480"/>
                        <a:pt x="255425" y="44493"/>
                      </a:cubicBezTo>
                      <a:cubicBezTo>
                        <a:pt x="250417" y="45157"/>
                        <a:pt x="234862" y="47139"/>
                        <a:pt x="225484" y="47139"/>
                      </a:cubicBezTo>
                      <a:cubicBezTo>
                        <a:pt x="223918" y="47139"/>
                        <a:pt x="222524" y="47084"/>
                        <a:pt x="221380" y="46958"/>
                      </a:cubicBezTo>
                      <a:cubicBezTo>
                        <a:pt x="221034" y="46919"/>
                        <a:pt x="220682" y="46900"/>
                        <a:pt x="220323" y="46900"/>
                      </a:cubicBezTo>
                      <a:cubicBezTo>
                        <a:pt x="210882" y="46900"/>
                        <a:pt x="197027" y="59819"/>
                        <a:pt x="189870" y="61040"/>
                      </a:cubicBezTo>
                      <a:cubicBezTo>
                        <a:pt x="189553" y="61111"/>
                        <a:pt x="189236" y="61146"/>
                        <a:pt x="188955" y="61181"/>
                      </a:cubicBezTo>
                      <a:cubicBezTo>
                        <a:pt x="188125" y="61726"/>
                        <a:pt x="186929" y="62144"/>
                        <a:pt x="185162" y="62144"/>
                      </a:cubicBezTo>
                      <a:cubicBezTo>
                        <a:pt x="184304" y="62144"/>
                        <a:pt x="183311" y="62045"/>
                        <a:pt x="182160" y="61815"/>
                      </a:cubicBezTo>
                      <a:cubicBezTo>
                        <a:pt x="173569" y="60195"/>
                        <a:pt x="186455" y="52133"/>
                        <a:pt x="190222" y="44986"/>
                      </a:cubicBezTo>
                      <a:cubicBezTo>
                        <a:pt x="193989" y="37804"/>
                        <a:pt x="195257" y="36572"/>
                        <a:pt x="203143" y="36008"/>
                      </a:cubicBezTo>
                      <a:cubicBezTo>
                        <a:pt x="210994" y="35480"/>
                        <a:pt x="211029" y="33685"/>
                        <a:pt x="217472" y="32629"/>
                      </a:cubicBezTo>
                      <a:cubicBezTo>
                        <a:pt x="222154" y="31819"/>
                        <a:pt x="227541" y="26186"/>
                        <a:pt x="229759" y="21855"/>
                      </a:cubicBezTo>
                      <a:cubicBezTo>
                        <a:pt x="229724" y="21433"/>
                        <a:pt x="229653" y="21010"/>
                        <a:pt x="229548" y="20588"/>
                      </a:cubicBezTo>
                      <a:cubicBezTo>
                        <a:pt x="229548" y="20588"/>
                        <a:pt x="229124" y="19347"/>
                        <a:pt x="227037" y="19347"/>
                      </a:cubicBezTo>
                      <a:cubicBezTo>
                        <a:pt x="225882" y="19347"/>
                        <a:pt x="224219" y="19726"/>
                        <a:pt x="221837" y="20905"/>
                      </a:cubicBezTo>
                      <a:cubicBezTo>
                        <a:pt x="215148" y="24214"/>
                        <a:pt x="196383" y="23334"/>
                        <a:pt x="191067" y="26784"/>
                      </a:cubicBezTo>
                      <a:cubicBezTo>
                        <a:pt x="186913" y="29460"/>
                        <a:pt x="176984" y="39846"/>
                        <a:pt x="171527" y="47169"/>
                      </a:cubicBezTo>
                      <a:cubicBezTo>
                        <a:pt x="170695" y="49367"/>
                        <a:pt x="169169" y="51628"/>
                        <a:pt x="166504" y="51628"/>
                      </a:cubicBezTo>
                      <a:cubicBezTo>
                        <a:pt x="166351" y="51628"/>
                        <a:pt x="166195" y="51620"/>
                        <a:pt x="166035" y="51605"/>
                      </a:cubicBezTo>
                      <a:cubicBezTo>
                        <a:pt x="160472" y="51077"/>
                        <a:pt x="161212" y="36748"/>
                        <a:pt x="162796" y="31185"/>
                      </a:cubicBezTo>
                      <a:cubicBezTo>
                        <a:pt x="164416" y="25622"/>
                        <a:pt x="171246" y="23123"/>
                        <a:pt x="172302" y="18088"/>
                      </a:cubicBezTo>
                      <a:cubicBezTo>
                        <a:pt x="173182" y="14004"/>
                        <a:pt x="178956" y="7984"/>
                        <a:pt x="178991" y="1823"/>
                      </a:cubicBezTo>
                      <a:cubicBezTo>
                        <a:pt x="178569" y="1259"/>
                        <a:pt x="178111" y="696"/>
                        <a:pt x="177618" y="203"/>
                      </a:cubicBezTo>
                      <a:cubicBezTo>
                        <a:pt x="177618" y="203"/>
                        <a:pt x="177512" y="1"/>
                        <a:pt x="177155" y="1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54"/>
                <p:cNvSpPr/>
                <p:nvPr/>
              </p:nvSpPr>
              <p:spPr>
                <a:xfrm>
                  <a:off x="861425" y="3606850"/>
                  <a:ext cx="5148100" cy="1867925"/>
                </a:xfrm>
                <a:custGeom>
                  <a:rect b="b" l="l" r="r" t="t"/>
                  <a:pathLst>
                    <a:path extrusionOk="0" h="74717" w="205924">
                      <a:moveTo>
                        <a:pt x="118136" y="0"/>
                      </a:moveTo>
                      <a:cubicBezTo>
                        <a:pt x="92479" y="0"/>
                        <a:pt x="59707" y="39350"/>
                        <a:pt x="36052" y="57691"/>
                      </a:cubicBezTo>
                      <a:cubicBezTo>
                        <a:pt x="30420" y="62070"/>
                        <a:pt x="24906" y="63746"/>
                        <a:pt x="19765" y="63746"/>
                      </a:cubicBezTo>
                      <a:cubicBezTo>
                        <a:pt x="12051" y="63746"/>
                        <a:pt x="5176" y="59972"/>
                        <a:pt x="1" y="55895"/>
                      </a:cubicBezTo>
                      <a:lnTo>
                        <a:pt x="1" y="55895"/>
                      </a:lnTo>
                      <a:cubicBezTo>
                        <a:pt x="4718" y="62408"/>
                        <a:pt x="11689" y="68569"/>
                        <a:pt x="21653" y="73780"/>
                      </a:cubicBezTo>
                      <a:cubicBezTo>
                        <a:pt x="22853" y="74412"/>
                        <a:pt x="24153" y="74717"/>
                        <a:pt x="25440" y="74717"/>
                      </a:cubicBezTo>
                      <a:cubicBezTo>
                        <a:pt x="27740" y="74717"/>
                        <a:pt x="30001" y="73742"/>
                        <a:pt x="31581" y="71914"/>
                      </a:cubicBezTo>
                      <a:cubicBezTo>
                        <a:pt x="42389" y="59486"/>
                        <a:pt x="74392" y="25617"/>
                        <a:pt x="117274" y="7415"/>
                      </a:cubicBezTo>
                      <a:cubicBezTo>
                        <a:pt x="118733" y="6788"/>
                        <a:pt x="120272" y="6482"/>
                        <a:pt x="121799" y="6482"/>
                      </a:cubicBezTo>
                      <a:cubicBezTo>
                        <a:pt x="124470" y="6482"/>
                        <a:pt x="127103" y="7419"/>
                        <a:pt x="129209" y="9211"/>
                      </a:cubicBezTo>
                      <a:cubicBezTo>
                        <a:pt x="133483" y="12773"/>
                        <a:pt x="140735" y="17085"/>
                        <a:pt x="150838" y="17085"/>
                      </a:cubicBezTo>
                      <a:cubicBezTo>
                        <a:pt x="152719" y="17085"/>
                        <a:pt x="154698" y="16936"/>
                        <a:pt x="156775" y="16604"/>
                      </a:cubicBezTo>
                      <a:cubicBezTo>
                        <a:pt x="158329" y="16356"/>
                        <a:pt x="159886" y="16241"/>
                        <a:pt x="161439" y="16241"/>
                      </a:cubicBezTo>
                      <a:cubicBezTo>
                        <a:pt x="176604" y="16241"/>
                        <a:pt x="191319" y="27225"/>
                        <a:pt x="197228" y="32271"/>
                      </a:cubicBezTo>
                      <a:cubicBezTo>
                        <a:pt x="197864" y="32811"/>
                        <a:pt x="198636" y="33068"/>
                        <a:pt x="199403" y="33068"/>
                      </a:cubicBezTo>
                      <a:cubicBezTo>
                        <a:pt x="200588" y="33068"/>
                        <a:pt x="201762" y="32454"/>
                        <a:pt x="202403" y="31321"/>
                      </a:cubicBezTo>
                      <a:cubicBezTo>
                        <a:pt x="204199" y="28152"/>
                        <a:pt x="205924" y="23118"/>
                        <a:pt x="203389" y="17661"/>
                      </a:cubicBezTo>
                      <a:lnTo>
                        <a:pt x="203389" y="17661"/>
                      </a:lnTo>
                      <a:cubicBezTo>
                        <a:pt x="202011" y="22042"/>
                        <a:pt x="199753" y="23679"/>
                        <a:pt x="196836" y="23679"/>
                      </a:cubicBezTo>
                      <a:cubicBezTo>
                        <a:pt x="188195" y="23679"/>
                        <a:pt x="173769" y="9314"/>
                        <a:pt x="159276" y="9314"/>
                      </a:cubicBezTo>
                      <a:cubicBezTo>
                        <a:pt x="159159" y="9314"/>
                        <a:pt x="159041" y="9315"/>
                        <a:pt x="158923" y="9317"/>
                      </a:cubicBezTo>
                      <a:cubicBezTo>
                        <a:pt x="158499" y="9324"/>
                        <a:pt x="158087" y="9327"/>
                        <a:pt x="157686" y="9327"/>
                      </a:cubicBezTo>
                      <a:cubicBezTo>
                        <a:pt x="138074" y="9327"/>
                        <a:pt x="144464" y="1057"/>
                        <a:pt x="119175" y="22"/>
                      </a:cubicBezTo>
                      <a:cubicBezTo>
                        <a:pt x="118830" y="7"/>
                        <a:pt x="118484" y="0"/>
                        <a:pt x="118136" y="0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54"/>
                <p:cNvSpPr/>
                <p:nvPr/>
              </p:nvSpPr>
              <p:spPr>
                <a:xfrm>
                  <a:off x="861425" y="3606850"/>
                  <a:ext cx="5148100" cy="1867925"/>
                </a:xfrm>
                <a:custGeom>
                  <a:rect b="b" l="l" r="r" t="t"/>
                  <a:pathLst>
                    <a:path extrusionOk="0" h="74717" w="205924">
                      <a:moveTo>
                        <a:pt x="118136" y="0"/>
                      </a:moveTo>
                      <a:cubicBezTo>
                        <a:pt x="92479" y="0"/>
                        <a:pt x="59707" y="39350"/>
                        <a:pt x="36052" y="57691"/>
                      </a:cubicBezTo>
                      <a:cubicBezTo>
                        <a:pt x="30420" y="62070"/>
                        <a:pt x="24906" y="63746"/>
                        <a:pt x="19765" y="63746"/>
                      </a:cubicBezTo>
                      <a:cubicBezTo>
                        <a:pt x="12051" y="63746"/>
                        <a:pt x="5176" y="59972"/>
                        <a:pt x="1" y="55895"/>
                      </a:cubicBezTo>
                      <a:lnTo>
                        <a:pt x="1" y="55895"/>
                      </a:lnTo>
                      <a:cubicBezTo>
                        <a:pt x="4718" y="62408"/>
                        <a:pt x="11689" y="68569"/>
                        <a:pt x="21653" y="73780"/>
                      </a:cubicBezTo>
                      <a:cubicBezTo>
                        <a:pt x="22853" y="74412"/>
                        <a:pt x="24153" y="74717"/>
                        <a:pt x="25440" y="74717"/>
                      </a:cubicBezTo>
                      <a:cubicBezTo>
                        <a:pt x="27740" y="74717"/>
                        <a:pt x="30001" y="73742"/>
                        <a:pt x="31581" y="71914"/>
                      </a:cubicBezTo>
                      <a:cubicBezTo>
                        <a:pt x="42389" y="59486"/>
                        <a:pt x="74392" y="25617"/>
                        <a:pt x="117274" y="7415"/>
                      </a:cubicBezTo>
                      <a:cubicBezTo>
                        <a:pt x="118733" y="6788"/>
                        <a:pt x="120272" y="6482"/>
                        <a:pt x="121799" y="6482"/>
                      </a:cubicBezTo>
                      <a:cubicBezTo>
                        <a:pt x="124470" y="6482"/>
                        <a:pt x="127103" y="7419"/>
                        <a:pt x="129209" y="9211"/>
                      </a:cubicBezTo>
                      <a:cubicBezTo>
                        <a:pt x="133483" y="12773"/>
                        <a:pt x="140735" y="17085"/>
                        <a:pt x="150838" y="17085"/>
                      </a:cubicBezTo>
                      <a:cubicBezTo>
                        <a:pt x="152719" y="17085"/>
                        <a:pt x="154698" y="16936"/>
                        <a:pt x="156775" y="16604"/>
                      </a:cubicBezTo>
                      <a:cubicBezTo>
                        <a:pt x="158329" y="16356"/>
                        <a:pt x="159886" y="16241"/>
                        <a:pt x="161439" y="16241"/>
                      </a:cubicBezTo>
                      <a:cubicBezTo>
                        <a:pt x="176604" y="16241"/>
                        <a:pt x="191319" y="27225"/>
                        <a:pt x="197228" y="32271"/>
                      </a:cubicBezTo>
                      <a:cubicBezTo>
                        <a:pt x="197864" y="32811"/>
                        <a:pt x="198636" y="33068"/>
                        <a:pt x="199403" y="33068"/>
                      </a:cubicBezTo>
                      <a:cubicBezTo>
                        <a:pt x="200588" y="33068"/>
                        <a:pt x="201762" y="32454"/>
                        <a:pt x="202403" y="31321"/>
                      </a:cubicBezTo>
                      <a:cubicBezTo>
                        <a:pt x="204199" y="28152"/>
                        <a:pt x="205924" y="23118"/>
                        <a:pt x="203389" y="17661"/>
                      </a:cubicBezTo>
                      <a:lnTo>
                        <a:pt x="203389" y="17661"/>
                      </a:lnTo>
                      <a:cubicBezTo>
                        <a:pt x="202011" y="22042"/>
                        <a:pt x="199753" y="23679"/>
                        <a:pt x="196836" y="23679"/>
                      </a:cubicBezTo>
                      <a:cubicBezTo>
                        <a:pt x="188195" y="23679"/>
                        <a:pt x="173769" y="9314"/>
                        <a:pt x="159276" y="9314"/>
                      </a:cubicBezTo>
                      <a:cubicBezTo>
                        <a:pt x="159159" y="9314"/>
                        <a:pt x="159041" y="9315"/>
                        <a:pt x="158923" y="9317"/>
                      </a:cubicBezTo>
                      <a:cubicBezTo>
                        <a:pt x="158499" y="9324"/>
                        <a:pt x="158087" y="9327"/>
                        <a:pt x="157686" y="9327"/>
                      </a:cubicBezTo>
                      <a:cubicBezTo>
                        <a:pt x="138074" y="9327"/>
                        <a:pt x="144464" y="1057"/>
                        <a:pt x="119175" y="22"/>
                      </a:cubicBezTo>
                      <a:cubicBezTo>
                        <a:pt x="118830" y="7"/>
                        <a:pt x="118484" y="0"/>
                        <a:pt x="118136" y="0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54"/>
                <p:cNvSpPr/>
                <p:nvPr/>
              </p:nvSpPr>
              <p:spPr>
                <a:xfrm>
                  <a:off x="4855600" y="2497500"/>
                  <a:ext cx="1997125" cy="1027175"/>
                </a:xfrm>
                <a:custGeom>
                  <a:rect b="b" l="l" r="r" t="t"/>
                  <a:pathLst>
                    <a:path extrusionOk="0" h="41087" w="79885">
                      <a:moveTo>
                        <a:pt x="79885" y="0"/>
                      </a:moveTo>
                      <a:cubicBezTo>
                        <a:pt x="75096" y="6197"/>
                        <a:pt x="64182" y="3099"/>
                        <a:pt x="59254" y="4718"/>
                      </a:cubicBezTo>
                      <a:cubicBezTo>
                        <a:pt x="56596" y="5604"/>
                        <a:pt x="52784" y="5817"/>
                        <a:pt x="48093" y="5817"/>
                      </a:cubicBezTo>
                      <a:cubicBezTo>
                        <a:pt x="43738" y="5817"/>
                        <a:pt x="38626" y="5634"/>
                        <a:pt x="32975" y="5634"/>
                      </a:cubicBezTo>
                      <a:cubicBezTo>
                        <a:pt x="31647" y="5634"/>
                        <a:pt x="30290" y="5644"/>
                        <a:pt x="28905" y="5669"/>
                      </a:cubicBezTo>
                      <a:cubicBezTo>
                        <a:pt x="15281" y="5915"/>
                        <a:pt x="1" y="17146"/>
                        <a:pt x="2888" y="31018"/>
                      </a:cubicBezTo>
                      <a:cubicBezTo>
                        <a:pt x="4085" y="36862"/>
                        <a:pt x="7394" y="39714"/>
                        <a:pt x="10809" y="41087"/>
                      </a:cubicBezTo>
                      <a:cubicBezTo>
                        <a:pt x="6761" y="38481"/>
                        <a:pt x="4613" y="35172"/>
                        <a:pt x="5775" y="29046"/>
                      </a:cubicBezTo>
                      <a:cubicBezTo>
                        <a:pt x="9014" y="12041"/>
                        <a:pt x="38728" y="8837"/>
                        <a:pt x="38728" y="8837"/>
                      </a:cubicBezTo>
                      <a:cubicBezTo>
                        <a:pt x="38728" y="8837"/>
                        <a:pt x="42600" y="9067"/>
                        <a:pt x="47233" y="9067"/>
                      </a:cubicBezTo>
                      <a:cubicBezTo>
                        <a:pt x="51481" y="9067"/>
                        <a:pt x="56368" y="8874"/>
                        <a:pt x="59500" y="8133"/>
                      </a:cubicBezTo>
                      <a:cubicBezTo>
                        <a:pt x="59500" y="8133"/>
                        <a:pt x="62872" y="9135"/>
                        <a:pt x="66898" y="9135"/>
                      </a:cubicBezTo>
                      <a:cubicBezTo>
                        <a:pt x="72054" y="9135"/>
                        <a:pt x="78283" y="7493"/>
                        <a:pt x="79885" y="0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54"/>
                <p:cNvSpPr/>
                <p:nvPr/>
              </p:nvSpPr>
              <p:spPr>
                <a:xfrm>
                  <a:off x="4855600" y="2497500"/>
                  <a:ext cx="1997125" cy="1027175"/>
                </a:xfrm>
                <a:custGeom>
                  <a:rect b="b" l="l" r="r" t="t"/>
                  <a:pathLst>
                    <a:path extrusionOk="0" h="41087" w="79885">
                      <a:moveTo>
                        <a:pt x="79885" y="0"/>
                      </a:moveTo>
                      <a:cubicBezTo>
                        <a:pt x="75096" y="6197"/>
                        <a:pt x="64182" y="3099"/>
                        <a:pt x="59254" y="4718"/>
                      </a:cubicBezTo>
                      <a:cubicBezTo>
                        <a:pt x="56596" y="5604"/>
                        <a:pt x="52784" y="5817"/>
                        <a:pt x="48093" y="5817"/>
                      </a:cubicBezTo>
                      <a:cubicBezTo>
                        <a:pt x="43738" y="5817"/>
                        <a:pt x="38626" y="5634"/>
                        <a:pt x="32975" y="5634"/>
                      </a:cubicBezTo>
                      <a:cubicBezTo>
                        <a:pt x="31647" y="5634"/>
                        <a:pt x="30290" y="5644"/>
                        <a:pt x="28905" y="5669"/>
                      </a:cubicBezTo>
                      <a:cubicBezTo>
                        <a:pt x="15281" y="5915"/>
                        <a:pt x="1" y="17146"/>
                        <a:pt x="2888" y="31018"/>
                      </a:cubicBezTo>
                      <a:cubicBezTo>
                        <a:pt x="4085" y="36862"/>
                        <a:pt x="7394" y="39714"/>
                        <a:pt x="10809" y="41087"/>
                      </a:cubicBezTo>
                      <a:cubicBezTo>
                        <a:pt x="6761" y="38481"/>
                        <a:pt x="4613" y="35172"/>
                        <a:pt x="5775" y="29046"/>
                      </a:cubicBezTo>
                      <a:cubicBezTo>
                        <a:pt x="9014" y="12041"/>
                        <a:pt x="38728" y="8837"/>
                        <a:pt x="38728" y="8837"/>
                      </a:cubicBezTo>
                      <a:cubicBezTo>
                        <a:pt x="38728" y="8837"/>
                        <a:pt x="42600" y="9067"/>
                        <a:pt x="47233" y="9067"/>
                      </a:cubicBezTo>
                      <a:cubicBezTo>
                        <a:pt x="51481" y="9067"/>
                        <a:pt x="56368" y="8874"/>
                        <a:pt x="59500" y="8133"/>
                      </a:cubicBezTo>
                      <a:cubicBezTo>
                        <a:pt x="59500" y="8133"/>
                        <a:pt x="62872" y="9135"/>
                        <a:pt x="66898" y="9135"/>
                      </a:cubicBezTo>
                      <a:cubicBezTo>
                        <a:pt x="72054" y="9135"/>
                        <a:pt x="78283" y="7493"/>
                        <a:pt x="79885" y="0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54"/>
                <p:cNvSpPr/>
                <p:nvPr/>
              </p:nvSpPr>
              <p:spPr>
                <a:xfrm>
                  <a:off x="5172925" y="1482675"/>
                  <a:ext cx="1780150" cy="910825"/>
                </a:xfrm>
                <a:custGeom>
                  <a:rect b="b" l="l" r="r" t="t"/>
                  <a:pathLst>
                    <a:path extrusionOk="0" h="36433" w="71206">
                      <a:moveTo>
                        <a:pt x="71205" y="0"/>
                      </a:moveTo>
                      <a:cubicBezTo>
                        <a:pt x="68670" y="5140"/>
                        <a:pt x="61171" y="7218"/>
                        <a:pt x="54940" y="7218"/>
                      </a:cubicBezTo>
                      <a:cubicBezTo>
                        <a:pt x="46666" y="7218"/>
                        <a:pt x="47053" y="10245"/>
                        <a:pt x="35928" y="11865"/>
                      </a:cubicBezTo>
                      <a:cubicBezTo>
                        <a:pt x="24838" y="13484"/>
                        <a:pt x="26422" y="15632"/>
                        <a:pt x="19099" y="20631"/>
                      </a:cubicBezTo>
                      <a:cubicBezTo>
                        <a:pt x="11741" y="25666"/>
                        <a:pt x="827" y="29785"/>
                        <a:pt x="264" y="33904"/>
                      </a:cubicBezTo>
                      <a:cubicBezTo>
                        <a:pt x="0" y="35918"/>
                        <a:pt x="2614" y="36433"/>
                        <a:pt x="5351" y="36433"/>
                      </a:cubicBezTo>
                      <a:cubicBezTo>
                        <a:pt x="7735" y="36433"/>
                        <a:pt x="10213" y="36042"/>
                        <a:pt x="10967" y="35911"/>
                      </a:cubicBezTo>
                      <a:lnTo>
                        <a:pt x="10967" y="35911"/>
                      </a:lnTo>
                      <a:cubicBezTo>
                        <a:pt x="10364" y="35978"/>
                        <a:pt x="9747" y="36002"/>
                        <a:pt x="9134" y="36002"/>
                      </a:cubicBezTo>
                      <a:cubicBezTo>
                        <a:pt x="8780" y="36002"/>
                        <a:pt x="8428" y="35994"/>
                        <a:pt x="8080" y="35981"/>
                      </a:cubicBezTo>
                      <a:cubicBezTo>
                        <a:pt x="3045" y="35489"/>
                        <a:pt x="5439" y="31052"/>
                        <a:pt x="11284" y="28130"/>
                      </a:cubicBezTo>
                      <a:cubicBezTo>
                        <a:pt x="17163" y="25208"/>
                        <a:pt x="29485" y="19047"/>
                        <a:pt x="32055" y="15738"/>
                      </a:cubicBezTo>
                      <a:cubicBezTo>
                        <a:pt x="32055" y="15738"/>
                        <a:pt x="47793" y="14893"/>
                        <a:pt x="52018" y="10879"/>
                      </a:cubicBezTo>
                      <a:cubicBezTo>
                        <a:pt x="52018" y="10879"/>
                        <a:pt x="69480" y="9893"/>
                        <a:pt x="71205" y="0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54"/>
                <p:cNvSpPr/>
                <p:nvPr/>
              </p:nvSpPr>
              <p:spPr>
                <a:xfrm>
                  <a:off x="5172925" y="1482675"/>
                  <a:ext cx="1780150" cy="910825"/>
                </a:xfrm>
                <a:custGeom>
                  <a:rect b="b" l="l" r="r" t="t"/>
                  <a:pathLst>
                    <a:path extrusionOk="0" h="36433" w="71206">
                      <a:moveTo>
                        <a:pt x="71205" y="0"/>
                      </a:moveTo>
                      <a:cubicBezTo>
                        <a:pt x="68670" y="5140"/>
                        <a:pt x="61171" y="7218"/>
                        <a:pt x="54940" y="7218"/>
                      </a:cubicBezTo>
                      <a:cubicBezTo>
                        <a:pt x="46666" y="7218"/>
                        <a:pt x="47053" y="10245"/>
                        <a:pt x="35928" y="11865"/>
                      </a:cubicBezTo>
                      <a:cubicBezTo>
                        <a:pt x="24838" y="13484"/>
                        <a:pt x="26422" y="15632"/>
                        <a:pt x="19099" y="20631"/>
                      </a:cubicBezTo>
                      <a:cubicBezTo>
                        <a:pt x="11741" y="25666"/>
                        <a:pt x="827" y="29785"/>
                        <a:pt x="264" y="33904"/>
                      </a:cubicBezTo>
                      <a:cubicBezTo>
                        <a:pt x="0" y="35918"/>
                        <a:pt x="2614" y="36433"/>
                        <a:pt x="5351" y="36433"/>
                      </a:cubicBezTo>
                      <a:cubicBezTo>
                        <a:pt x="7735" y="36433"/>
                        <a:pt x="10213" y="36042"/>
                        <a:pt x="10967" y="35911"/>
                      </a:cubicBezTo>
                      <a:lnTo>
                        <a:pt x="10967" y="35911"/>
                      </a:lnTo>
                      <a:cubicBezTo>
                        <a:pt x="10364" y="35978"/>
                        <a:pt x="9747" y="36002"/>
                        <a:pt x="9134" y="36002"/>
                      </a:cubicBezTo>
                      <a:cubicBezTo>
                        <a:pt x="8780" y="36002"/>
                        <a:pt x="8428" y="35994"/>
                        <a:pt x="8080" y="35981"/>
                      </a:cubicBezTo>
                      <a:cubicBezTo>
                        <a:pt x="3045" y="35489"/>
                        <a:pt x="5439" y="31052"/>
                        <a:pt x="11284" y="28130"/>
                      </a:cubicBezTo>
                      <a:cubicBezTo>
                        <a:pt x="17163" y="25208"/>
                        <a:pt x="29485" y="19047"/>
                        <a:pt x="32055" y="15738"/>
                      </a:cubicBezTo>
                      <a:cubicBezTo>
                        <a:pt x="32055" y="15738"/>
                        <a:pt x="47793" y="14893"/>
                        <a:pt x="52018" y="10879"/>
                      </a:cubicBezTo>
                      <a:cubicBezTo>
                        <a:pt x="52018" y="10879"/>
                        <a:pt x="69480" y="9893"/>
                        <a:pt x="71205" y="0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54"/>
                <p:cNvSpPr/>
                <p:nvPr/>
              </p:nvSpPr>
              <p:spPr>
                <a:xfrm>
                  <a:off x="4852975" y="785575"/>
                  <a:ext cx="1431175" cy="1005950"/>
                </a:xfrm>
                <a:custGeom>
                  <a:rect b="b" l="l" r="r" t="t"/>
                  <a:pathLst>
                    <a:path extrusionOk="0" h="40238" w="57247">
                      <a:moveTo>
                        <a:pt x="56190" y="1"/>
                      </a:moveTo>
                      <a:cubicBezTo>
                        <a:pt x="53972" y="4296"/>
                        <a:pt x="48585" y="9929"/>
                        <a:pt x="43903" y="10739"/>
                      </a:cubicBezTo>
                      <a:cubicBezTo>
                        <a:pt x="37460" y="11795"/>
                        <a:pt x="37460" y="13590"/>
                        <a:pt x="29574" y="14118"/>
                      </a:cubicBezTo>
                      <a:cubicBezTo>
                        <a:pt x="21688" y="14682"/>
                        <a:pt x="20420" y="15914"/>
                        <a:pt x="16653" y="23096"/>
                      </a:cubicBezTo>
                      <a:cubicBezTo>
                        <a:pt x="12886" y="30243"/>
                        <a:pt x="0" y="38305"/>
                        <a:pt x="8591" y="39925"/>
                      </a:cubicBezTo>
                      <a:cubicBezTo>
                        <a:pt x="9741" y="40143"/>
                        <a:pt x="10733" y="40238"/>
                        <a:pt x="11591" y="40238"/>
                      </a:cubicBezTo>
                      <a:cubicBezTo>
                        <a:pt x="13359" y="40238"/>
                        <a:pt x="14556" y="39836"/>
                        <a:pt x="15386" y="39291"/>
                      </a:cubicBezTo>
                      <a:lnTo>
                        <a:pt x="15386" y="39291"/>
                      </a:lnTo>
                      <a:cubicBezTo>
                        <a:pt x="14888" y="39349"/>
                        <a:pt x="14437" y="39375"/>
                        <a:pt x="14028" y="39375"/>
                      </a:cubicBezTo>
                      <a:cubicBezTo>
                        <a:pt x="9198" y="39375"/>
                        <a:pt x="10245" y="35665"/>
                        <a:pt x="10245" y="35665"/>
                      </a:cubicBezTo>
                      <a:cubicBezTo>
                        <a:pt x="10245" y="35665"/>
                        <a:pt x="21864" y="24399"/>
                        <a:pt x="24891" y="17322"/>
                      </a:cubicBezTo>
                      <a:cubicBezTo>
                        <a:pt x="24891" y="17322"/>
                        <a:pt x="35629" y="16548"/>
                        <a:pt x="39643" y="13626"/>
                      </a:cubicBezTo>
                      <a:cubicBezTo>
                        <a:pt x="39643" y="13626"/>
                        <a:pt x="57246" y="10351"/>
                        <a:pt x="56190" y="1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54"/>
                <p:cNvSpPr/>
                <p:nvPr/>
              </p:nvSpPr>
              <p:spPr>
                <a:xfrm>
                  <a:off x="4852975" y="785575"/>
                  <a:ext cx="1431175" cy="1005950"/>
                </a:xfrm>
                <a:custGeom>
                  <a:rect b="b" l="l" r="r" t="t"/>
                  <a:pathLst>
                    <a:path extrusionOk="0" h="40238" w="57247">
                      <a:moveTo>
                        <a:pt x="56190" y="1"/>
                      </a:moveTo>
                      <a:cubicBezTo>
                        <a:pt x="53972" y="4296"/>
                        <a:pt x="48585" y="9929"/>
                        <a:pt x="43903" y="10739"/>
                      </a:cubicBezTo>
                      <a:cubicBezTo>
                        <a:pt x="37460" y="11795"/>
                        <a:pt x="37460" y="13590"/>
                        <a:pt x="29574" y="14118"/>
                      </a:cubicBezTo>
                      <a:cubicBezTo>
                        <a:pt x="21688" y="14682"/>
                        <a:pt x="20420" y="15914"/>
                        <a:pt x="16653" y="23096"/>
                      </a:cubicBezTo>
                      <a:cubicBezTo>
                        <a:pt x="12886" y="30243"/>
                        <a:pt x="0" y="38305"/>
                        <a:pt x="8591" y="39925"/>
                      </a:cubicBezTo>
                      <a:cubicBezTo>
                        <a:pt x="9741" y="40143"/>
                        <a:pt x="10733" y="40238"/>
                        <a:pt x="11591" y="40238"/>
                      </a:cubicBezTo>
                      <a:cubicBezTo>
                        <a:pt x="13359" y="40238"/>
                        <a:pt x="14556" y="39836"/>
                        <a:pt x="15386" y="39291"/>
                      </a:cubicBezTo>
                      <a:lnTo>
                        <a:pt x="15386" y="39291"/>
                      </a:lnTo>
                      <a:cubicBezTo>
                        <a:pt x="14888" y="39349"/>
                        <a:pt x="14437" y="39375"/>
                        <a:pt x="14028" y="39375"/>
                      </a:cubicBezTo>
                      <a:cubicBezTo>
                        <a:pt x="9198" y="39375"/>
                        <a:pt x="10245" y="35665"/>
                        <a:pt x="10245" y="35665"/>
                      </a:cubicBezTo>
                      <a:cubicBezTo>
                        <a:pt x="10245" y="35665"/>
                        <a:pt x="21864" y="24399"/>
                        <a:pt x="24891" y="17322"/>
                      </a:cubicBezTo>
                      <a:cubicBezTo>
                        <a:pt x="24891" y="17322"/>
                        <a:pt x="35629" y="16548"/>
                        <a:pt x="39643" y="13626"/>
                      </a:cubicBezTo>
                      <a:cubicBezTo>
                        <a:pt x="39643" y="13626"/>
                        <a:pt x="57246" y="10351"/>
                        <a:pt x="56190" y="1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54"/>
                <p:cNvSpPr/>
                <p:nvPr/>
              </p:nvSpPr>
              <p:spPr>
                <a:xfrm>
                  <a:off x="4525550" y="283875"/>
                  <a:ext cx="665425" cy="1245150"/>
                </a:xfrm>
                <a:custGeom>
                  <a:rect b="b" l="l" r="r" t="t"/>
                  <a:pathLst>
                    <a:path extrusionOk="0" h="49806" w="26617">
                      <a:moveTo>
                        <a:pt x="18519" y="1"/>
                      </a:moveTo>
                      <a:cubicBezTo>
                        <a:pt x="18484" y="6162"/>
                        <a:pt x="12710" y="12182"/>
                        <a:pt x="11830" y="16266"/>
                      </a:cubicBezTo>
                      <a:cubicBezTo>
                        <a:pt x="10774" y="21301"/>
                        <a:pt x="3944" y="23800"/>
                        <a:pt x="2324" y="29363"/>
                      </a:cubicBezTo>
                      <a:cubicBezTo>
                        <a:pt x="740" y="34926"/>
                        <a:pt x="0" y="49255"/>
                        <a:pt x="5563" y="49783"/>
                      </a:cubicBezTo>
                      <a:cubicBezTo>
                        <a:pt x="5723" y="49798"/>
                        <a:pt x="5879" y="49806"/>
                        <a:pt x="6032" y="49806"/>
                      </a:cubicBezTo>
                      <a:cubicBezTo>
                        <a:pt x="8697" y="49806"/>
                        <a:pt x="10223" y="47545"/>
                        <a:pt x="11055" y="45347"/>
                      </a:cubicBezTo>
                      <a:lnTo>
                        <a:pt x="11055" y="45347"/>
                      </a:lnTo>
                      <a:cubicBezTo>
                        <a:pt x="10492" y="46086"/>
                        <a:pt x="9999" y="46790"/>
                        <a:pt x="9577" y="47424"/>
                      </a:cubicBezTo>
                      <a:cubicBezTo>
                        <a:pt x="9277" y="47853"/>
                        <a:pt x="8831" y="48050"/>
                        <a:pt x="8394" y="48050"/>
                      </a:cubicBezTo>
                      <a:cubicBezTo>
                        <a:pt x="7755" y="48050"/>
                        <a:pt x="7132" y="47628"/>
                        <a:pt x="7007" y="46896"/>
                      </a:cubicBezTo>
                      <a:cubicBezTo>
                        <a:pt x="6126" y="42037"/>
                        <a:pt x="4894" y="33870"/>
                        <a:pt x="5880" y="31581"/>
                      </a:cubicBezTo>
                      <a:cubicBezTo>
                        <a:pt x="5880" y="31581"/>
                        <a:pt x="10914" y="24540"/>
                        <a:pt x="12323" y="20808"/>
                      </a:cubicBezTo>
                      <a:cubicBezTo>
                        <a:pt x="12323" y="20808"/>
                        <a:pt x="26617" y="10809"/>
                        <a:pt x="18519" y="1"/>
                      </a:cubicBezTo>
                      <a:close/>
                    </a:path>
                  </a:pathLst>
                </a:custGeom>
                <a:solidFill>
                  <a:srgbClr val="F2D6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54"/>
                <p:cNvSpPr/>
                <p:nvPr/>
              </p:nvSpPr>
              <p:spPr>
                <a:xfrm>
                  <a:off x="4525550" y="283875"/>
                  <a:ext cx="665425" cy="1245150"/>
                </a:xfrm>
                <a:custGeom>
                  <a:rect b="b" l="l" r="r" t="t"/>
                  <a:pathLst>
                    <a:path extrusionOk="0" h="49806" w="26617">
                      <a:moveTo>
                        <a:pt x="18519" y="1"/>
                      </a:moveTo>
                      <a:cubicBezTo>
                        <a:pt x="18484" y="6162"/>
                        <a:pt x="12710" y="12182"/>
                        <a:pt x="11830" y="16266"/>
                      </a:cubicBezTo>
                      <a:cubicBezTo>
                        <a:pt x="10774" y="21301"/>
                        <a:pt x="3944" y="23800"/>
                        <a:pt x="2324" y="29363"/>
                      </a:cubicBezTo>
                      <a:cubicBezTo>
                        <a:pt x="740" y="34926"/>
                        <a:pt x="0" y="49255"/>
                        <a:pt x="5563" y="49783"/>
                      </a:cubicBezTo>
                      <a:cubicBezTo>
                        <a:pt x="5723" y="49798"/>
                        <a:pt x="5879" y="49806"/>
                        <a:pt x="6032" y="49806"/>
                      </a:cubicBezTo>
                      <a:cubicBezTo>
                        <a:pt x="8697" y="49806"/>
                        <a:pt x="10223" y="47545"/>
                        <a:pt x="11055" y="45347"/>
                      </a:cubicBezTo>
                      <a:lnTo>
                        <a:pt x="11055" y="45347"/>
                      </a:lnTo>
                      <a:cubicBezTo>
                        <a:pt x="10492" y="46086"/>
                        <a:pt x="9999" y="46790"/>
                        <a:pt x="9577" y="47424"/>
                      </a:cubicBezTo>
                      <a:cubicBezTo>
                        <a:pt x="9277" y="47853"/>
                        <a:pt x="8831" y="48050"/>
                        <a:pt x="8394" y="48050"/>
                      </a:cubicBezTo>
                      <a:cubicBezTo>
                        <a:pt x="7755" y="48050"/>
                        <a:pt x="7132" y="47628"/>
                        <a:pt x="7007" y="46896"/>
                      </a:cubicBezTo>
                      <a:cubicBezTo>
                        <a:pt x="6126" y="42037"/>
                        <a:pt x="4894" y="33870"/>
                        <a:pt x="5880" y="31581"/>
                      </a:cubicBezTo>
                      <a:cubicBezTo>
                        <a:pt x="5880" y="31581"/>
                        <a:pt x="10914" y="24540"/>
                        <a:pt x="12323" y="20808"/>
                      </a:cubicBezTo>
                      <a:cubicBezTo>
                        <a:pt x="12323" y="20808"/>
                        <a:pt x="26617" y="10809"/>
                        <a:pt x="18519" y="1"/>
                      </a:cubicBezTo>
                      <a:close/>
                    </a:path>
                  </a:pathLst>
                </a:custGeom>
                <a:solidFill>
                  <a:srgbClr val="E8C6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6" name="Google Shape;1526;p54"/>
              <p:cNvSpPr/>
              <p:nvPr/>
            </p:nvSpPr>
            <p:spPr>
              <a:xfrm>
                <a:off x="1308536" y="2107073"/>
                <a:ext cx="141600" cy="104700"/>
              </a:xfrm>
              <a:prstGeom prst="ellipse">
                <a:avLst/>
              </a:pr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54"/>
            <p:cNvGrpSpPr/>
            <p:nvPr/>
          </p:nvGrpSpPr>
          <p:grpSpPr>
            <a:xfrm>
              <a:off x="1112703" y="1700809"/>
              <a:ext cx="685538" cy="517718"/>
              <a:chOff x="3157125" y="3375850"/>
              <a:chExt cx="935250" cy="706300"/>
            </a:xfrm>
          </p:grpSpPr>
          <p:sp>
            <p:nvSpPr>
              <p:cNvPr id="1528" name="Google Shape;1528;p54"/>
              <p:cNvSpPr/>
              <p:nvPr/>
            </p:nvSpPr>
            <p:spPr>
              <a:xfrm>
                <a:off x="3518975" y="3412600"/>
                <a:ext cx="167000" cy="126650"/>
              </a:xfrm>
              <a:custGeom>
                <a:rect b="b" l="l" r="r" t="t"/>
                <a:pathLst>
                  <a:path extrusionOk="0" h="5066" w="6680">
                    <a:moveTo>
                      <a:pt x="475" y="0"/>
                    </a:moveTo>
                    <a:cubicBezTo>
                      <a:pt x="14" y="0"/>
                      <a:pt x="0" y="421"/>
                      <a:pt x="0" y="421"/>
                    </a:cubicBezTo>
                    <a:lnTo>
                      <a:pt x="1170" y="4759"/>
                    </a:lnTo>
                    <a:cubicBezTo>
                      <a:pt x="1318" y="4787"/>
                      <a:pt x="1446" y="4799"/>
                      <a:pt x="1555" y="4799"/>
                    </a:cubicBezTo>
                    <a:cubicBezTo>
                      <a:pt x="2233" y="4799"/>
                      <a:pt x="2233" y="4345"/>
                      <a:pt x="2233" y="4345"/>
                    </a:cubicBezTo>
                    <a:lnTo>
                      <a:pt x="936" y="961"/>
                    </a:lnTo>
                    <a:lnTo>
                      <a:pt x="6355" y="5065"/>
                    </a:lnTo>
                    <a:lnTo>
                      <a:pt x="6679" y="4939"/>
                    </a:lnTo>
                    <a:cubicBezTo>
                      <a:pt x="6679" y="4939"/>
                      <a:pt x="1332" y="169"/>
                      <a:pt x="684" y="25"/>
                    </a:cubicBezTo>
                    <a:cubicBezTo>
                      <a:pt x="606" y="8"/>
                      <a:pt x="537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4"/>
              <p:cNvSpPr/>
              <p:nvPr/>
            </p:nvSpPr>
            <p:spPr>
              <a:xfrm>
                <a:off x="3579275" y="3375850"/>
                <a:ext cx="303375" cy="141175"/>
              </a:xfrm>
              <a:custGeom>
                <a:rect b="b" l="l" r="r" t="t"/>
                <a:pathLst>
                  <a:path extrusionOk="0" h="5647" w="12135">
                    <a:moveTo>
                      <a:pt x="12134" y="1"/>
                    </a:moveTo>
                    <a:cubicBezTo>
                      <a:pt x="12134" y="1"/>
                      <a:pt x="6319" y="343"/>
                      <a:pt x="2161" y="2827"/>
                    </a:cubicBezTo>
                    <a:cubicBezTo>
                      <a:pt x="1225" y="3349"/>
                      <a:pt x="469" y="4141"/>
                      <a:pt x="1" y="5095"/>
                    </a:cubicBezTo>
                    <a:cubicBezTo>
                      <a:pt x="508" y="5481"/>
                      <a:pt x="1125" y="5646"/>
                      <a:pt x="1811" y="5646"/>
                    </a:cubicBezTo>
                    <a:cubicBezTo>
                      <a:pt x="5819" y="5646"/>
                      <a:pt x="12134" y="1"/>
                      <a:pt x="12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4"/>
              <p:cNvSpPr/>
              <p:nvPr/>
            </p:nvSpPr>
            <p:spPr>
              <a:xfrm>
                <a:off x="3640025" y="3524825"/>
                <a:ext cx="308325" cy="121125"/>
              </a:xfrm>
              <a:custGeom>
                <a:rect b="b" l="l" r="r" t="t"/>
                <a:pathLst>
                  <a:path extrusionOk="0" h="4845" w="12333">
                    <a:moveTo>
                      <a:pt x="1" y="0"/>
                    </a:moveTo>
                    <a:lnTo>
                      <a:pt x="217" y="1296"/>
                    </a:lnTo>
                    <a:lnTo>
                      <a:pt x="505" y="2935"/>
                    </a:lnTo>
                    <a:cubicBezTo>
                      <a:pt x="505" y="2935"/>
                      <a:pt x="3655" y="4789"/>
                      <a:pt x="7148" y="4843"/>
                    </a:cubicBezTo>
                    <a:cubicBezTo>
                      <a:pt x="7221" y="4844"/>
                      <a:pt x="7294" y="4845"/>
                      <a:pt x="7366" y="4845"/>
                    </a:cubicBezTo>
                    <a:cubicBezTo>
                      <a:pt x="10706" y="4845"/>
                      <a:pt x="12208" y="3630"/>
                      <a:pt x="12296" y="2467"/>
                    </a:cubicBezTo>
                    <a:cubicBezTo>
                      <a:pt x="12332" y="1836"/>
                      <a:pt x="12062" y="1656"/>
                      <a:pt x="11288" y="1530"/>
                    </a:cubicBezTo>
                    <a:cubicBezTo>
                      <a:pt x="11072" y="1494"/>
                      <a:pt x="10820" y="1458"/>
                      <a:pt x="10514" y="1422"/>
                    </a:cubicBezTo>
                    <a:cubicBezTo>
                      <a:pt x="9866" y="1332"/>
                      <a:pt x="9002" y="1224"/>
                      <a:pt x="7886" y="1008"/>
                    </a:cubicBezTo>
                    <a:cubicBezTo>
                      <a:pt x="4466" y="30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54"/>
              <p:cNvSpPr/>
              <p:nvPr/>
            </p:nvSpPr>
            <p:spPr>
              <a:xfrm>
                <a:off x="3640025" y="3525275"/>
                <a:ext cx="262875" cy="37200"/>
              </a:xfrm>
              <a:custGeom>
                <a:rect b="b" l="l" r="r" t="t"/>
                <a:pathLst>
                  <a:path extrusionOk="0" h="1488" w="1051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6464" y="1116"/>
                      <a:pt x="8876" y="1422"/>
                    </a:cubicBezTo>
                    <a:cubicBezTo>
                      <a:pt x="9134" y="1465"/>
                      <a:pt x="9396" y="1488"/>
                      <a:pt x="9658" y="1488"/>
                    </a:cubicBezTo>
                    <a:cubicBezTo>
                      <a:pt x="9945" y="1488"/>
                      <a:pt x="10232" y="1461"/>
                      <a:pt x="10514" y="1404"/>
                    </a:cubicBezTo>
                    <a:cubicBezTo>
                      <a:pt x="9866" y="1314"/>
                      <a:pt x="9002" y="1224"/>
                      <a:pt x="7904" y="990"/>
                    </a:cubicBezTo>
                    <a:cubicBezTo>
                      <a:pt x="4466" y="28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4"/>
              <p:cNvSpPr/>
              <p:nvPr/>
            </p:nvSpPr>
            <p:spPr>
              <a:xfrm>
                <a:off x="3645425" y="3557225"/>
                <a:ext cx="302925" cy="88725"/>
              </a:xfrm>
              <a:custGeom>
                <a:rect b="b" l="l" r="r" t="t"/>
                <a:pathLst>
                  <a:path extrusionOk="0" h="3549" w="12117">
                    <a:moveTo>
                      <a:pt x="1" y="0"/>
                    </a:moveTo>
                    <a:lnTo>
                      <a:pt x="289" y="1639"/>
                    </a:lnTo>
                    <a:cubicBezTo>
                      <a:pt x="289" y="1639"/>
                      <a:pt x="3439" y="3493"/>
                      <a:pt x="6932" y="3547"/>
                    </a:cubicBezTo>
                    <a:cubicBezTo>
                      <a:pt x="7005" y="3548"/>
                      <a:pt x="7078" y="3549"/>
                      <a:pt x="7150" y="3549"/>
                    </a:cubicBezTo>
                    <a:cubicBezTo>
                      <a:pt x="10490" y="3549"/>
                      <a:pt x="11992" y="2334"/>
                      <a:pt x="12080" y="1171"/>
                    </a:cubicBezTo>
                    <a:cubicBezTo>
                      <a:pt x="12116" y="540"/>
                      <a:pt x="11846" y="360"/>
                      <a:pt x="11072" y="234"/>
                    </a:cubicBezTo>
                    <a:lnTo>
                      <a:pt x="11072" y="234"/>
                    </a:lnTo>
                    <a:cubicBezTo>
                      <a:pt x="11554" y="802"/>
                      <a:pt x="10753" y="2242"/>
                      <a:pt x="8024" y="2242"/>
                    </a:cubicBezTo>
                    <a:cubicBezTo>
                      <a:pt x="7898" y="2242"/>
                      <a:pt x="7768" y="2239"/>
                      <a:pt x="7634" y="2233"/>
                    </a:cubicBezTo>
                    <a:cubicBezTo>
                      <a:pt x="5078" y="2089"/>
                      <a:pt x="1189" y="504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4"/>
              <p:cNvSpPr/>
              <p:nvPr/>
            </p:nvSpPr>
            <p:spPr>
              <a:xfrm>
                <a:off x="3656675" y="3530075"/>
                <a:ext cx="435700" cy="448425"/>
              </a:xfrm>
              <a:custGeom>
                <a:rect b="b" l="l" r="r" t="t"/>
                <a:pathLst>
                  <a:path extrusionOk="0" h="17937" w="17428">
                    <a:moveTo>
                      <a:pt x="8304" y="1"/>
                    </a:moveTo>
                    <a:cubicBezTo>
                      <a:pt x="8285" y="1"/>
                      <a:pt x="8265" y="2"/>
                      <a:pt x="8246" y="6"/>
                    </a:cubicBezTo>
                    <a:cubicBezTo>
                      <a:pt x="7526" y="132"/>
                      <a:pt x="1387" y="4993"/>
                      <a:pt x="1387" y="4993"/>
                    </a:cubicBezTo>
                    <a:lnTo>
                      <a:pt x="937" y="3733"/>
                    </a:lnTo>
                    <a:lnTo>
                      <a:pt x="1" y="4327"/>
                    </a:lnTo>
                    <a:cubicBezTo>
                      <a:pt x="1" y="4327"/>
                      <a:pt x="271" y="6310"/>
                      <a:pt x="1169" y="6310"/>
                    </a:cubicBezTo>
                    <a:cubicBezTo>
                      <a:pt x="1254" y="6310"/>
                      <a:pt x="1345" y="6292"/>
                      <a:pt x="1441" y="6253"/>
                    </a:cubicBezTo>
                    <a:cubicBezTo>
                      <a:pt x="2567" y="5824"/>
                      <a:pt x="7294" y="1014"/>
                      <a:pt x="7927" y="1014"/>
                    </a:cubicBezTo>
                    <a:cubicBezTo>
                      <a:pt x="7931" y="1014"/>
                      <a:pt x="7936" y="1014"/>
                      <a:pt x="7940" y="1014"/>
                    </a:cubicBezTo>
                    <a:cubicBezTo>
                      <a:pt x="8534" y="1086"/>
                      <a:pt x="8300" y="942"/>
                      <a:pt x="8948" y="5083"/>
                    </a:cubicBezTo>
                    <a:cubicBezTo>
                      <a:pt x="9578" y="9205"/>
                      <a:pt x="10406" y="12410"/>
                      <a:pt x="10406" y="12410"/>
                    </a:cubicBezTo>
                    <a:lnTo>
                      <a:pt x="15321" y="16874"/>
                    </a:lnTo>
                    <a:lnTo>
                      <a:pt x="17013" y="17936"/>
                    </a:lnTo>
                    <a:lnTo>
                      <a:pt x="17427" y="17774"/>
                    </a:lnTo>
                    <a:lnTo>
                      <a:pt x="15717" y="16604"/>
                    </a:lnTo>
                    <a:cubicBezTo>
                      <a:pt x="15105" y="16316"/>
                      <a:pt x="11054" y="11924"/>
                      <a:pt x="11054" y="11924"/>
                    </a:cubicBezTo>
                    <a:cubicBezTo>
                      <a:pt x="11054" y="11924"/>
                      <a:pt x="10244" y="10880"/>
                      <a:pt x="9992" y="6685"/>
                    </a:cubicBezTo>
                    <a:cubicBezTo>
                      <a:pt x="9729" y="2583"/>
                      <a:pt x="9023" y="1"/>
                      <a:pt x="8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4"/>
              <p:cNvSpPr/>
              <p:nvPr/>
            </p:nvSpPr>
            <p:spPr>
              <a:xfrm>
                <a:off x="3487025" y="3496100"/>
                <a:ext cx="234500" cy="210075"/>
              </a:xfrm>
              <a:custGeom>
                <a:rect b="b" l="l" r="r" t="t"/>
                <a:pathLst>
                  <a:path extrusionOk="0" h="8403" w="9380">
                    <a:moveTo>
                      <a:pt x="5036" y="0"/>
                    </a:moveTo>
                    <a:cubicBezTo>
                      <a:pt x="4898" y="0"/>
                      <a:pt x="4750" y="10"/>
                      <a:pt x="4591" y="33"/>
                    </a:cubicBezTo>
                    <a:lnTo>
                      <a:pt x="4411" y="69"/>
                    </a:lnTo>
                    <a:cubicBezTo>
                      <a:pt x="3961" y="177"/>
                      <a:pt x="3547" y="321"/>
                      <a:pt x="3133" y="519"/>
                    </a:cubicBezTo>
                    <a:cubicBezTo>
                      <a:pt x="0" y="2013"/>
                      <a:pt x="990" y="7000"/>
                      <a:pt x="1638" y="7414"/>
                    </a:cubicBezTo>
                    <a:cubicBezTo>
                      <a:pt x="1746" y="7486"/>
                      <a:pt x="1836" y="7540"/>
                      <a:pt x="1926" y="7594"/>
                    </a:cubicBezTo>
                    <a:cubicBezTo>
                      <a:pt x="2484" y="7900"/>
                      <a:pt x="3061" y="8116"/>
                      <a:pt x="3673" y="8242"/>
                    </a:cubicBezTo>
                    <a:lnTo>
                      <a:pt x="4069" y="8332"/>
                    </a:lnTo>
                    <a:cubicBezTo>
                      <a:pt x="4069" y="8332"/>
                      <a:pt x="4124" y="8403"/>
                      <a:pt x="4341" y="8403"/>
                    </a:cubicBezTo>
                    <a:cubicBezTo>
                      <a:pt x="4588" y="8403"/>
                      <a:pt x="5044" y="8311"/>
                      <a:pt x="5869" y="7918"/>
                    </a:cubicBezTo>
                    <a:cubicBezTo>
                      <a:pt x="7327" y="7216"/>
                      <a:pt x="9379" y="3634"/>
                      <a:pt x="7273" y="1563"/>
                    </a:cubicBezTo>
                    <a:cubicBezTo>
                      <a:pt x="7039" y="1365"/>
                      <a:pt x="6859" y="1131"/>
                      <a:pt x="6697" y="861"/>
                    </a:cubicBezTo>
                    <a:cubicBezTo>
                      <a:pt x="6477" y="499"/>
                      <a:pt x="5995" y="0"/>
                      <a:pt x="5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4"/>
              <p:cNvSpPr/>
              <p:nvPr/>
            </p:nvSpPr>
            <p:spPr>
              <a:xfrm>
                <a:off x="3528425" y="3496375"/>
                <a:ext cx="193100" cy="209800"/>
              </a:xfrm>
              <a:custGeom>
                <a:rect b="b" l="l" r="r" t="t"/>
                <a:pathLst>
                  <a:path extrusionOk="0" h="8392" w="7724">
                    <a:moveTo>
                      <a:pt x="3430" y="1"/>
                    </a:moveTo>
                    <a:cubicBezTo>
                      <a:pt x="3283" y="1"/>
                      <a:pt x="3124" y="13"/>
                      <a:pt x="2953" y="40"/>
                    </a:cubicBezTo>
                    <a:cubicBezTo>
                      <a:pt x="4105" y="364"/>
                      <a:pt x="5347" y="2758"/>
                      <a:pt x="4321" y="5405"/>
                    </a:cubicBezTo>
                    <a:cubicBezTo>
                      <a:pt x="3632" y="7181"/>
                      <a:pt x="1938" y="7473"/>
                      <a:pt x="887" y="7473"/>
                    </a:cubicBezTo>
                    <a:cubicBezTo>
                      <a:pt x="372" y="7473"/>
                      <a:pt x="12" y="7403"/>
                      <a:pt x="0" y="7403"/>
                    </a:cubicBezTo>
                    <a:lnTo>
                      <a:pt x="0" y="7403"/>
                    </a:lnTo>
                    <a:cubicBezTo>
                      <a:pt x="612" y="7799"/>
                      <a:pt x="1296" y="8087"/>
                      <a:pt x="2017" y="8231"/>
                    </a:cubicBezTo>
                    <a:lnTo>
                      <a:pt x="2413" y="8321"/>
                    </a:lnTo>
                    <a:cubicBezTo>
                      <a:pt x="2413" y="8321"/>
                      <a:pt x="2468" y="8392"/>
                      <a:pt x="2685" y="8392"/>
                    </a:cubicBezTo>
                    <a:cubicBezTo>
                      <a:pt x="2932" y="8392"/>
                      <a:pt x="3388" y="8300"/>
                      <a:pt x="4213" y="7907"/>
                    </a:cubicBezTo>
                    <a:cubicBezTo>
                      <a:pt x="5671" y="7205"/>
                      <a:pt x="7723" y="3623"/>
                      <a:pt x="5617" y="1570"/>
                    </a:cubicBezTo>
                    <a:cubicBezTo>
                      <a:pt x="5401" y="1354"/>
                      <a:pt x="5203" y="1120"/>
                      <a:pt x="5059" y="868"/>
                    </a:cubicBezTo>
                    <a:cubicBezTo>
                      <a:pt x="4826" y="495"/>
                      <a:pt x="4364" y="1"/>
                      <a:pt x="3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4"/>
              <p:cNvSpPr/>
              <p:nvPr/>
            </p:nvSpPr>
            <p:spPr>
              <a:xfrm>
                <a:off x="3157125" y="3525475"/>
                <a:ext cx="356925" cy="461125"/>
              </a:xfrm>
              <a:custGeom>
                <a:rect b="b" l="l" r="r" t="t"/>
                <a:pathLst>
                  <a:path extrusionOk="0" h="18445" w="14277">
                    <a:moveTo>
                      <a:pt x="10114" y="0"/>
                    </a:moveTo>
                    <a:cubicBezTo>
                      <a:pt x="9927" y="0"/>
                      <a:pt x="9563" y="79"/>
                      <a:pt x="9524" y="676"/>
                    </a:cubicBezTo>
                    <a:cubicBezTo>
                      <a:pt x="9470" y="1486"/>
                      <a:pt x="9524" y="10416"/>
                      <a:pt x="9524" y="10416"/>
                    </a:cubicBezTo>
                    <a:lnTo>
                      <a:pt x="1135" y="17328"/>
                    </a:lnTo>
                    <a:cubicBezTo>
                      <a:pt x="1135" y="17328"/>
                      <a:pt x="108" y="17886"/>
                      <a:pt x="0" y="18445"/>
                    </a:cubicBezTo>
                    <a:cubicBezTo>
                      <a:pt x="469" y="18264"/>
                      <a:pt x="919" y="18048"/>
                      <a:pt x="1351" y="17814"/>
                    </a:cubicBezTo>
                    <a:lnTo>
                      <a:pt x="9902" y="10794"/>
                    </a:lnTo>
                    <a:cubicBezTo>
                      <a:pt x="9922" y="10874"/>
                      <a:pt x="9993" y="10921"/>
                      <a:pt x="10068" y="10921"/>
                    </a:cubicBezTo>
                    <a:cubicBezTo>
                      <a:pt x="10126" y="10921"/>
                      <a:pt x="10186" y="10893"/>
                      <a:pt x="10226" y="10830"/>
                    </a:cubicBezTo>
                    <a:cubicBezTo>
                      <a:pt x="10424" y="10614"/>
                      <a:pt x="10154" y="1001"/>
                      <a:pt x="10154" y="1000"/>
                    </a:cubicBezTo>
                    <a:lnTo>
                      <a:pt x="10154" y="1000"/>
                    </a:lnTo>
                    <a:lnTo>
                      <a:pt x="14276" y="4115"/>
                    </a:lnTo>
                    <a:lnTo>
                      <a:pt x="14276" y="4115"/>
                    </a:lnTo>
                    <a:lnTo>
                      <a:pt x="14150" y="3107"/>
                    </a:lnTo>
                    <a:lnTo>
                      <a:pt x="10226" y="10"/>
                    </a:lnTo>
                    <a:cubicBezTo>
                      <a:pt x="10226" y="10"/>
                      <a:pt x="10181" y="0"/>
                      <a:pt x="10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4"/>
              <p:cNvSpPr/>
              <p:nvPr/>
            </p:nvSpPr>
            <p:spPr>
              <a:xfrm>
                <a:off x="3595925" y="3550475"/>
                <a:ext cx="161600" cy="531675"/>
              </a:xfrm>
              <a:custGeom>
                <a:rect b="b" l="l" r="r" t="t"/>
                <a:pathLst>
                  <a:path extrusionOk="0" h="21267" w="6464">
                    <a:moveTo>
                      <a:pt x="1823" y="0"/>
                    </a:moveTo>
                    <a:cubicBezTo>
                      <a:pt x="1748" y="0"/>
                      <a:pt x="1673" y="41"/>
                      <a:pt x="1639" y="126"/>
                    </a:cubicBezTo>
                    <a:lnTo>
                      <a:pt x="1" y="3637"/>
                    </a:lnTo>
                    <a:cubicBezTo>
                      <a:pt x="182" y="3913"/>
                      <a:pt x="287" y="3970"/>
                      <a:pt x="343" y="3970"/>
                    </a:cubicBezTo>
                    <a:cubicBezTo>
                      <a:pt x="382" y="3970"/>
                      <a:pt x="397" y="3943"/>
                      <a:pt x="397" y="3943"/>
                    </a:cubicBezTo>
                    <a:lnTo>
                      <a:pt x="1747" y="1819"/>
                    </a:lnTo>
                    <a:lnTo>
                      <a:pt x="3817" y="8659"/>
                    </a:lnTo>
                    <a:lnTo>
                      <a:pt x="4843" y="14492"/>
                    </a:lnTo>
                    <a:cubicBezTo>
                      <a:pt x="4897" y="17373"/>
                      <a:pt x="5689" y="20739"/>
                      <a:pt x="6013" y="21099"/>
                    </a:cubicBezTo>
                    <a:cubicBezTo>
                      <a:pt x="6141" y="21226"/>
                      <a:pt x="6236" y="21266"/>
                      <a:pt x="6305" y="21266"/>
                    </a:cubicBezTo>
                    <a:cubicBezTo>
                      <a:pt x="6421" y="21266"/>
                      <a:pt x="6463" y="21153"/>
                      <a:pt x="6463" y="21153"/>
                    </a:cubicBezTo>
                    <a:cubicBezTo>
                      <a:pt x="5653" y="19929"/>
                      <a:pt x="5365" y="15932"/>
                      <a:pt x="5113" y="13988"/>
                    </a:cubicBezTo>
                    <a:cubicBezTo>
                      <a:pt x="4879" y="12044"/>
                      <a:pt x="4303" y="8389"/>
                      <a:pt x="4303" y="8389"/>
                    </a:cubicBezTo>
                    <a:lnTo>
                      <a:pt x="2017" y="144"/>
                    </a:lnTo>
                    <a:cubicBezTo>
                      <a:pt x="1989" y="50"/>
                      <a:pt x="1906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4"/>
              <p:cNvSpPr/>
              <p:nvPr/>
            </p:nvSpPr>
            <p:spPr>
              <a:xfrm>
                <a:off x="3539675" y="3672425"/>
                <a:ext cx="46825" cy="30650"/>
              </a:xfrm>
              <a:custGeom>
                <a:rect b="b" l="l" r="r" t="t"/>
                <a:pathLst>
                  <a:path extrusionOk="0" h="1226" w="1873">
                    <a:moveTo>
                      <a:pt x="0" y="1"/>
                    </a:moveTo>
                    <a:lnTo>
                      <a:pt x="1873" y="1225"/>
                    </a:lnTo>
                    <a:cubicBezTo>
                      <a:pt x="1297" y="361"/>
                      <a:pt x="666" y="1"/>
                      <a:pt x="0" y="1"/>
                    </a:cubicBezTo>
                    <a:close/>
                  </a:path>
                </a:pathLst>
              </a:custGeom>
              <a:solidFill>
                <a:srgbClr val="0044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4"/>
              <p:cNvSpPr/>
              <p:nvPr/>
            </p:nvSpPr>
            <p:spPr>
              <a:xfrm>
                <a:off x="3637325" y="3426250"/>
                <a:ext cx="379425" cy="112100"/>
              </a:xfrm>
              <a:custGeom>
                <a:rect b="b" l="l" r="r" t="t"/>
                <a:pathLst>
                  <a:path extrusionOk="0" h="4484" w="15177">
                    <a:moveTo>
                      <a:pt x="15177" y="1"/>
                    </a:moveTo>
                    <a:cubicBezTo>
                      <a:pt x="15176" y="1"/>
                      <a:pt x="3493" y="577"/>
                      <a:pt x="1" y="3511"/>
                    </a:cubicBezTo>
                    <a:cubicBezTo>
                      <a:pt x="1" y="3511"/>
                      <a:pt x="541" y="4483"/>
                      <a:pt x="1459" y="4483"/>
                    </a:cubicBezTo>
                    <a:cubicBezTo>
                      <a:pt x="1459" y="4483"/>
                      <a:pt x="11270" y="4267"/>
                      <a:pt x="15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4"/>
              <p:cNvSpPr/>
              <p:nvPr/>
            </p:nvSpPr>
            <p:spPr>
              <a:xfrm>
                <a:off x="3590525" y="3689575"/>
                <a:ext cx="58525" cy="216025"/>
              </a:xfrm>
              <a:custGeom>
                <a:rect b="b" l="l" r="r" t="t"/>
                <a:pathLst>
                  <a:path extrusionOk="0" h="8641" w="2341">
                    <a:moveTo>
                      <a:pt x="546" y="0"/>
                    </a:moveTo>
                    <a:cubicBezTo>
                      <a:pt x="304" y="0"/>
                      <a:pt x="76" y="153"/>
                      <a:pt x="1" y="395"/>
                    </a:cubicBezTo>
                    <a:lnTo>
                      <a:pt x="1333" y="1835"/>
                    </a:lnTo>
                    <a:lnTo>
                      <a:pt x="1927" y="4374"/>
                    </a:lnTo>
                    <a:lnTo>
                      <a:pt x="1963" y="8604"/>
                    </a:lnTo>
                    <a:lnTo>
                      <a:pt x="2161" y="8640"/>
                    </a:lnTo>
                    <a:lnTo>
                      <a:pt x="2341" y="4248"/>
                    </a:lnTo>
                    <a:lnTo>
                      <a:pt x="1837" y="1727"/>
                    </a:lnTo>
                    <a:lnTo>
                      <a:pt x="685" y="17"/>
                    </a:lnTo>
                    <a:cubicBezTo>
                      <a:pt x="639" y="6"/>
                      <a:pt x="592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4"/>
              <p:cNvSpPr/>
              <p:nvPr/>
            </p:nvSpPr>
            <p:spPr>
              <a:xfrm>
                <a:off x="3487025" y="3497825"/>
                <a:ext cx="109825" cy="188150"/>
              </a:xfrm>
              <a:custGeom>
                <a:rect b="b" l="l" r="r" t="t"/>
                <a:pathLst>
                  <a:path extrusionOk="0" h="7526" w="4393">
                    <a:moveTo>
                      <a:pt x="4393" y="0"/>
                    </a:moveTo>
                    <a:lnTo>
                      <a:pt x="4393" y="0"/>
                    </a:lnTo>
                    <a:cubicBezTo>
                      <a:pt x="3961" y="108"/>
                      <a:pt x="3529" y="252"/>
                      <a:pt x="3133" y="450"/>
                    </a:cubicBezTo>
                    <a:cubicBezTo>
                      <a:pt x="0" y="1944"/>
                      <a:pt x="990" y="6931"/>
                      <a:pt x="1638" y="7345"/>
                    </a:cubicBezTo>
                    <a:cubicBezTo>
                      <a:pt x="1728" y="7417"/>
                      <a:pt x="1836" y="7471"/>
                      <a:pt x="1926" y="7525"/>
                    </a:cubicBezTo>
                    <a:cubicBezTo>
                      <a:pt x="1296" y="6427"/>
                      <a:pt x="1080" y="5131"/>
                      <a:pt x="1350" y="3889"/>
                    </a:cubicBezTo>
                    <a:cubicBezTo>
                      <a:pt x="1980" y="703"/>
                      <a:pt x="4392" y="0"/>
                      <a:pt x="4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4"/>
              <p:cNvSpPr/>
              <p:nvPr/>
            </p:nvSpPr>
            <p:spPr>
              <a:xfrm>
                <a:off x="3491975" y="3671075"/>
                <a:ext cx="98125" cy="90225"/>
              </a:xfrm>
              <a:custGeom>
                <a:rect b="b" l="l" r="r" t="t"/>
                <a:pathLst>
                  <a:path extrusionOk="0" h="3609" w="3925">
                    <a:moveTo>
                      <a:pt x="2253" y="0"/>
                    </a:moveTo>
                    <a:cubicBezTo>
                      <a:pt x="2133" y="0"/>
                      <a:pt x="2013" y="20"/>
                      <a:pt x="1908" y="55"/>
                    </a:cubicBezTo>
                    <a:cubicBezTo>
                      <a:pt x="1908" y="55"/>
                      <a:pt x="1008" y="289"/>
                      <a:pt x="846" y="883"/>
                    </a:cubicBezTo>
                    <a:cubicBezTo>
                      <a:pt x="846" y="883"/>
                      <a:pt x="0" y="1261"/>
                      <a:pt x="234" y="2143"/>
                    </a:cubicBezTo>
                    <a:cubicBezTo>
                      <a:pt x="288" y="2287"/>
                      <a:pt x="324" y="2431"/>
                      <a:pt x="396" y="2557"/>
                    </a:cubicBezTo>
                    <a:cubicBezTo>
                      <a:pt x="612" y="3079"/>
                      <a:pt x="1062" y="3439"/>
                      <a:pt x="1602" y="3547"/>
                    </a:cubicBezTo>
                    <a:cubicBezTo>
                      <a:pt x="1656" y="3565"/>
                      <a:pt x="1710" y="3583"/>
                      <a:pt x="1764" y="3583"/>
                    </a:cubicBezTo>
                    <a:cubicBezTo>
                      <a:pt x="1904" y="3596"/>
                      <a:pt x="2044" y="3609"/>
                      <a:pt x="2184" y="3609"/>
                    </a:cubicBezTo>
                    <a:cubicBezTo>
                      <a:pt x="2242" y="3609"/>
                      <a:pt x="2300" y="3607"/>
                      <a:pt x="2358" y="3601"/>
                    </a:cubicBezTo>
                    <a:cubicBezTo>
                      <a:pt x="2448" y="3601"/>
                      <a:pt x="2538" y="3583"/>
                      <a:pt x="2628" y="3565"/>
                    </a:cubicBezTo>
                    <a:cubicBezTo>
                      <a:pt x="2863" y="3511"/>
                      <a:pt x="3061" y="3403"/>
                      <a:pt x="3241" y="3259"/>
                    </a:cubicBezTo>
                    <a:cubicBezTo>
                      <a:pt x="3385" y="3115"/>
                      <a:pt x="3493" y="2953"/>
                      <a:pt x="3565" y="2755"/>
                    </a:cubicBezTo>
                    <a:cubicBezTo>
                      <a:pt x="3673" y="2413"/>
                      <a:pt x="3655" y="2035"/>
                      <a:pt x="3529" y="1693"/>
                    </a:cubicBezTo>
                    <a:cubicBezTo>
                      <a:pt x="3529" y="1693"/>
                      <a:pt x="3925" y="1405"/>
                      <a:pt x="3709" y="1045"/>
                    </a:cubicBezTo>
                    <a:cubicBezTo>
                      <a:pt x="3475" y="649"/>
                      <a:pt x="3151" y="343"/>
                      <a:pt x="2754" y="109"/>
                    </a:cubicBezTo>
                    <a:cubicBezTo>
                      <a:pt x="2664" y="73"/>
                      <a:pt x="2556" y="37"/>
                      <a:pt x="2448" y="19"/>
                    </a:cubicBezTo>
                    <a:cubicBezTo>
                      <a:pt x="2385" y="6"/>
                      <a:pt x="2319" y="0"/>
                      <a:pt x="22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4"/>
              <p:cNvSpPr/>
              <p:nvPr/>
            </p:nvSpPr>
            <p:spPr>
              <a:xfrm>
                <a:off x="3557225" y="3673775"/>
                <a:ext cx="32875" cy="86450"/>
              </a:xfrm>
              <a:custGeom>
                <a:rect b="b" l="l" r="r" t="t"/>
                <a:pathLst>
                  <a:path extrusionOk="0" h="3458" w="1315">
                    <a:moveTo>
                      <a:pt x="162" y="1"/>
                    </a:moveTo>
                    <a:cubicBezTo>
                      <a:pt x="180" y="19"/>
                      <a:pt x="559" y="523"/>
                      <a:pt x="379" y="703"/>
                    </a:cubicBezTo>
                    <a:cubicBezTo>
                      <a:pt x="271" y="811"/>
                      <a:pt x="144" y="865"/>
                      <a:pt x="0" y="883"/>
                    </a:cubicBezTo>
                    <a:cubicBezTo>
                      <a:pt x="0" y="883"/>
                      <a:pt x="973" y="2269"/>
                      <a:pt x="307" y="2971"/>
                    </a:cubicBezTo>
                    <a:cubicBezTo>
                      <a:pt x="108" y="3187"/>
                      <a:pt x="18" y="3349"/>
                      <a:pt x="18" y="3457"/>
                    </a:cubicBezTo>
                    <a:cubicBezTo>
                      <a:pt x="253" y="3403"/>
                      <a:pt x="451" y="3295"/>
                      <a:pt x="631" y="3151"/>
                    </a:cubicBezTo>
                    <a:cubicBezTo>
                      <a:pt x="775" y="3007"/>
                      <a:pt x="883" y="2845"/>
                      <a:pt x="955" y="2647"/>
                    </a:cubicBezTo>
                    <a:cubicBezTo>
                      <a:pt x="1063" y="2305"/>
                      <a:pt x="1045" y="1927"/>
                      <a:pt x="919" y="1585"/>
                    </a:cubicBezTo>
                    <a:cubicBezTo>
                      <a:pt x="919" y="1585"/>
                      <a:pt x="1315" y="1297"/>
                      <a:pt x="1099" y="937"/>
                    </a:cubicBezTo>
                    <a:cubicBezTo>
                      <a:pt x="865" y="541"/>
                      <a:pt x="541" y="235"/>
                      <a:pt x="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4"/>
              <p:cNvSpPr/>
              <p:nvPr/>
            </p:nvSpPr>
            <p:spPr>
              <a:xfrm>
                <a:off x="3521225" y="3754800"/>
                <a:ext cx="42775" cy="290975"/>
              </a:xfrm>
              <a:custGeom>
                <a:rect b="b" l="l" r="r" t="t"/>
                <a:pathLst>
                  <a:path extrusionOk="0" h="11639" w="1711">
                    <a:moveTo>
                      <a:pt x="1386" y="0"/>
                    </a:moveTo>
                    <a:cubicBezTo>
                      <a:pt x="1386" y="18"/>
                      <a:pt x="594" y="36"/>
                      <a:pt x="108" y="90"/>
                    </a:cubicBezTo>
                    <a:cubicBezTo>
                      <a:pt x="108" y="90"/>
                      <a:pt x="0" y="414"/>
                      <a:pt x="378" y="1477"/>
                    </a:cubicBezTo>
                    <a:cubicBezTo>
                      <a:pt x="738" y="2539"/>
                      <a:pt x="1116" y="3799"/>
                      <a:pt x="1044" y="4987"/>
                    </a:cubicBezTo>
                    <a:cubicBezTo>
                      <a:pt x="972" y="5851"/>
                      <a:pt x="846" y="11576"/>
                      <a:pt x="846" y="11576"/>
                    </a:cubicBezTo>
                    <a:cubicBezTo>
                      <a:pt x="846" y="11576"/>
                      <a:pt x="867" y="11638"/>
                      <a:pt x="948" y="11638"/>
                    </a:cubicBezTo>
                    <a:cubicBezTo>
                      <a:pt x="997" y="11638"/>
                      <a:pt x="1068" y="11615"/>
                      <a:pt x="1170" y="11540"/>
                    </a:cubicBezTo>
                    <a:cubicBezTo>
                      <a:pt x="1170" y="11540"/>
                      <a:pt x="1693" y="5419"/>
                      <a:pt x="1711" y="3709"/>
                    </a:cubicBezTo>
                    <a:cubicBezTo>
                      <a:pt x="1711" y="1765"/>
                      <a:pt x="1476" y="810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4"/>
              <p:cNvSpPr/>
              <p:nvPr/>
            </p:nvSpPr>
            <p:spPr>
              <a:xfrm>
                <a:off x="3526175" y="3720800"/>
                <a:ext cx="54925" cy="40500"/>
              </a:xfrm>
              <a:custGeom>
                <a:rect b="b" l="l" r="r" t="t"/>
                <a:pathLst>
                  <a:path extrusionOk="0" h="1620" w="2197">
                    <a:moveTo>
                      <a:pt x="1153" y="0"/>
                    </a:moveTo>
                    <a:cubicBezTo>
                      <a:pt x="1105" y="0"/>
                      <a:pt x="1057" y="4"/>
                      <a:pt x="1008" y="10"/>
                    </a:cubicBezTo>
                    <a:cubicBezTo>
                      <a:pt x="738" y="46"/>
                      <a:pt x="378" y="136"/>
                      <a:pt x="234" y="388"/>
                    </a:cubicBezTo>
                    <a:cubicBezTo>
                      <a:pt x="0" y="730"/>
                      <a:pt x="0" y="1198"/>
                      <a:pt x="234" y="1558"/>
                    </a:cubicBezTo>
                    <a:cubicBezTo>
                      <a:pt x="288" y="1576"/>
                      <a:pt x="342" y="1594"/>
                      <a:pt x="396" y="1594"/>
                    </a:cubicBezTo>
                    <a:cubicBezTo>
                      <a:pt x="536" y="1607"/>
                      <a:pt x="676" y="1620"/>
                      <a:pt x="816" y="1620"/>
                    </a:cubicBezTo>
                    <a:cubicBezTo>
                      <a:pt x="874" y="1620"/>
                      <a:pt x="932" y="1618"/>
                      <a:pt x="990" y="1612"/>
                    </a:cubicBezTo>
                    <a:cubicBezTo>
                      <a:pt x="1314" y="1594"/>
                      <a:pt x="1621" y="1468"/>
                      <a:pt x="1873" y="1270"/>
                    </a:cubicBezTo>
                    <a:cubicBezTo>
                      <a:pt x="2017" y="1126"/>
                      <a:pt x="2125" y="964"/>
                      <a:pt x="2197" y="784"/>
                    </a:cubicBezTo>
                    <a:cubicBezTo>
                      <a:pt x="2050" y="311"/>
                      <a:pt x="1621" y="0"/>
                      <a:pt x="1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4"/>
              <p:cNvSpPr/>
              <p:nvPr/>
            </p:nvSpPr>
            <p:spPr>
              <a:xfrm>
                <a:off x="3491975" y="3671075"/>
                <a:ext cx="61225" cy="64400"/>
              </a:xfrm>
              <a:custGeom>
                <a:rect b="b" l="l" r="r" t="t"/>
                <a:pathLst>
                  <a:path extrusionOk="0" h="2576" w="2449">
                    <a:moveTo>
                      <a:pt x="2264" y="1"/>
                    </a:moveTo>
                    <a:cubicBezTo>
                      <a:pt x="2140" y="1"/>
                      <a:pt x="2016" y="25"/>
                      <a:pt x="1908" y="73"/>
                    </a:cubicBezTo>
                    <a:cubicBezTo>
                      <a:pt x="1908" y="73"/>
                      <a:pt x="1008" y="289"/>
                      <a:pt x="846" y="883"/>
                    </a:cubicBezTo>
                    <a:cubicBezTo>
                      <a:pt x="846" y="883"/>
                      <a:pt x="0" y="1279"/>
                      <a:pt x="252" y="2143"/>
                    </a:cubicBezTo>
                    <a:cubicBezTo>
                      <a:pt x="288" y="2287"/>
                      <a:pt x="324" y="2431"/>
                      <a:pt x="396" y="2575"/>
                    </a:cubicBezTo>
                    <a:cubicBezTo>
                      <a:pt x="558" y="2485"/>
                      <a:pt x="702" y="2395"/>
                      <a:pt x="576" y="2269"/>
                    </a:cubicBezTo>
                    <a:cubicBezTo>
                      <a:pt x="342" y="2035"/>
                      <a:pt x="342" y="1459"/>
                      <a:pt x="612" y="1171"/>
                    </a:cubicBezTo>
                    <a:cubicBezTo>
                      <a:pt x="870" y="897"/>
                      <a:pt x="1373" y="883"/>
                      <a:pt x="1476" y="883"/>
                    </a:cubicBezTo>
                    <a:cubicBezTo>
                      <a:pt x="1488" y="883"/>
                      <a:pt x="1494" y="883"/>
                      <a:pt x="1494" y="883"/>
                    </a:cubicBezTo>
                    <a:cubicBezTo>
                      <a:pt x="1494" y="883"/>
                      <a:pt x="1116" y="757"/>
                      <a:pt x="1368" y="469"/>
                    </a:cubicBezTo>
                    <a:cubicBezTo>
                      <a:pt x="1602" y="181"/>
                      <a:pt x="2448" y="19"/>
                      <a:pt x="2448" y="19"/>
                    </a:cubicBezTo>
                    <a:cubicBezTo>
                      <a:pt x="2388" y="7"/>
                      <a:pt x="2326" y="1"/>
                      <a:pt x="2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4"/>
              <p:cNvSpPr/>
              <p:nvPr/>
            </p:nvSpPr>
            <p:spPr>
              <a:xfrm>
                <a:off x="3498275" y="3719975"/>
                <a:ext cx="42775" cy="40700"/>
              </a:xfrm>
              <a:custGeom>
                <a:rect b="b" l="l" r="r" t="t"/>
                <a:pathLst>
                  <a:path extrusionOk="0" h="1628" w="1711">
                    <a:moveTo>
                      <a:pt x="560" y="1"/>
                    </a:moveTo>
                    <a:cubicBezTo>
                      <a:pt x="488" y="1"/>
                      <a:pt x="415" y="9"/>
                      <a:pt x="342" y="25"/>
                    </a:cubicBezTo>
                    <a:cubicBezTo>
                      <a:pt x="216" y="43"/>
                      <a:pt x="90" y="97"/>
                      <a:pt x="0" y="187"/>
                    </a:cubicBezTo>
                    <a:cubicBezTo>
                      <a:pt x="180" y="835"/>
                      <a:pt x="522" y="1429"/>
                      <a:pt x="1350" y="1609"/>
                    </a:cubicBezTo>
                    <a:cubicBezTo>
                      <a:pt x="1404" y="1609"/>
                      <a:pt x="1458" y="1627"/>
                      <a:pt x="1512" y="1627"/>
                    </a:cubicBezTo>
                    <a:cubicBezTo>
                      <a:pt x="1656" y="1429"/>
                      <a:pt x="1710" y="1159"/>
                      <a:pt x="1656" y="907"/>
                    </a:cubicBezTo>
                    <a:cubicBezTo>
                      <a:pt x="1584" y="745"/>
                      <a:pt x="1476" y="565"/>
                      <a:pt x="1350" y="421"/>
                    </a:cubicBezTo>
                    <a:cubicBezTo>
                      <a:pt x="1174" y="157"/>
                      <a:pt x="878" y="1"/>
                      <a:pt x="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2116889" y="1882851"/>
            <a:ext cx="5820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Officials from the Department of Public Health</a:t>
            </a:r>
            <a:endParaRPr sz="2200"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Meeting Participants</a:t>
            </a:r>
            <a:endParaRPr/>
          </a:p>
        </p:txBody>
      </p:sp>
      <p:grpSp>
        <p:nvGrpSpPr>
          <p:cNvPr id="231" name="Google Shape;231;p37"/>
          <p:cNvGrpSpPr/>
          <p:nvPr/>
        </p:nvGrpSpPr>
        <p:grpSpPr>
          <a:xfrm>
            <a:off x="7886828" y="580434"/>
            <a:ext cx="685538" cy="517718"/>
            <a:chOff x="3157125" y="3375850"/>
            <a:chExt cx="935250" cy="706300"/>
          </a:xfrm>
        </p:grpSpPr>
        <p:sp>
          <p:nvSpPr>
            <p:cNvPr id="232" name="Google Shape;232;p37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7"/>
          <p:cNvGrpSpPr/>
          <p:nvPr/>
        </p:nvGrpSpPr>
        <p:grpSpPr>
          <a:xfrm>
            <a:off x="630151" y="385199"/>
            <a:ext cx="479706" cy="461687"/>
            <a:chOff x="6940285" y="1165475"/>
            <a:chExt cx="637144" cy="613293"/>
          </a:xfrm>
        </p:grpSpPr>
        <p:sp>
          <p:nvSpPr>
            <p:cNvPr id="253" name="Google Shape;253;p37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4" y="1880725"/>
            <a:ext cx="745958" cy="74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2116889" y="3231375"/>
            <a:ext cx="5820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from Dataya Pte Ltd</a:t>
            </a:r>
            <a:endParaRPr sz="22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4" y="3229249"/>
            <a:ext cx="745958" cy="74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115050" y="1241100"/>
            <a:ext cx="5151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5"/>
          <p:cNvSpPr/>
          <p:nvPr/>
        </p:nvSpPr>
        <p:spPr>
          <a:xfrm>
            <a:off x="369800" y="448235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Imbalanced Dataset</a:t>
            </a:r>
            <a:endParaRPr/>
          </a:p>
        </p:txBody>
      </p:sp>
      <p:grpSp>
        <p:nvGrpSpPr>
          <p:cNvPr id="1554" name="Google Shape;1554;p55"/>
          <p:cNvGrpSpPr/>
          <p:nvPr/>
        </p:nvGrpSpPr>
        <p:grpSpPr>
          <a:xfrm flipH="1">
            <a:off x="7989747" y="614586"/>
            <a:ext cx="479706" cy="461687"/>
            <a:chOff x="6940285" y="1165475"/>
            <a:chExt cx="637144" cy="613293"/>
          </a:xfrm>
        </p:grpSpPr>
        <p:sp>
          <p:nvSpPr>
            <p:cNvPr id="1555" name="Google Shape;1555;p55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55"/>
          <p:cNvGrpSpPr/>
          <p:nvPr/>
        </p:nvGrpSpPr>
        <p:grpSpPr>
          <a:xfrm flipH="1">
            <a:off x="612638" y="349287"/>
            <a:ext cx="739698" cy="341491"/>
            <a:chOff x="5646000" y="3757700"/>
            <a:chExt cx="1153975" cy="555450"/>
          </a:xfrm>
        </p:grpSpPr>
        <p:sp>
          <p:nvSpPr>
            <p:cNvPr id="1577" name="Google Shape;1577;p55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1" name="Google Shape;16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50" y="1076275"/>
            <a:ext cx="4109851" cy="37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55"/>
          <p:cNvSpPr txBox="1"/>
          <p:nvPr>
            <p:ph idx="4294967295" type="body"/>
          </p:nvPr>
        </p:nvSpPr>
        <p:spPr>
          <a:xfrm>
            <a:off x="4911000" y="1381075"/>
            <a:ext cx="41487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94.4% of the mosquitoes do not have West Nile Virus.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5.6% of the data shows the presence of the West Nile Virus.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Highly imbalanced classes so we need to balance them out for better model performance.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grpSp>
        <p:nvGrpSpPr>
          <p:cNvPr id="1608" name="Google Shape;1608;p56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609" name="Google Shape;1609;p56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56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631" name="Google Shape;1631;p56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56"/>
          <p:cNvSpPr txBox="1"/>
          <p:nvPr/>
        </p:nvSpPr>
        <p:spPr>
          <a:xfrm>
            <a:off x="843775" y="1346475"/>
            <a:ext cx="75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latin typeface="Sora"/>
                <a:ea typeface="Sora"/>
                <a:cs typeface="Sora"/>
                <a:sym typeface="Sora"/>
              </a:rPr>
              <a:t>Synthetic Minority Oversampling Technique (</a:t>
            </a:r>
            <a:r>
              <a:rPr b="1" lang="en">
                <a:latin typeface="Sora"/>
                <a:ea typeface="Sora"/>
                <a:cs typeface="Sora"/>
                <a:sym typeface="Sora"/>
              </a:rPr>
              <a:t>SMOTE)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 is an oversampling technique where the synthetic samples are generated for the minority class. This will help to balance our data in order to aid our machine learning algorithms.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653" name="Google Shape;16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414588"/>
            <a:ext cx="69913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56"/>
          <p:cNvSpPr txBox="1"/>
          <p:nvPr/>
        </p:nvSpPr>
        <p:spPr>
          <a:xfrm>
            <a:off x="448825" y="4573800"/>
            <a:ext cx="5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Sora"/>
                <a:ea typeface="Sora"/>
                <a:cs typeface="Sora"/>
                <a:sym typeface="Sora"/>
              </a:rPr>
              <a:t>Source: https://medium.com/@asheshdas.ds/oversampling-to-remove-class-imbalance-using-smote-94d5648e7d35</a:t>
            </a:r>
            <a:endParaRPr sz="7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5" name="Google Shape;1655;p56"/>
          <p:cNvSpPr/>
          <p:nvPr/>
        </p:nvSpPr>
        <p:spPr>
          <a:xfrm>
            <a:off x="22247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(Baseline Model)</a:t>
            </a:r>
            <a:endParaRPr/>
          </a:p>
        </p:txBody>
      </p:sp>
      <p:grpSp>
        <p:nvGrpSpPr>
          <p:cNvPr id="1661" name="Google Shape;1661;p57"/>
          <p:cNvGrpSpPr/>
          <p:nvPr/>
        </p:nvGrpSpPr>
        <p:grpSpPr>
          <a:xfrm>
            <a:off x="413701" y="269699"/>
            <a:ext cx="479706" cy="461687"/>
            <a:chOff x="6940285" y="1165475"/>
            <a:chExt cx="637144" cy="613293"/>
          </a:xfrm>
        </p:grpSpPr>
        <p:sp>
          <p:nvSpPr>
            <p:cNvPr id="1662" name="Google Shape;1662;p57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7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7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7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7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7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7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7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7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7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7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7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7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7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7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7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57"/>
          <p:cNvGrpSpPr/>
          <p:nvPr/>
        </p:nvGrpSpPr>
        <p:grpSpPr>
          <a:xfrm flipH="1">
            <a:off x="8325095" y="731375"/>
            <a:ext cx="479699" cy="375498"/>
            <a:chOff x="4928150" y="3513425"/>
            <a:chExt cx="681875" cy="656350"/>
          </a:xfrm>
        </p:grpSpPr>
        <p:sp>
          <p:nvSpPr>
            <p:cNvPr id="1684" name="Google Shape;1684;p57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7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7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7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7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7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7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7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7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7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7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57"/>
          <p:cNvSpPr txBox="1"/>
          <p:nvPr/>
        </p:nvSpPr>
        <p:spPr>
          <a:xfrm>
            <a:off x="843775" y="1346475"/>
            <a:ext cx="75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After applying SMOTE on our dataset, we are able to achieve a better ROC AUC score.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1706" name="Google Shape;1706;p57"/>
          <p:cNvGraphicFramePr/>
          <p:nvPr/>
        </p:nvGraphicFramePr>
        <p:xfrm>
          <a:off x="2412025" y="20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{59522865-0B1C-4DC2-860F-A148155A4D60}</a:tableStyleId>
              </a:tblPr>
              <a:tblGrid>
                <a:gridCol w="1878900"/>
                <a:gridCol w="1878900"/>
              </a:tblGrid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Train Accuracy</a:t>
                      </a:r>
                      <a:endParaRPr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0.66341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Test Accuracy</a:t>
                      </a:r>
                      <a:endParaRPr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0.63781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ROC AUC Score</a:t>
                      </a:r>
                      <a:endParaRPr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0.63781 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(vs 0.5 before SMOTE)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7" name="Google Shape;1707;p57"/>
          <p:cNvSpPr/>
          <p:nvPr/>
        </p:nvSpPr>
        <p:spPr>
          <a:xfrm>
            <a:off x="14352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GridSearchCV (Hyperparameter Tuning)</a:t>
            </a:r>
            <a:endParaRPr sz="2800"/>
          </a:p>
        </p:txBody>
      </p:sp>
      <p:grpSp>
        <p:nvGrpSpPr>
          <p:cNvPr id="1713" name="Google Shape;1713;p58"/>
          <p:cNvGrpSpPr/>
          <p:nvPr/>
        </p:nvGrpSpPr>
        <p:grpSpPr>
          <a:xfrm>
            <a:off x="369476" y="269699"/>
            <a:ext cx="479706" cy="461687"/>
            <a:chOff x="6940285" y="1165475"/>
            <a:chExt cx="637144" cy="613293"/>
          </a:xfrm>
        </p:grpSpPr>
        <p:sp>
          <p:nvSpPr>
            <p:cNvPr id="1714" name="Google Shape;1714;p58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8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8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8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8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8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8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8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8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8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8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8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8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8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8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58"/>
          <p:cNvGrpSpPr/>
          <p:nvPr/>
        </p:nvGrpSpPr>
        <p:grpSpPr>
          <a:xfrm flipH="1">
            <a:off x="8374970" y="776675"/>
            <a:ext cx="479699" cy="375498"/>
            <a:chOff x="4928150" y="3513425"/>
            <a:chExt cx="681875" cy="656350"/>
          </a:xfrm>
        </p:grpSpPr>
        <p:sp>
          <p:nvSpPr>
            <p:cNvPr id="1736" name="Google Shape;1736;p58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8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8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7" name="Google Shape;1757;p58"/>
          <p:cNvSpPr txBox="1"/>
          <p:nvPr/>
        </p:nvSpPr>
        <p:spPr>
          <a:xfrm>
            <a:off x="843775" y="1346475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8" name="Google Shape;1758;p58"/>
          <p:cNvSpPr txBox="1"/>
          <p:nvPr/>
        </p:nvSpPr>
        <p:spPr>
          <a:xfrm>
            <a:off x="843775" y="1346475"/>
            <a:ext cx="753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GridSearchCV 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is the process of performing hyperparameter tuning in order to determine the optimal values for a given model.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We will run this for our 5 models below and evaluate their performance: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Logistic Regression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K-Nearest Neighbors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Random Forest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Ada Boost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Gradient Boosting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9" name="Google Shape;1759;p58"/>
          <p:cNvSpPr/>
          <p:nvPr/>
        </p:nvSpPr>
        <p:spPr>
          <a:xfrm>
            <a:off x="22247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grpSp>
        <p:nvGrpSpPr>
          <p:cNvPr id="1765" name="Google Shape;1765;p59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766" name="Google Shape;1766;p59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9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9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9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9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9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9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9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9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9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9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9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9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9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9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9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9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9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9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9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Google Shape;1787;p59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788" name="Google Shape;1788;p59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9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9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9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9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9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9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9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9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9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9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9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9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9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9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9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9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9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59"/>
          <p:cNvSpPr txBox="1"/>
          <p:nvPr/>
        </p:nvSpPr>
        <p:spPr>
          <a:xfrm>
            <a:off x="843775" y="1346475"/>
            <a:ext cx="753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ROC-AUC score: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 The ROC curve is a plot of the True Positive Rate (Sensitivity) vs. the False Positive Rate for all possible decision thresholds. 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The higher the AUC, the better the model is at distinguishing between whether there is WNV or not.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Sensitivity: 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Sensitivity is a measure of the proportion of actual positive cases that got predicted as positive (or true positive). 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High sensitivity means there will be few False Negative results and thus fewer cases of WNV-positive missed out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0" name="Google Shape;1810;p59"/>
          <p:cNvSpPr/>
          <p:nvPr/>
        </p:nvSpPr>
        <p:spPr>
          <a:xfrm>
            <a:off x="222475" y="13464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 Evaluation</a:t>
            </a:r>
            <a:endParaRPr/>
          </a:p>
        </p:txBody>
      </p:sp>
      <p:grpSp>
        <p:nvGrpSpPr>
          <p:cNvPr id="1816" name="Google Shape;1816;p60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817" name="Google Shape;1817;p60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Google Shape;1838;p60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839" name="Google Shape;1839;p60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0" name="Google Shape;1860;p60"/>
          <p:cNvSpPr txBox="1"/>
          <p:nvPr/>
        </p:nvSpPr>
        <p:spPr>
          <a:xfrm>
            <a:off x="843775" y="1346475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861" name="Google Shape;1861;p60"/>
          <p:cNvGrpSpPr/>
          <p:nvPr/>
        </p:nvGrpSpPr>
        <p:grpSpPr>
          <a:xfrm>
            <a:off x="237703" y="1441445"/>
            <a:ext cx="8668603" cy="1937529"/>
            <a:chOff x="152400" y="1170125"/>
            <a:chExt cx="8839200" cy="1952367"/>
          </a:xfrm>
        </p:grpSpPr>
        <p:pic>
          <p:nvPicPr>
            <p:cNvPr id="1862" name="Google Shape;1862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125"/>
              <a:ext cx="8839200" cy="1952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3" name="Google Shape;1863;p60"/>
            <p:cNvSpPr/>
            <p:nvPr/>
          </p:nvSpPr>
          <p:spPr>
            <a:xfrm>
              <a:off x="4621900" y="1818275"/>
              <a:ext cx="714600" cy="28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8237475" y="1818275"/>
              <a:ext cx="714600" cy="28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583300" y="1818275"/>
              <a:ext cx="1581900" cy="28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6" name="Google Shape;1866;p60"/>
          <p:cNvSpPr txBox="1"/>
          <p:nvPr/>
        </p:nvSpPr>
        <p:spPr>
          <a:xfrm>
            <a:off x="843775" y="3660463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Ada Boost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 is the best model as it has high sensitivity and  ROC AUC score.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61"/>
          <p:cNvSpPr/>
          <p:nvPr/>
        </p:nvSpPr>
        <p:spPr>
          <a:xfrm>
            <a:off x="201725" y="12998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 </a:t>
            </a:r>
            <a:endParaRPr/>
          </a:p>
        </p:txBody>
      </p:sp>
      <p:grpSp>
        <p:nvGrpSpPr>
          <p:cNvPr id="1873" name="Google Shape;1873;p61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874" name="Google Shape;1874;p61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1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1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1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1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1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1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1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1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1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1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1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1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1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1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1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1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1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1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Google Shape;1895;p61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896" name="Google Shape;1896;p61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1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1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1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1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1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1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1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1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1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1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1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1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1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1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1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1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61"/>
          <p:cNvGrpSpPr/>
          <p:nvPr/>
        </p:nvGrpSpPr>
        <p:grpSpPr>
          <a:xfrm>
            <a:off x="4735500" y="1595275"/>
            <a:ext cx="3800350" cy="3456875"/>
            <a:chOff x="1675575" y="1389200"/>
            <a:chExt cx="3800350" cy="3456875"/>
          </a:xfrm>
        </p:grpSpPr>
        <p:sp>
          <p:nvSpPr>
            <p:cNvPr id="1918" name="Google Shape;1918;p61"/>
            <p:cNvSpPr/>
            <p:nvPr/>
          </p:nvSpPr>
          <p:spPr>
            <a:xfrm>
              <a:off x="2228175" y="1389200"/>
              <a:ext cx="1623900" cy="1471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TN = 1426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9" name="Google Shape;1919;p61"/>
            <p:cNvSpPr/>
            <p:nvPr/>
          </p:nvSpPr>
          <p:spPr>
            <a:xfrm>
              <a:off x="3852025" y="2860650"/>
              <a:ext cx="1623900" cy="1471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TP = 1681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0" name="Google Shape;1920;p61"/>
            <p:cNvSpPr/>
            <p:nvPr/>
          </p:nvSpPr>
          <p:spPr>
            <a:xfrm>
              <a:off x="3852025" y="1389200"/>
              <a:ext cx="1623900" cy="1471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FP = 428</a:t>
              </a:r>
              <a:endParaRPr/>
            </a:p>
          </p:txBody>
        </p:sp>
        <p:sp>
          <p:nvSpPr>
            <p:cNvPr id="1921" name="Google Shape;1921;p61"/>
            <p:cNvSpPr/>
            <p:nvPr/>
          </p:nvSpPr>
          <p:spPr>
            <a:xfrm>
              <a:off x="2228175" y="2860650"/>
              <a:ext cx="1623900" cy="1471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FN = 173</a:t>
              </a:r>
              <a:endParaRPr/>
            </a:p>
          </p:txBody>
        </p:sp>
        <p:sp>
          <p:nvSpPr>
            <p:cNvPr id="1922" name="Google Shape;1922;p61"/>
            <p:cNvSpPr txBox="1"/>
            <p:nvPr/>
          </p:nvSpPr>
          <p:spPr>
            <a:xfrm>
              <a:off x="3160975" y="4445875"/>
              <a:ext cx="144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Predicted label</a:t>
              </a:r>
              <a:endParaRPr/>
            </a:p>
          </p:txBody>
        </p:sp>
        <p:sp>
          <p:nvSpPr>
            <p:cNvPr id="1923" name="Google Shape;1923;p61"/>
            <p:cNvSpPr txBox="1"/>
            <p:nvPr/>
          </p:nvSpPr>
          <p:spPr>
            <a:xfrm rot="-5400000">
              <a:off x="1385475" y="2655000"/>
              <a:ext cx="98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 label</a:t>
              </a:r>
              <a:endParaRPr/>
            </a:p>
          </p:txBody>
        </p:sp>
        <p:sp>
          <p:nvSpPr>
            <p:cNvPr id="1924" name="Google Shape;1924;p61"/>
            <p:cNvSpPr txBox="1"/>
            <p:nvPr/>
          </p:nvSpPr>
          <p:spPr>
            <a:xfrm>
              <a:off x="2617075" y="42777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WNV-Negative (0)</a:t>
              </a:r>
              <a:endParaRPr sz="900"/>
            </a:p>
          </p:txBody>
        </p:sp>
        <p:sp>
          <p:nvSpPr>
            <p:cNvPr id="1925" name="Google Shape;1925;p61"/>
            <p:cNvSpPr txBox="1"/>
            <p:nvPr/>
          </p:nvSpPr>
          <p:spPr>
            <a:xfrm>
              <a:off x="4217275" y="42777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WNV-Positive (1)</a:t>
              </a:r>
              <a:endParaRPr sz="900"/>
            </a:p>
          </p:txBody>
        </p:sp>
        <p:sp>
          <p:nvSpPr>
            <p:cNvPr id="1926" name="Google Shape;1926;p61"/>
            <p:cNvSpPr txBox="1"/>
            <p:nvPr/>
          </p:nvSpPr>
          <p:spPr>
            <a:xfrm rot="-5400000">
              <a:off x="1542475" y="32949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WNV-Positive (1)</a:t>
              </a:r>
              <a:endParaRPr sz="900"/>
            </a:p>
          </p:txBody>
        </p:sp>
        <p:sp>
          <p:nvSpPr>
            <p:cNvPr id="1927" name="Google Shape;1927;p61"/>
            <p:cNvSpPr txBox="1"/>
            <p:nvPr/>
          </p:nvSpPr>
          <p:spPr>
            <a:xfrm rot="-5400000">
              <a:off x="1542475" y="1923325"/>
              <a:ext cx="11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WNV-Negative (0)</a:t>
              </a:r>
              <a:endParaRPr sz="900"/>
            </a:p>
          </p:txBody>
        </p:sp>
      </p:grpSp>
      <p:pic>
        <p:nvPicPr>
          <p:cNvPr id="1928" name="Google Shape;19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25" y="1671475"/>
            <a:ext cx="4155875" cy="28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p61"/>
          <p:cNvSpPr txBox="1"/>
          <p:nvPr/>
        </p:nvSpPr>
        <p:spPr>
          <a:xfrm>
            <a:off x="879700" y="1202850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ROC Curve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0" name="Google Shape;1930;p61"/>
          <p:cNvSpPr txBox="1"/>
          <p:nvPr/>
        </p:nvSpPr>
        <p:spPr>
          <a:xfrm>
            <a:off x="5299300" y="1202850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Confusion Matrix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62"/>
          <p:cNvSpPr/>
          <p:nvPr/>
        </p:nvSpPr>
        <p:spPr>
          <a:xfrm>
            <a:off x="222475" y="132772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6" name="Google Shape;1936;p62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937" name="Google Shape;1937;p62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2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2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2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2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2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2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2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2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2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2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2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2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2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2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62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1959" name="Google Shape;1959;p62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62"/>
          <p:cNvSpPr txBox="1"/>
          <p:nvPr/>
        </p:nvSpPr>
        <p:spPr>
          <a:xfrm>
            <a:off x="843775" y="1346475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981" name="Google Shape;19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82" y="1244000"/>
            <a:ext cx="5715497" cy="33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Predictors</a:t>
            </a:r>
            <a:endParaRPr/>
          </a:p>
        </p:txBody>
      </p:sp>
      <p:grpSp>
        <p:nvGrpSpPr>
          <p:cNvPr id="1983" name="Google Shape;1983;p62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1984" name="Google Shape;1984;p62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5" name="Google Shape;2005;p62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2006" name="Google Shape;2006;p62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2032" name="Google Shape;2032;p63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2033" name="Google Shape;2033;p63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3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3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3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3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3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3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3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3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3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3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3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3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3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3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3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3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3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3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3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3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63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2055" name="Google Shape;2055;p63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3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3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3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3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3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3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3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3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3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3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3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3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3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3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3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3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3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3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3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3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6" name="Google Shape;2076;p63"/>
          <p:cNvSpPr txBox="1"/>
          <p:nvPr>
            <p:ph idx="4294967295" type="body"/>
          </p:nvPr>
        </p:nvSpPr>
        <p:spPr>
          <a:xfrm>
            <a:off x="1024800" y="1648575"/>
            <a:ext cx="70944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AdaBoost model is sensitive to noise and outliers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Relatively slow and computationally expensive</a:t>
            </a:r>
            <a:endParaRPr sz="1900"/>
          </a:p>
        </p:txBody>
      </p:sp>
      <p:sp>
        <p:nvSpPr>
          <p:cNvPr id="2077" name="Google Shape;2077;p63"/>
          <p:cNvSpPr/>
          <p:nvPr/>
        </p:nvSpPr>
        <p:spPr>
          <a:xfrm>
            <a:off x="98700" y="1381075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grpSp>
        <p:nvGrpSpPr>
          <p:cNvPr id="2083" name="Google Shape;2083;p64"/>
          <p:cNvGrpSpPr/>
          <p:nvPr/>
        </p:nvGrpSpPr>
        <p:grpSpPr>
          <a:xfrm flipH="1">
            <a:off x="8056145" y="731375"/>
            <a:ext cx="479699" cy="375498"/>
            <a:chOff x="4928150" y="3513425"/>
            <a:chExt cx="681875" cy="656350"/>
          </a:xfrm>
        </p:grpSpPr>
        <p:sp>
          <p:nvSpPr>
            <p:cNvPr id="2084" name="Google Shape;2084;p64"/>
            <p:cNvSpPr/>
            <p:nvPr/>
          </p:nvSpPr>
          <p:spPr>
            <a:xfrm>
              <a:off x="5334550" y="3523850"/>
              <a:ext cx="49975" cy="157600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5122575" y="3573250"/>
              <a:ext cx="175550" cy="418175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5106850" y="3513425"/>
              <a:ext cx="284875" cy="16012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5465975" y="3579225"/>
              <a:ext cx="110725" cy="333875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5332300" y="3640800"/>
              <a:ext cx="169700" cy="161550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5332300" y="3663750"/>
              <a:ext cx="171950" cy="138600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5372800" y="3640350"/>
              <a:ext cx="135050" cy="142700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971600" y="3669150"/>
              <a:ext cx="393575" cy="190800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971600" y="3688950"/>
              <a:ext cx="393575" cy="171000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5017275" y="3669150"/>
              <a:ext cx="342950" cy="140450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4"/>
            <p:cNvSpPr/>
            <p:nvPr/>
          </p:nvSpPr>
          <p:spPr>
            <a:xfrm>
              <a:off x="5061825" y="3575550"/>
              <a:ext cx="294350" cy="13035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4"/>
            <p:cNvSpPr/>
            <p:nvPr/>
          </p:nvSpPr>
          <p:spPr>
            <a:xfrm>
              <a:off x="5428625" y="3740500"/>
              <a:ext cx="121975" cy="83875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5334250" y="3698425"/>
              <a:ext cx="184850" cy="47135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4"/>
            <p:cNvSpPr/>
            <p:nvPr/>
          </p:nvSpPr>
          <p:spPr>
            <a:xfrm>
              <a:off x="5389900" y="3791000"/>
              <a:ext cx="78350" cy="1765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4"/>
            <p:cNvSpPr/>
            <p:nvPr/>
          </p:nvSpPr>
          <p:spPr>
            <a:xfrm>
              <a:off x="4928150" y="3684050"/>
              <a:ext cx="326775" cy="351475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5428650" y="3751950"/>
              <a:ext cx="118350" cy="7225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4"/>
            <p:cNvSpPr/>
            <p:nvPr/>
          </p:nvSpPr>
          <p:spPr>
            <a:xfrm>
              <a:off x="5475875" y="3774250"/>
              <a:ext cx="74725" cy="50125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4"/>
            <p:cNvSpPr/>
            <p:nvPr/>
          </p:nvSpPr>
          <p:spPr>
            <a:xfrm>
              <a:off x="5475425" y="3740450"/>
              <a:ext cx="77875" cy="50700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5509625" y="3805250"/>
              <a:ext cx="100400" cy="180325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4"/>
            <p:cNvSpPr/>
            <p:nvPr/>
          </p:nvSpPr>
          <p:spPr>
            <a:xfrm>
              <a:off x="5442125" y="3589500"/>
              <a:ext cx="50875" cy="187725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4"/>
            <p:cNvSpPr/>
            <p:nvPr/>
          </p:nvSpPr>
          <p:spPr>
            <a:xfrm>
              <a:off x="5503325" y="3572400"/>
              <a:ext cx="30625" cy="193375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64"/>
          <p:cNvGrpSpPr/>
          <p:nvPr/>
        </p:nvGrpSpPr>
        <p:grpSpPr>
          <a:xfrm>
            <a:off x="637826" y="340074"/>
            <a:ext cx="479706" cy="461687"/>
            <a:chOff x="6940285" y="1165475"/>
            <a:chExt cx="637144" cy="613293"/>
          </a:xfrm>
        </p:grpSpPr>
        <p:sp>
          <p:nvSpPr>
            <p:cNvPr id="2106" name="Google Shape;2106;p64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4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4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4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4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4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4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4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4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4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4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4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4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4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4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4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4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4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4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4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4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64"/>
          <p:cNvSpPr txBox="1"/>
          <p:nvPr>
            <p:ph idx="4294967295" type="body"/>
          </p:nvPr>
        </p:nvSpPr>
        <p:spPr>
          <a:xfrm>
            <a:off x="1329600" y="1381075"/>
            <a:ext cx="61818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Principal Component Analysis to reduce dimensions and noise in the data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more advanced models and compare results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</a:t>
            </a:r>
            <a:r>
              <a:rPr lang="en"/>
              <a:t>g. Support Vector Machines, XGBoost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Further hyperparameter tuning</a:t>
            </a:r>
            <a:endParaRPr/>
          </a:p>
        </p:txBody>
      </p:sp>
      <p:sp>
        <p:nvSpPr>
          <p:cNvPr id="2128" name="Google Shape;2128;p64"/>
          <p:cNvSpPr/>
          <p:nvPr/>
        </p:nvSpPr>
        <p:spPr>
          <a:xfrm>
            <a:off x="98700" y="133350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3" name="Google Shape;283;p38"/>
          <p:cNvGrpSpPr/>
          <p:nvPr/>
        </p:nvGrpSpPr>
        <p:grpSpPr>
          <a:xfrm>
            <a:off x="674551" y="304162"/>
            <a:ext cx="479706" cy="461687"/>
            <a:chOff x="6940285" y="1165475"/>
            <a:chExt cx="637144" cy="613293"/>
          </a:xfrm>
        </p:grpSpPr>
        <p:sp>
          <p:nvSpPr>
            <p:cNvPr id="284" name="Google Shape;284;p38"/>
            <p:cNvSpPr/>
            <p:nvPr/>
          </p:nvSpPr>
          <p:spPr>
            <a:xfrm>
              <a:off x="7121956" y="1221376"/>
              <a:ext cx="164034" cy="390743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980885" y="1310985"/>
              <a:ext cx="367756" cy="178284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6980885" y="1329486"/>
              <a:ext cx="367756" cy="159782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320026" y="1175216"/>
              <a:ext cx="46697" cy="147261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107263" y="1165475"/>
              <a:ext cx="266187" cy="149621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442829" y="1226959"/>
              <a:ext cx="103461" cy="311973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7317923" y="1284494"/>
              <a:ext cx="158568" cy="150952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7317923" y="1305939"/>
              <a:ext cx="160670" cy="129508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7355766" y="1284074"/>
              <a:ext cx="126191" cy="1333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7023564" y="1310985"/>
              <a:ext cx="320452" cy="131236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7065191" y="1223525"/>
              <a:ext cx="275041" cy="121799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7407929" y="1377654"/>
              <a:ext cx="113973" cy="78373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7319745" y="1338339"/>
              <a:ext cx="172724" cy="440429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7371745" y="1424841"/>
              <a:ext cx="73210" cy="164968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40285" y="1324907"/>
              <a:ext cx="305339" cy="328418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7407953" y="1388353"/>
              <a:ext cx="110586" cy="67510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452080" y="1409190"/>
              <a:ext cx="69823" cy="4683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451659" y="1377607"/>
              <a:ext cx="72766" cy="47374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483616" y="1438156"/>
              <a:ext cx="93814" cy="16849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420544" y="1236560"/>
              <a:ext cx="47538" cy="175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477729" y="1220581"/>
              <a:ext cx="28616" cy="180690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8"/>
          <p:cNvSpPr txBox="1"/>
          <p:nvPr>
            <p:ph idx="1" type="subTitle"/>
          </p:nvPr>
        </p:nvSpPr>
        <p:spPr>
          <a:xfrm>
            <a:off x="1016664" y="2299119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Background,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&amp; Data Cleaning</a:t>
            </a:r>
            <a:endParaRPr sz="1300"/>
          </a:p>
        </p:txBody>
      </p:sp>
      <p:grpSp>
        <p:nvGrpSpPr>
          <p:cNvPr id="306" name="Google Shape;306;p38"/>
          <p:cNvGrpSpPr/>
          <p:nvPr/>
        </p:nvGrpSpPr>
        <p:grpSpPr>
          <a:xfrm>
            <a:off x="7720228" y="765862"/>
            <a:ext cx="769932" cy="341491"/>
            <a:chOff x="5646000" y="3757700"/>
            <a:chExt cx="1153975" cy="555450"/>
          </a:xfrm>
        </p:grpSpPr>
        <p:sp>
          <p:nvSpPr>
            <p:cNvPr id="307" name="Google Shape;307;p38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8"/>
          <p:cNvSpPr txBox="1"/>
          <p:nvPr>
            <p:ph idx="1" type="subTitle"/>
          </p:nvPr>
        </p:nvSpPr>
        <p:spPr>
          <a:xfrm>
            <a:off x="1545725" y="1790988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Introduction</a:t>
            </a:r>
            <a:endParaRPr b="1" sz="2000"/>
          </a:p>
        </p:txBody>
      </p:sp>
      <p:sp>
        <p:nvSpPr>
          <p:cNvPr id="332" name="Google Shape;332;p38"/>
          <p:cNvSpPr/>
          <p:nvPr/>
        </p:nvSpPr>
        <p:spPr>
          <a:xfrm>
            <a:off x="2554000" y="1218300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3" name="Google Shape;333;p38"/>
          <p:cNvSpPr txBox="1"/>
          <p:nvPr>
            <p:ph idx="1" type="subTitle"/>
          </p:nvPr>
        </p:nvSpPr>
        <p:spPr>
          <a:xfrm>
            <a:off x="4479939" y="2275794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Exploratory data Analysis</a:t>
            </a:r>
            <a:endParaRPr sz="1300"/>
          </a:p>
        </p:txBody>
      </p:sp>
      <p:sp>
        <p:nvSpPr>
          <p:cNvPr id="334" name="Google Shape;334;p38"/>
          <p:cNvSpPr txBox="1"/>
          <p:nvPr>
            <p:ph idx="1" type="subTitle"/>
          </p:nvPr>
        </p:nvSpPr>
        <p:spPr>
          <a:xfrm>
            <a:off x="5009000" y="1790988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EDA</a:t>
            </a:r>
            <a:endParaRPr b="1" sz="2000"/>
          </a:p>
        </p:txBody>
      </p:sp>
      <p:sp>
        <p:nvSpPr>
          <p:cNvPr id="335" name="Google Shape;335;p38"/>
          <p:cNvSpPr txBox="1"/>
          <p:nvPr>
            <p:ph idx="1" type="subTitle"/>
          </p:nvPr>
        </p:nvSpPr>
        <p:spPr>
          <a:xfrm>
            <a:off x="1016664" y="4056469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 Evaluation</a:t>
            </a:r>
            <a:endParaRPr sz="1300"/>
          </a:p>
        </p:txBody>
      </p:sp>
      <p:sp>
        <p:nvSpPr>
          <p:cNvPr id="336" name="Google Shape;336;p38"/>
          <p:cNvSpPr/>
          <p:nvPr/>
        </p:nvSpPr>
        <p:spPr>
          <a:xfrm>
            <a:off x="6017275" y="1218300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7" name="Google Shape;337;p38"/>
          <p:cNvSpPr txBox="1"/>
          <p:nvPr>
            <p:ph idx="1" type="subTitle"/>
          </p:nvPr>
        </p:nvSpPr>
        <p:spPr>
          <a:xfrm>
            <a:off x="1545725" y="3498813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Modeling</a:t>
            </a:r>
            <a:endParaRPr b="1" sz="2000"/>
          </a:p>
        </p:txBody>
      </p:sp>
      <p:sp>
        <p:nvSpPr>
          <p:cNvPr id="338" name="Google Shape;338;p38"/>
          <p:cNvSpPr/>
          <p:nvPr/>
        </p:nvSpPr>
        <p:spPr>
          <a:xfrm>
            <a:off x="2554000" y="2926125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9" name="Google Shape;339;p38"/>
          <p:cNvSpPr txBox="1"/>
          <p:nvPr>
            <p:ph idx="1" type="subTitle"/>
          </p:nvPr>
        </p:nvSpPr>
        <p:spPr>
          <a:xfrm>
            <a:off x="4479939" y="4056469"/>
            <a:ext cx="364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CBA &amp; Recommendations</a:t>
            </a:r>
            <a:endParaRPr sz="1300"/>
          </a:p>
        </p:txBody>
      </p:sp>
      <p:sp>
        <p:nvSpPr>
          <p:cNvPr id="340" name="Google Shape;340;p38"/>
          <p:cNvSpPr txBox="1"/>
          <p:nvPr>
            <p:ph idx="1" type="subTitle"/>
          </p:nvPr>
        </p:nvSpPr>
        <p:spPr>
          <a:xfrm>
            <a:off x="5009000" y="3498813"/>
            <a:ext cx="258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Conclusion</a:t>
            </a:r>
            <a:endParaRPr b="1" sz="2000"/>
          </a:p>
        </p:txBody>
      </p:sp>
      <p:sp>
        <p:nvSpPr>
          <p:cNvPr id="341" name="Google Shape;341;p38"/>
          <p:cNvSpPr/>
          <p:nvPr/>
        </p:nvSpPr>
        <p:spPr>
          <a:xfrm>
            <a:off x="6017275" y="2926125"/>
            <a:ext cx="572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b="1" sz="2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91925" y="4286250"/>
            <a:ext cx="12027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941300" y="4439700"/>
            <a:ext cx="12027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65"/>
          <p:cNvSpPr txBox="1"/>
          <p:nvPr>
            <p:ph type="title"/>
          </p:nvPr>
        </p:nvSpPr>
        <p:spPr>
          <a:xfrm>
            <a:off x="1103538" y="1314500"/>
            <a:ext cx="6615300" cy="10941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Analysis &amp;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  <p:sp>
        <p:nvSpPr>
          <p:cNvPr id="2134" name="Google Shape;2134;p65"/>
          <p:cNvSpPr/>
          <p:nvPr/>
        </p:nvSpPr>
        <p:spPr>
          <a:xfrm rot="-1075320">
            <a:off x="2936256" y="3410783"/>
            <a:ext cx="3271484" cy="2255226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65"/>
          <p:cNvGrpSpPr/>
          <p:nvPr/>
        </p:nvGrpSpPr>
        <p:grpSpPr>
          <a:xfrm>
            <a:off x="3632001" y="3411816"/>
            <a:ext cx="1558378" cy="1946593"/>
            <a:chOff x="3632001" y="3411816"/>
            <a:chExt cx="1558378" cy="1946593"/>
          </a:xfrm>
        </p:grpSpPr>
        <p:sp>
          <p:nvSpPr>
            <p:cNvPr id="2136" name="Google Shape;2136;p65"/>
            <p:cNvSpPr/>
            <p:nvPr/>
          </p:nvSpPr>
          <p:spPr>
            <a:xfrm>
              <a:off x="3967300" y="3465825"/>
              <a:ext cx="1223073" cy="1892585"/>
            </a:xfrm>
            <a:custGeom>
              <a:rect b="b" l="l" r="r" t="t"/>
              <a:pathLst>
                <a:path extrusionOk="0" h="56214" w="36328">
                  <a:moveTo>
                    <a:pt x="26004" y="56214"/>
                  </a:moveTo>
                  <a:cubicBezTo>
                    <a:pt x="26072" y="55739"/>
                    <a:pt x="21881" y="39407"/>
                    <a:pt x="22762" y="38702"/>
                  </a:cubicBezTo>
                  <a:cubicBezTo>
                    <a:pt x="28188" y="34252"/>
                    <a:pt x="31349" y="20484"/>
                    <a:pt x="31891" y="17093"/>
                  </a:cubicBezTo>
                  <a:cubicBezTo>
                    <a:pt x="32271" y="14665"/>
                    <a:pt x="36327" y="10053"/>
                    <a:pt x="33153" y="7516"/>
                  </a:cubicBezTo>
                  <a:cubicBezTo>
                    <a:pt x="29992" y="4993"/>
                    <a:pt x="27225" y="6973"/>
                    <a:pt x="27225" y="6973"/>
                  </a:cubicBezTo>
                  <a:cubicBezTo>
                    <a:pt x="27225" y="6973"/>
                    <a:pt x="27225" y="2063"/>
                    <a:pt x="25245" y="1032"/>
                  </a:cubicBezTo>
                  <a:cubicBezTo>
                    <a:pt x="23264" y="1"/>
                    <a:pt x="11721" y="2700"/>
                    <a:pt x="8628" y="3487"/>
                  </a:cubicBezTo>
                  <a:cubicBezTo>
                    <a:pt x="5535" y="4274"/>
                    <a:pt x="1628" y="4586"/>
                    <a:pt x="1384" y="6051"/>
                  </a:cubicBezTo>
                  <a:cubicBezTo>
                    <a:pt x="1154" y="7516"/>
                    <a:pt x="2334" y="9184"/>
                    <a:pt x="2022" y="10093"/>
                  </a:cubicBezTo>
                  <a:cubicBezTo>
                    <a:pt x="1710" y="11002"/>
                    <a:pt x="679" y="11233"/>
                    <a:pt x="1154" y="13213"/>
                  </a:cubicBezTo>
                  <a:cubicBezTo>
                    <a:pt x="1628" y="15194"/>
                    <a:pt x="2307" y="15628"/>
                    <a:pt x="2185" y="16577"/>
                  </a:cubicBezTo>
                  <a:cubicBezTo>
                    <a:pt x="2062" y="17527"/>
                    <a:pt x="720" y="18436"/>
                    <a:pt x="367" y="20253"/>
                  </a:cubicBezTo>
                  <a:cubicBezTo>
                    <a:pt x="1" y="22071"/>
                    <a:pt x="4518" y="31648"/>
                    <a:pt x="3650" y="37942"/>
                  </a:cubicBezTo>
                  <a:cubicBezTo>
                    <a:pt x="2768" y="44222"/>
                    <a:pt x="2307" y="55780"/>
                    <a:pt x="2307" y="55780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5"/>
            <p:cNvSpPr/>
            <p:nvPr/>
          </p:nvSpPr>
          <p:spPr>
            <a:xfrm>
              <a:off x="4251359" y="3715199"/>
              <a:ext cx="939020" cy="1641392"/>
            </a:xfrm>
            <a:custGeom>
              <a:rect b="b" l="l" r="r" t="t"/>
              <a:pathLst>
                <a:path extrusionOk="0" h="48753" w="27891">
                  <a:moveTo>
                    <a:pt x="17567" y="48753"/>
                  </a:moveTo>
                  <a:cubicBezTo>
                    <a:pt x="17635" y="48278"/>
                    <a:pt x="13444" y="31946"/>
                    <a:pt x="14325" y="31241"/>
                  </a:cubicBezTo>
                  <a:cubicBezTo>
                    <a:pt x="19751" y="26791"/>
                    <a:pt x="22912" y="13023"/>
                    <a:pt x="23454" y="9632"/>
                  </a:cubicBezTo>
                  <a:cubicBezTo>
                    <a:pt x="23834" y="7204"/>
                    <a:pt x="27890" y="2592"/>
                    <a:pt x="24716" y="55"/>
                  </a:cubicBezTo>
                  <a:lnTo>
                    <a:pt x="24648" y="1"/>
                  </a:lnTo>
                  <a:cubicBezTo>
                    <a:pt x="24757" y="340"/>
                    <a:pt x="24906" y="665"/>
                    <a:pt x="25082" y="977"/>
                  </a:cubicBezTo>
                  <a:cubicBezTo>
                    <a:pt x="25693" y="2076"/>
                    <a:pt x="25272" y="3894"/>
                    <a:pt x="25001" y="4694"/>
                  </a:cubicBezTo>
                  <a:cubicBezTo>
                    <a:pt x="24716" y="5481"/>
                    <a:pt x="24160" y="7176"/>
                    <a:pt x="23373" y="7977"/>
                  </a:cubicBezTo>
                  <a:cubicBezTo>
                    <a:pt x="22586" y="8764"/>
                    <a:pt x="20959" y="8967"/>
                    <a:pt x="18951" y="7733"/>
                  </a:cubicBezTo>
                  <a:cubicBezTo>
                    <a:pt x="16930" y="6512"/>
                    <a:pt x="16848" y="4016"/>
                    <a:pt x="16848" y="4016"/>
                  </a:cubicBezTo>
                  <a:cubicBezTo>
                    <a:pt x="16848" y="4016"/>
                    <a:pt x="16767" y="6118"/>
                    <a:pt x="17120" y="6946"/>
                  </a:cubicBezTo>
                  <a:cubicBezTo>
                    <a:pt x="17486" y="7773"/>
                    <a:pt x="17879" y="8682"/>
                    <a:pt x="20172" y="9510"/>
                  </a:cubicBezTo>
                  <a:cubicBezTo>
                    <a:pt x="22478" y="10351"/>
                    <a:pt x="23020" y="9279"/>
                    <a:pt x="23020" y="9279"/>
                  </a:cubicBezTo>
                  <a:cubicBezTo>
                    <a:pt x="23020" y="9279"/>
                    <a:pt x="20348" y="21108"/>
                    <a:pt x="16455" y="25896"/>
                  </a:cubicBezTo>
                  <a:cubicBezTo>
                    <a:pt x="12576" y="30684"/>
                    <a:pt x="13932" y="29138"/>
                    <a:pt x="13932" y="29138"/>
                  </a:cubicBezTo>
                  <a:cubicBezTo>
                    <a:pt x="13932" y="29138"/>
                    <a:pt x="13376" y="30006"/>
                    <a:pt x="11165" y="32611"/>
                  </a:cubicBezTo>
                  <a:cubicBezTo>
                    <a:pt x="8940" y="35229"/>
                    <a:pt x="1" y="35147"/>
                    <a:pt x="1" y="35147"/>
                  </a:cubicBezTo>
                  <a:cubicBezTo>
                    <a:pt x="1" y="36029"/>
                    <a:pt x="7638" y="36409"/>
                    <a:pt x="11789" y="34116"/>
                  </a:cubicBezTo>
                  <a:cubicBezTo>
                    <a:pt x="11789" y="34116"/>
                    <a:pt x="13579" y="44154"/>
                    <a:pt x="14203" y="48699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5"/>
            <p:cNvSpPr/>
            <p:nvPr/>
          </p:nvSpPr>
          <p:spPr>
            <a:xfrm>
              <a:off x="4242253" y="3533629"/>
              <a:ext cx="673182" cy="1020731"/>
            </a:xfrm>
            <a:custGeom>
              <a:rect b="b" l="l" r="r" t="t"/>
              <a:pathLst>
                <a:path extrusionOk="0" h="30318" w="19995">
                  <a:moveTo>
                    <a:pt x="19995" y="13619"/>
                  </a:moveTo>
                  <a:cubicBezTo>
                    <a:pt x="19561" y="13619"/>
                    <a:pt x="18774" y="14609"/>
                    <a:pt x="17594" y="15952"/>
                  </a:cubicBezTo>
                  <a:cubicBezTo>
                    <a:pt x="16400" y="17295"/>
                    <a:pt x="16237" y="20103"/>
                    <a:pt x="15179" y="21609"/>
                  </a:cubicBezTo>
                  <a:cubicBezTo>
                    <a:pt x="14108" y="23115"/>
                    <a:pt x="9875" y="26194"/>
                    <a:pt x="9875" y="26194"/>
                  </a:cubicBezTo>
                  <a:cubicBezTo>
                    <a:pt x="9875" y="26194"/>
                    <a:pt x="11096" y="28690"/>
                    <a:pt x="10988" y="29327"/>
                  </a:cubicBezTo>
                  <a:cubicBezTo>
                    <a:pt x="10866" y="29951"/>
                    <a:pt x="10866" y="30318"/>
                    <a:pt x="10703" y="29761"/>
                  </a:cubicBezTo>
                  <a:cubicBezTo>
                    <a:pt x="10350" y="28663"/>
                    <a:pt x="9807" y="27645"/>
                    <a:pt x="9116" y="26723"/>
                  </a:cubicBezTo>
                  <a:cubicBezTo>
                    <a:pt x="8180" y="25461"/>
                    <a:pt x="7868" y="25326"/>
                    <a:pt x="7868" y="25326"/>
                  </a:cubicBezTo>
                  <a:cubicBezTo>
                    <a:pt x="7868" y="25326"/>
                    <a:pt x="6199" y="25421"/>
                    <a:pt x="4856" y="25027"/>
                  </a:cubicBezTo>
                  <a:cubicBezTo>
                    <a:pt x="2184" y="24240"/>
                    <a:pt x="2279" y="21921"/>
                    <a:pt x="2265" y="22057"/>
                  </a:cubicBezTo>
                  <a:cubicBezTo>
                    <a:pt x="2238" y="22219"/>
                    <a:pt x="3351" y="23996"/>
                    <a:pt x="4314" y="24390"/>
                  </a:cubicBezTo>
                  <a:cubicBezTo>
                    <a:pt x="5290" y="24783"/>
                    <a:pt x="6986" y="24769"/>
                    <a:pt x="7637" y="24702"/>
                  </a:cubicBezTo>
                  <a:cubicBezTo>
                    <a:pt x="8288" y="24647"/>
                    <a:pt x="9658" y="24051"/>
                    <a:pt x="10879" y="22789"/>
                  </a:cubicBezTo>
                  <a:cubicBezTo>
                    <a:pt x="12113" y="21527"/>
                    <a:pt x="13768" y="20646"/>
                    <a:pt x="12982" y="17879"/>
                  </a:cubicBezTo>
                  <a:cubicBezTo>
                    <a:pt x="12195" y="15111"/>
                    <a:pt x="12900" y="14718"/>
                    <a:pt x="10838" y="14013"/>
                  </a:cubicBezTo>
                  <a:cubicBezTo>
                    <a:pt x="8790" y="13294"/>
                    <a:pt x="0" y="12697"/>
                    <a:pt x="556" y="12697"/>
                  </a:cubicBezTo>
                  <a:cubicBezTo>
                    <a:pt x="1112" y="12697"/>
                    <a:pt x="8356" y="12900"/>
                    <a:pt x="10092" y="12982"/>
                  </a:cubicBezTo>
                  <a:cubicBezTo>
                    <a:pt x="11829" y="13049"/>
                    <a:pt x="12425" y="12656"/>
                    <a:pt x="13144" y="14013"/>
                  </a:cubicBezTo>
                  <a:cubicBezTo>
                    <a:pt x="13863" y="15355"/>
                    <a:pt x="14284" y="17132"/>
                    <a:pt x="14731" y="16576"/>
                  </a:cubicBezTo>
                  <a:cubicBezTo>
                    <a:pt x="15166" y="16020"/>
                    <a:pt x="16034" y="11991"/>
                    <a:pt x="15912" y="10486"/>
                  </a:cubicBezTo>
                  <a:cubicBezTo>
                    <a:pt x="15790" y="8980"/>
                    <a:pt x="15437" y="8193"/>
                    <a:pt x="14881" y="7759"/>
                  </a:cubicBezTo>
                  <a:cubicBezTo>
                    <a:pt x="14325" y="7325"/>
                    <a:pt x="9658" y="6131"/>
                    <a:pt x="6294" y="6091"/>
                  </a:cubicBezTo>
                  <a:cubicBezTo>
                    <a:pt x="2944" y="6050"/>
                    <a:pt x="923" y="6023"/>
                    <a:pt x="923" y="6023"/>
                  </a:cubicBezTo>
                  <a:cubicBezTo>
                    <a:pt x="923" y="6023"/>
                    <a:pt x="13497" y="5467"/>
                    <a:pt x="14569" y="5901"/>
                  </a:cubicBezTo>
                  <a:cubicBezTo>
                    <a:pt x="15640" y="6335"/>
                    <a:pt x="17065" y="8749"/>
                    <a:pt x="17295" y="8030"/>
                  </a:cubicBezTo>
                  <a:cubicBezTo>
                    <a:pt x="17539" y="7325"/>
                    <a:pt x="17729" y="5304"/>
                    <a:pt x="17607" y="4870"/>
                  </a:cubicBezTo>
                  <a:cubicBezTo>
                    <a:pt x="17499" y="4436"/>
                    <a:pt x="15790" y="1899"/>
                    <a:pt x="15166" y="1669"/>
                  </a:cubicBezTo>
                  <a:cubicBezTo>
                    <a:pt x="14528" y="1424"/>
                    <a:pt x="12751" y="760"/>
                    <a:pt x="10852" y="800"/>
                  </a:cubicBezTo>
                  <a:cubicBezTo>
                    <a:pt x="8953" y="841"/>
                    <a:pt x="4409" y="1302"/>
                    <a:pt x="4409" y="1302"/>
                  </a:cubicBezTo>
                  <a:cubicBezTo>
                    <a:pt x="4409" y="1302"/>
                    <a:pt x="11598" y="475"/>
                    <a:pt x="13104" y="231"/>
                  </a:cubicBezTo>
                  <a:cubicBezTo>
                    <a:pt x="14609" y="0"/>
                    <a:pt x="16943" y="1614"/>
                    <a:pt x="17377" y="2415"/>
                  </a:cubicBezTo>
                  <a:cubicBezTo>
                    <a:pt x="17811" y="3201"/>
                    <a:pt x="18285" y="4666"/>
                    <a:pt x="18285" y="4666"/>
                  </a:cubicBezTo>
                  <a:cubicBezTo>
                    <a:pt x="18285" y="4666"/>
                    <a:pt x="18313" y="6403"/>
                    <a:pt x="17879" y="7352"/>
                  </a:cubicBezTo>
                  <a:cubicBezTo>
                    <a:pt x="17444" y="8302"/>
                    <a:pt x="16861" y="9482"/>
                    <a:pt x="16943" y="10282"/>
                  </a:cubicBezTo>
                  <a:cubicBezTo>
                    <a:pt x="17051" y="11327"/>
                    <a:pt x="17580" y="12263"/>
                    <a:pt x="18394" y="12914"/>
                  </a:cubicBezTo>
                  <a:cubicBezTo>
                    <a:pt x="19330" y="13673"/>
                    <a:pt x="19995" y="13619"/>
                    <a:pt x="19995" y="13619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5"/>
            <p:cNvSpPr/>
            <p:nvPr/>
          </p:nvSpPr>
          <p:spPr>
            <a:xfrm>
              <a:off x="4236294" y="4386112"/>
              <a:ext cx="223350" cy="96828"/>
            </a:xfrm>
            <a:custGeom>
              <a:rect b="b" l="l" r="r" t="t"/>
              <a:pathLst>
                <a:path extrusionOk="0" h="2876" w="6634">
                  <a:moveTo>
                    <a:pt x="5522" y="0"/>
                  </a:moveTo>
                  <a:cubicBezTo>
                    <a:pt x="5522" y="0"/>
                    <a:pt x="4369" y="1194"/>
                    <a:pt x="3324" y="1777"/>
                  </a:cubicBezTo>
                  <a:cubicBezTo>
                    <a:pt x="2293" y="2360"/>
                    <a:pt x="1" y="2632"/>
                    <a:pt x="272" y="2659"/>
                  </a:cubicBezTo>
                  <a:cubicBezTo>
                    <a:pt x="543" y="2672"/>
                    <a:pt x="2768" y="2876"/>
                    <a:pt x="4477" y="1954"/>
                  </a:cubicBezTo>
                  <a:cubicBezTo>
                    <a:pt x="6186" y="1031"/>
                    <a:pt x="6634" y="299"/>
                    <a:pt x="6634" y="299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5"/>
            <p:cNvSpPr/>
            <p:nvPr/>
          </p:nvSpPr>
          <p:spPr>
            <a:xfrm>
              <a:off x="4315313" y="4197469"/>
              <a:ext cx="198706" cy="92283"/>
            </a:xfrm>
            <a:custGeom>
              <a:rect b="b" l="l" r="r" t="t"/>
              <a:pathLst>
                <a:path extrusionOk="0" h="2741" w="5902">
                  <a:moveTo>
                    <a:pt x="936" y="557"/>
                  </a:moveTo>
                  <a:cubicBezTo>
                    <a:pt x="1099" y="394"/>
                    <a:pt x="1995" y="1"/>
                    <a:pt x="3609" y="462"/>
                  </a:cubicBezTo>
                  <a:cubicBezTo>
                    <a:pt x="5236" y="910"/>
                    <a:pt x="5901" y="1656"/>
                    <a:pt x="5725" y="1412"/>
                  </a:cubicBezTo>
                  <a:cubicBezTo>
                    <a:pt x="5548" y="1154"/>
                    <a:pt x="3880" y="706"/>
                    <a:pt x="2849" y="747"/>
                  </a:cubicBezTo>
                  <a:cubicBezTo>
                    <a:pt x="1818" y="774"/>
                    <a:pt x="1533" y="706"/>
                    <a:pt x="882" y="1290"/>
                  </a:cubicBezTo>
                  <a:cubicBezTo>
                    <a:pt x="231" y="1873"/>
                    <a:pt x="95" y="2741"/>
                    <a:pt x="68" y="2605"/>
                  </a:cubicBezTo>
                  <a:cubicBezTo>
                    <a:pt x="41" y="2456"/>
                    <a:pt x="0" y="1954"/>
                    <a:pt x="407" y="1290"/>
                  </a:cubicBezTo>
                  <a:cubicBezTo>
                    <a:pt x="801" y="611"/>
                    <a:pt x="936" y="557"/>
                    <a:pt x="936" y="557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5"/>
            <p:cNvSpPr/>
            <p:nvPr/>
          </p:nvSpPr>
          <p:spPr>
            <a:xfrm>
              <a:off x="3960921" y="3607871"/>
              <a:ext cx="269912" cy="1739128"/>
            </a:xfrm>
            <a:custGeom>
              <a:rect b="b" l="l" r="r" t="t"/>
              <a:pathLst>
                <a:path extrusionOk="0" h="51656" w="8017">
                  <a:moveTo>
                    <a:pt x="5589" y="42120"/>
                  </a:moveTo>
                  <a:cubicBezTo>
                    <a:pt x="5196" y="35948"/>
                    <a:pt x="6538" y="28907"/>
                    <a:pt x="4572" y="23441"/>
                  </a:cubicBezTo>
                  <a:cubicBezTo>
                    <a:pt x="2591" y="17988"/>
                    <a:pt x="2266" y="16496"/>
                    <a:pt x="2266" y="15058"/>
                  </a:cubicBezTo>
                  <a:cubicBezTo>
                    <a:pt x="2266" y="13620"/>
                    <a:pt x="7284" y="13484"/>
                    <a:pt x="7651" y="12928"/>
                  </a:cubicBezTo>
                  <a:cubicBezTo>
                    <a:pt x="8017" y="12372"/>
                    <a:pt x="1397" y="12290"/>
                    <a:pt x="1818" y="7231"/>
                  </a:cubicBezTo>
                  <a:cubicBezTo>
                    <a:pt x="1994" y="5115"/>
                    <a:pt x="5670" y="5237"/>
                    <a:pt x="5453" y="5006"/>
                  </a:cubicBezTo>
                  <a:cubicBezTo>
                    <a:pt x="5236" y="4762"/>
                    <a:pt x="2062" y="5047"/>
                    <a:pt x="1750" y="2971"/>
                  </a:cubicBezTo>
                  <a:cubicBezTo>
                    <a:pt x="1452" y="896"/>
                    <a:pt x="4205" y="218"/>
                    <a:pt x="5182" y="1"/>
                  </a:cubicBezTo>
                  <a:cubicBezTo>
                    <a:pt x="3201" y="421"/>
                    <a:pt x="1533" y="896"/>
                    <a:pt x="1384" y="1832"/>
                  </a:cubicBezTo>
                  <a:cubicBezTo>
                    <a:pt x="1140" y="3297"/>
                    <a:pt x="2333" y="4952"/>
                    <a:pt x="2021" y="5861"/>
                  </a:cubicBezTo>
                  <a:cubicBezTo>
                    <a:pt x="1696" y="6783"/>
                    <a:pt x="665" y="7014"/>
                    <a:pt x="1140" y="8994"/>
                  </a:cubicBezTo>
                  <a:cubicBezTo>
                    <a:pt x="1614" y="10975"/>
                    <a:pt x="2293" y="11409"/>
                    <a:pt x="2171" y="12358"/>
                  </a:cubicBezTo>
                  <a:cubicBezTo>
                    <a:pt x="2048" y="13294"/>
                    <a:pt x="706" y="14217"/>
                    <a:pt x="353" y="16034"/>
                  </a:cubicBezTo>
                  <a:cubicBezTo>
                    <a:pt x="0" y="17852"/>
                    <a:pt x="4504" y="27429"/>
                    <a:pt x="3636" y="33709"/>
                  </a:cubicBezTo>
                  <a:cubicBezTo>
                    <a:pt x="2767" y="40003"/>
                    <a:pt x="2293" y="51561"/>
                    <a:pt x="2293" y="51561"/>
                  </a:cubicBezTo>
                  <a:lnTo>
                    <a:pt x="7678" y="51656"/>
                  </a:lnTo>
                  <a:cubicBezTo>
                    <a:pt x="6498" y="48604"/>
                    <a:pt x="5792" y="45389"/>
                    <a:pt x="5589" y="42120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2" name="Google Shape;2142;p65"/>
            <p:cNvGrpSpPr/>
            <p:nvPr/>
          </p:nvGrpSpPr>
          <p:grpSpPr>
            <a:xfrm>
              <a:off x="3632001" y="3411816"/>
              <a:ext cx="1135627" cy="546618"/>
              <a:chOff x="3632001" y="3411816"/>
              <a:chExt cx="1135627" cy="546618"/>
            </a:xfrm>
          </p:grpSpPr>
          <p:sp>
            <p:nvSpPr>
              <p:cNvPr id="2143" name="Google Shape;2143;p65"/>
              <p:cNvSpPr/>
              <p:nvPr/>
            </p:nvSpPr>
            <p:spPr>
              <a:xfrm>
                <a:off x="4447700" y="3643400"/>
                <a:ext cx="141900" cy="53400"/>
              </a:xfrm>
              <a:prstGeom prst="ellipse">
                <a:avLst/>
              </a:prstGeom>
              <a:solidFill>
                <a:srgbClr val="E8C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44" name="Google Shape;2144;p65"/>
              <p:cNvGrpSpPr/>
              <p:nvPr/>
            </p:nvGrpSpPr>
            <p:grpSpPr>
              <a:xfrm flipH="1">
                <a:off x="3632001" y="3411816"/>
                <a:ext cx="1135627" cy="546618"/>
                <a:chOff x="5646000" y="3757700"/>
                <a:chExt cx="1153975" cy="555450"/>
              </a:xfrm>
            </p:grpSpPr>
            <p:sp>
              <p:nvSpPr>
                <p:cNvPr id="2145" name="Google Shape;2145;p65"/>
                <p:cNvSpPr/>
                <p:nvPr/>
              </p:nvSpPr>
              <p:spPr>
                <a:xfrm>
                  <a:off x="5904325" y="3811450"/>
                  <a:ext cx="252050" cy="129625"/>
                </a:xfrm>
                <a:custGeom>
                  <a:rect b="b" l="l" r="r" t="t"/>
                  <a:pathLst>
                    <a:path extrusionOk="0" h="5185" w="10082">
                      <a:moveTo>
                        <a:pt x="5995" y="1"/>
                      </a:moveTo>
                      <a:cubicBezTo>
                        <a:pt x="5048" y="1"/>
                        <a:pt x="1655" y="3978"/>
                        <a:pt x="217" y="4372"/>
                      </a:cubicBezTo>
                      <a:cubicBezTo>
                        <a:pt x="217" y="4372"/>
                        <a:pt x="1" y="4606"/>
                        <a:pt x="433" y="4786"/>
                      </a:cubicBezTo>
                      <a:cubicBezTo>
                        <a:pt x="1657" y="4048"/>
                        <a:pt x="2773" y="3148"/>
                        <a:pt x="3727" y="2103"/>
                      </a:cubicBezTo>
                      <a:cubicBezTo>
                        <a:pt x="4933" y="735"/>
                        <a:pt x="5977" y="267"/>
                        <a:pt x="5977" y="267"/>
                      </a:cubicBezTo>
                      <a:cubicBezTo>
                        <a:pt x="5977" y="267"/>
                        <a:pt x="7273" y="2193"/>
                        <a:pt x="8408" y="4174"/>
                      </a:cubicBezTo>
                      <a:cubicBezTo>
                        <a:pt x="8863" y="4965"/>
                        <a:pt x="9244" y="5185"/>
                        <a:pt x="9527" y="5185"/>
                      </a:cubicBezTo>
                      <a:cubicBezTo>
                        <a:pt x="9881" y="5185"/>
                        <a:pt x="10082" y="4840"/>
                        <a:pt x="10082" y="4840"/>
                      </a:cubicBezTo>
                      <a:lnTo>
                        <a:pt x="9650" y="4570"/>
                      </a:lnTo>
                      <a:cubicBezTo>
                        <a:pt x="9636" y="4720"/>
                        <a:pt x="9509" y="4818"/>
                        <a:pt x="9370" y="4818"/>
                      </a:cubicBezTo>
                      <a:cubicBezTo>
                        <a:pt x="9326" y="4818"/>
                        <a:pt x="9280" y="4808"/>
                        <a:pt x="9236" y="4786"/>
                      </a:cubicBezTo>
                      <a:cubicBezTo>
                        <a:pt x="8876" y="4678"/>
                        <a:pt x="6841" y="483"/>
                        <a:pt x="6121" y="33"/>
                      </a:cubicBezTo>
                      <a:cubicBezTo>
                        <a:pt x="6086" y="11"/>
                        <a:pt x="6044" y="1"/>
                        <a:pt x="59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65"/>
                <p:cNvSpPr/>
                <p:nvPr/>
              </p:nvSpPr>
              <p:spPr>
                <a:xfrm>
                  <a:off x="6091750" y="3774125"/>
                  <a:ext cx="144750" cy="166225"/>
                </a:xfrm>
                <a:custGeom>
                  <a:rect b="b" l="l" r="r" t="t"/>
                  <a:pathLst>
                    <a:path extrusionOk="0" h="6649" w="5790">
                      <a:moveTo>
                        <a:pt x="3139" y="0"/>
                      </a:moveTo>
                      <a:cubicBezTo>
                        <a:pt x="1478" y="0"/>
                        <a:pt x="1" y="1188"/>
                        <a:pt x="137" y="2120"/>
                      </a:cubicBezTo>
                      <a:cubicBezTo>
                        <a:pt x="155" y="2300"/>
                        <a:pt x="227" y="2480"/>
                        <a:pt x="317" y="2642"/>
                      </a:cubicBezTo>
                      <a:cubicBezTo>
                        <a:pt x="335" y="2678"/>
                        <a:pt x="353" y="2714"/>
                        <a:pt x="371" y="2750"/>
                      </a:cubicBezTo>
                      <a:cubicBezTo>
                        <a:pt x="605" y="3110"/>
                        <a:pt x="947" y="3380"/>
                        <a:pt x="1181" y="3849"/>
                      </a:cubicBezTo>
                      <a:cubicBezTo>
                        <a:pt x="1253" y="4011"/>
                        <a:pt x="1307" y="4173"/>
                        <a:pt x="1325" y="4335"/>
                      </a:cubicBezTo>
                      <a:cubicBezTo>
                        <a:pt x="1343" y="4371"/>
                        <a:pt x="1361" y="4425"/>
                        <a:pt x="1361" y="4479"/>
                      </a:cubicBezTo>
                      <a:cubicBezTo>
                        <a:pt x="1541" y="6009"/>
                        <a:pt x="2009" y="6459"/>
                        <a:pt x="3485" y="6621"/>
                      </a:cubicBezTo>
                      <a:cubicBezTo>
                        <a:pt x="3639" y="6640"/>
                        <a:pt x="3777" y="6649"/>
                        <a:pt x="3902" y="6649"/>
                      </a:cubicBezTo>
                      <a:cubicBezTo>
                        <a:pt x="4971" y="6649"/>
                        <a:pt x="5022" y="5971"/>
                        <a:pt x="5231" y="4875"/>
                      </a:cubicBezTo>
                      <a:cubicBezTo>
                        <a:pt x="5339" y="4353"/>
                        <a:pt x="5501" y="3686"/>
                        <a:pt x="5663" y="3074"/>
                      </a:cubicBezTo>
                      <a:cubicBezTo>
                        <a:pt x="5789" y="2588"/>
                        <a:pt x="5771" y="2066"/>
                        <a:pt x="5591" y="1598"/>
                      </a:cubicBezTo>
                      <a:cubicBezTo>
                        <a:pt x="5483" y="1328"/>
                        <a:pt x="5357" y="1094"/>
                        <a:pt x="5177" y="896"/>
                      </a:cubicBezTo>
                      <a:cubicBezTo>
                        <a:pt x="4817" y="446"/>
                        <a:pt x="4295" y="158"/>
                        <a:pt x="3737" y="50"/>
                      </a:cubicBezTo>
                      <a:cubicBezTo>
                        <a:pt x="3647" y="32"/>
                        <a:pt x="3557" y="14"/>
                        <a:pt x="3449" y="14"/>
                      </a:cubicBezTo>
                      <a:cubicBezTo>
                        <a:pt x="3345" y="5"/>
                        <a:pt x="3242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65"/>
                <p:cNvSpPr/>
                <p:nvPr/>
              </p:nvSpPr>
              <p:spPr>
                <a:xfrm>
                  <a:off x="6086150" y="3840500"/>
                  <a:ext cx="40525" cy="42450"/>
                </a:xfrm>
                <a:custGeom>
                  <a:rect b="b" l="l" r="r" t="t"/>
                  <a:pathLst>
                    <a:path extrusionOk="0" h="1698" w="1621">
                      <a:moveTo>
                        <a:pt x="421" y="1"/>
                      </a:moveTo>
                      <a:cubicBezTo>
                        <a:pt x="249" y="1"/>
                        <a:pt x="86" y="101"/>
                        <a:pt x="0" y="257"/>
                      </a:cubicBezTo>
                      <a:cubicBezTo>
                        <a:pt x="0" y="257"/>
                        <a:pt x="54" y="311"/>
                        <a:pt x="108" y="383"/>
                      </a:cubicBezTo>
                      <a:cubicBezTo>
                        <a:pt x="307" y="653"/>
                        <a:pt x="451" y="959"/>
                        <a:pt x="505" y="1284"/>
                      </a:cubicBezTo>
                      <a:cubicBezTo>
                        <a:pt x="505" y="1356"/>
                        <a:pt x="505" y="1410"/>
                        <a:pt x="505" y="1464"/>
                      </a:cubicBezTo>
                      <a:cubicBezTo>
                        <a:pt x="505" y="1464"/>
                        <a:pt x="612" y="1511"/>
                        <a:pt x="741" y="1511"/>
                      </a:cubicBezTo>
                      <a:cubicBezTo>
                        <a:pt x="876" y="1511"/>
                        <a:pt x="1034" y="1459"/>
                        <a:pt x="1117" y="1248"/>
                      </a:cubicBezTo>
                      <a:lnTo>
                        <a:pt x="1117" y="1266"/>
                      </a:lnTo>
                      <a:cubicBezTo>
                        <a:pt x="1171" y="1464"/>
                        <a:pt x="1351" y="1644"/>
                        <a:pt x="1567" y="1698"/>
                      </a:cubicBezTo>
                      <a:lnTo>
                        <a:pt x="1621" y="1698"/>
                      </a:lnTo>
                      <a:cubicBezTo>
                        <a:pt x="1621" y="1572"/>
                        <a:pt x="1603" y="1446"/>
                        <a:pt x="1585" y="1338"/>
                      </a:cubicBezTo>
                      <a:cubicBezTo>
                        <a:pt x="1513" y="905"/>
                        <a:pt x="1333" y="293"/>
                        <a:pt x="847" y="149"/>
                      </a:cubicBezTo>
                      <a:cubicBezTo>
                        <a:pt x="757" y="95"/>
                        <a:pt x="649" y="59"/>
                        <a:pt x="559" y="23"/>
                      </a:cubicBezTo>
                      <a:cubicBezTo>
                        <a:pt x="513" y="8"/>
                        <a:pt x="467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65"/>
                <p:cNvSpPr/>
                <p:nvPr/>
              </p:nvSpPr>
              <p:spPr>
                <a:xfrm>
                  <a:off x="6045200" y="3841275"/>
                  <a:ext cx="58525" cy="62475"/>
                </a:xfrm>
                <a:custGeom>
                  <a:rect b="b" l="l" r="r" t="t"/>
                  <a:pathLst>
                    <a:path extrusionOk="0" h="2499" w="2341">
                      <a:moveTo>
                        <a:pt x="1104" y="1"/>
                      </a:moveTo>
                      <a:cubicBezTo>
                        <a:pt x="971" y="1"/>
                        <a:pt x="838" y="34"/>
                        <a:pt x="720" y="100"/>
                      </a:cubicBezTo>
                      <a:cubicBezTo>
                        <a:pt x="360" y="334"/>
                        <a:pt x="108" y="712"/>
                        <a:pt x="36" y="1145"/>
                      </a:cubicBezTo>
                      <a:cubicBezTo>
                        <a:pt x="0" y="1289"/>
                        <a:pt x="0" y="1451"/>
                        <a:pt x="18" y="1595"/>
                      </a:cubicBezTo>
                      <a:cubicBezTo>
                        <a:pt x="36" y="1775"/>
                        <a:pt x="108" y="1955"/>
                        <a:pt x="216" y="2099"/>
                      </a:cubicBezTo>
                      <a:cubicBezTo>
                        <a:pt x="391" y="2368"/>
                        <a:pt x="700" y="2499"/>
                        <a:pt x="1019" y="2499"/>
                      </a:cubicBezTo>
                      <a:cubicBezTo>
                        <a:pt x="1554" y="2499"/>
                        <a:pt x="2120" y="2131"/>
                        <a:pt x="2143" y="1433"/>
                      </a:cubicBezTo>
                      <a:cubicBezTo>
                        <a:pt x="2161" y="1379"/>
                        <a:pt x="2179" y="1325"/>
                        <a:pt x="2197" y="1271"/>
                      </a:cubicBezTo>
                      <a:cubicBezTo>
                        <a:pt x="2341" y="874"/>
                        <a:pt x="2161" y="424"/>
                        <a:pt x="1764" y="262"/>
                      </a:cubicBezTo>
                      <a:cubicBezTo>
                        <a:pt x="1710" y="244"/>
                        <a:pt x="1674" y="226"/>
                        <a:pt x="1638" y="208"/>
                      </a:cubicBezTo>
                      <a:cubicBezTo>
                        <a:pt x="1490" y="70"/>
                        <a:pt x="1297" y="1"/>
                        <a:pt x="110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65"/>
                <p:cNvSpPr/>
                <p:nvPr/>
              </p:nvSpPr>
              <p:spPr>
                <a:xfrm>
                  <a:off x="6046100" y="3774575"/>
                  <a:ext cx="175100" cy="95325"/>
                </a:xfrm>
                <a:custGeom>
                  <a:rect b="b" l="l" r="r" t="t"/>
                  <a:pathLst>
                    <a:path extrusionOk="0" h="3813" w="7004">
                      <a:moveTo>
                        <a:pt x="4965" y="0"/>
                      </a:moveTo>
                      <a:cubicBezTo>
                        <a:pt x="3304" y="0"/>
                        <a:pt x="1827" y="1188"/>
                        <a:pt x="1963" y="2120"/>
                      </a:cubicBezTo>
                      <a:cubicBezTo>
                        <a:pt x="1981" y="2318"/>
                        <a:pt x="2053" y="2498"/>
                        <a:pt x="2143" y="2660"/>
                      </a:cubicBezTo>
                      <a:cubicBezTo>
                        <a:pt x="2093" y="2644"/>
                        <a:pt x="2042" y="2636"/>
                        <a:pt x="1992" y="2636"/>
                      </a:cubicBezTo>
                      <a:cubicBezTo>
                        <a:pt x="1826" y="2636"/>
                        <a:pt x="1672" y="2724"/>
                        <a:pt x="1602" y="2876"/>
                      </a:cubicBezTo>
                      <a:cubicBezTo>
                        <a:pt x="1457" y="2742"/>
                        <a:pt x="1270" y="2673"/>
                        <a:pt x="1083" y="2673"/>
                      </a:cubicBezTo>
                      <a:cubicBezTo>
                        <a:pt x="945" y="2673"/>
                        <a:pt x="807" y="2710"/>
                        <a:pt x="684" y="2786"/>
                      </a:cubicBezTo>
                      <a:cubicBezTo>
                        <a:pt x="324" y="3020"/>
                        <a:pt x="72" y="3398"/>
                        <a:pt x="0" y="3813"/>
                      </a:cubicBezTo>
                      <a:cubicBezTo>
                        <a:pt x="18" y="3795"/>
                        <a:pt x="522" y="2768"/>
                        <a:pt x="990" y="2768"/>
                      </a:cubicBezTo>
                      <a:cubicBezTo>
                        <a:pt x="1260" y="2786"/>
                        <a:pt x="1512" y="2912"/>
                        <a:pt x="1674" y="3146"/>
                      </a:cubicBezTo>
                      <a:cubicBezTo>
                        <a:pt x="1674" y="3092"/>
                        <a:pt x="1692" y="3056"/>
                        <a:pt x="1692" y="3020"/>
                      </a:cubicBezTo>
                      <a:cubicBezTo>
                        <a:pt x="1710" y="2984"/>
                        <a:pt x="1710" y="2948"/>
                        <a:pt x="1728" y="2930"/>
                      </a:cubicBezTo>
                      <a:cubicBezTo>
                        <a:pt x="1761" y="2799"/>
                        <a:pt x="1870" y="2712"/>
                        <a:pt x="1998" y="2712"/>
                      </a:cubicBezTo>
                      <a:cubicBezTo>
                        <a:pt x="2010" y="2712"/>
                        <a:pt x="2022" y="2713"/>
                        <a:pt x="2035" y="2714"/>
                      </a:cubicBezTo>
                      <a:cubicBezTo>
                        <a:pt x="2089" y="2714"/>
                        <a:pt x="2143" y="2714"/>
                        <a:pt x="2197" y="2732"/>
                      </a:cubicBezTo>
                      <a:cubicBezTo>
                        <a:pt x="2323" y="2786"/>
                        <a:pt x="2449" y="2858"/>
                        <a:pt x="2521" y="2966"/>
                      </a:cubicBezTo>
                      <a:cubicBezTo>
                        <a:pt x="2503" y="2894"/>
                        <a:pt x="2467" y="2822"/>
                        <a:pt x="2431" y="2768"/>
                      </a:cubicBezTo>
                      <a:cubicBezTo>
                        <a:pt x="2395" y="2678"/>
                        <a:pt x="2341" y="2606"/>
                        <a:pt x="2287" y="2534"/>
                      </a:cubicBezTo>
                      <a:cubicBezTo>
                        <a:pt x="2089" y="2282"/>
                        <a:pt x="1927" y="1472"/>
                        <a:pt x="2755" y="896"/>
                      </a:cubicBezTo>
                      <a:cubicBezTo>
                        <a:pt x="3244" y="556"/>
                        <a:pt x="4097" y="147"/>
                        <a:pt x="5032" y="147"/>
                      </a:cubicBezTo>
                      <a:cubicBezTo>
                        <a:pt x="5681" y="147"/>
                        <a:pt x="6369" y="343"/>
                        <a:pt x="7003" y="896"/>
                      </a:cubicBezTo>
                      <a:cubicBezTo>
                        <a:pt x="6643" y="446"/>
                        <a:pt x="6139" y="158"/>
                        <a:pt x="5581" y="68"/>
                      </a:cubicBezTo>
                      <a:cubicBezTo>
                        <a:pt x="5473" y="50"/>
                        <a:pt x="5383" y="14"/>
                        <a:pt x="5275" y="14"/>
                      </a:cubicBezTo>
                      <a:cubicBezTo>
                        <a:pt x="5171" y="5"/>
                        <a:pt x="5068" y="0"/>
                        <a:pt x="49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65"/>
                <p:cNvSpPr/>
                <p:nvPr/>
              </p:nvSpPr>
              <p:spPr>
                <a:xfrm>
                  <a:off x="6219375" y="3757700"/>
                  <a:ext cx="60425" cy="109950"/>
                </a:xfrm>
                <a:custGeom>
                  <a:rect b="b" l="l" r="r" t="t"/>
                  <a:pathLst>
                    <a:path extrusionOk="0" h="4398" w="2417">
                      <a:moveTo>
                        <a:pt x="2080" y="1"/>
                      </a:moveTo>
                      <a:cubicBezTo>
                        <a:pt x="2060" y="1"/>
                        <a:pt x="2039" y="2"/>
                        <a:pt x="2016" y="5"/>
                      </a:cubicBezTo>
                      <a:cubicBezTo>
                        <a:pt x="1602" y="59"/>
                        <a:pt x="0" y="2237"/>
                        <a:pt x="0" y="2237"/>
                      </a:cubicBezTo>
                      <a:cubicBezTo>
                        <a:pt x="126" y="2399"/>
                        <a:pt x="306" y="2507"/>
                        <a:pt x="504" y="2561"/>
                      </a:cubicBezTo>
                      <a:lnTo>
                        <a:pt x="1962" y="653"/>
                      </a:lnTo>
                      <a:lnTo>
                        <a:pt x="1476" y="4325"/>
                      </a:lnTo>
                      <a:cubicBezTo>
                        <a:pt x="1548" y="4379"/>
                        <a:pt x="1638" y="4397"/>
                        <a:pt x="1710" y="4397"/>
                      </a:cubicBezTo>
                      <a:cubicBezTo>
                        <a:pt x="1710" y="4397"/>
                        <a:pt x="2178" y="1247"/>
                        <a:pt x="2250" y="815"/>
                      </a:cubicBezTo>
                      <a:cubicBezTo>
                        <a:pt x="2301" y="424"/>
                        <a:pt x="2417" y="1"/>
                        <a:pt x="20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65"/>
                <p:cNvSpPr/>
                <p:nvPr/>
              </p:nvSpPr>
              <p:spPr>
                <a:xfrm>
                  <a:off x="6185600" y="3765925"/>
                  <a:ext cx="227775" cy="128175"/>
                </a:xfrm>
                <a:custGeom>
                  <a:rect b="b" l="l" r="r" t="t"/>
                  <a:pathLst>
                    <a:path extrusionOk="0" h="5127" w="9111">
                      <a:moveTo>
                        <a:pt x="1203" y="1"/>
                      </a:moveTo>
                      <a:cubicBezTo>
                        <a:pt x="473" y="1"/>
                        <a:pt x="1" y="396"/>
                        <a:pt x="1" y="396"/>
                      </a:cubicBezTo>
                      <a:cubicBezTo>
                        <a:pt x="1" y="396"/>
                        <a:pt x="1873" y="1908"/>
                        <a:pt x="3889" y="3726"/>
                      </a:cubicBezTo>
                      <a:cubicBezTo>
                        <a:pt x="5234" y="4927"/>
                        <a:pt x="7106" y="5127"/>
                        <a:pt x="8205" y="5127"/>
                      </a:cubicBezTo>
                      <a:cubicBezTo>
                        <a:pt x="8754" y="5127"/>
                        <a:pt x="9110" y="5077"/>
                        <a:pt x="9110" y="5077"/>
                      </a:cubicBezTo>
                      <a:cubicBezTo>
                        <a:pt x="5618" y="2556"/>
                        <a:pt x="4015" y="1494"/>
                        <a:pt x="2575" y="468"/>
                      </a:cubicBezTo>
                      <a:cubicBezTo>
                        <a:pt x="2065" y="115"/>
                        <a:pt x="1596" y="1"/>
                        <a:pt x="12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65"/>
                <p:cNvSpPr/>
                <p:nvPr/>
              </p:nvSpPr>
              <p:spPr>
                <a:xfrm>
                  <a:off x="6417400" y="3991825"/>
                  <a:ext cx="277250" cy="60625"/>
                </a:xfrm>
                <a:custGeom>
                  <a:rect b="b" l="l" r="r" t="t"/>
                  <a:pathLst>
                    <a:path extrusionOk="0" h="2425" w="11090">
                      <a:moveTo>
                        <a:pt x="28" y="0"/>
                      </a:moveTo>
                      <a:cubicBezTo>
                        <a:pt x="9" y="0"/>
                        <a:pt x="0" y="1"/>
                        <a:pt x="0" y="1"/>
                      </a:cubicBezTo>
                      <a:cubicBezTo>
                        <a:pt x="108" y="217"/>
                        <a:pt x="666" y="613"/>
                        <a:pt x="666" y="613"/>
                      </a:cubicBezTo>
                      <a:cubicBezTo>
                        <a:pt x="1764" y="775"/>
                        <a:pt x="3331" y="2107"/>
                        <a:pt x="6607" y="2395"/>
                      </a:cubicBezTo>
                      <a:cubicBezTo>
                        <a:pt x="6831" y="2415"/>
                        <a:pt x="7046" y="2425"/>
                        <a:pt x="7251" y="2425"/>
                      </a:cubicBezTo>
                      <a:cubicBezTo>
                        <a:pt x="9994" y="2425"/>
                        <a:pt x="11054" y="757"/>
                        <a:pt x="11054" y="757"/>
                      </a:cubicBezTo>
                      <a:cubicBezTo>
                        <a:pt x="11090" y="613"/>
                        <a:pt x="10928" y="523"/>
                        <a:pt x="10928" y="523"/>
                      </a:cubicBezTo>
                      <a:cubicBezTo>
                        <a:pt x="10075" y="1718"/>
                        <a:pt x="8752" y="2119"/>
                        <a:pt x="7370" y="2119"/>
                      </a:cubicBezTo>
                      <a:cubicBezTo>
                        <a:pt x="5193" y="2119"/>
                        <a:pt x="2868" y="1126"/>
                        <a:pt x="1998" y="685"/>
                      </a:cubicBezTo>
                      <a:cubicBezTo>
                        <a:pt x="742" y="41"/>
                        <a:pt x="157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65"/>
                <p:cNvSpPr/>
                <p:nvPr/>
              </p:nvSpPr>
              <p:spPr>
                <a:xfrm>
                  <a:off x="6252225" y="3958075"/>
                  <a:ext cx="98125" cy="202550"/>
                </a:xfrm>
                <a:custGeom>
                  <a:rect b="b" l="l" r="r" t="t"/>
                  <a:pathLst>
                    <a:path extrusionOk="0" h="8102" w="3925">
                      <a:moveTo>
                        <a:pt x="396" y="1"/>
                      </a:moveTo>
                      <a:cubicBezTo>
                        <a:pt x="396" y="1"/>
                        <a:pt x="0" y="1081"/>
                        <a:pt x="180" y="1675"/>
                      </a:cubicBezTo>
                      <a:lnTo>
                        <a:pt x="234" y="1693"/>
                      </a:lnTo>
                      <a:cubicBezTo>
                        <a:pt x="234" y="2035"/>
                        <a:pt x="288" y="3097"/>
                        <a:pt x="540" y="3727"/>
                      </a:cubicBezTo>
                      <a:cubicBezTo>
                        <a:pt x="882" y="4483"/>
                        <a:pt x="3241" y="7094"/>
                        <a:pt x="3691" y="8048"/>
                      </a:cubicBezTo>
                      <a:cubicBezTo>
                        <a:pt x="3691" y="8048"/>
                        <a:pt x="3780" y="8102"/>
                        <a:pt x="3852" y="8102"/>
                      </a:cubicBezTo>
                      <a:cubicBezTo>
                        <a:pt x="3882" y="8102"/>
                        <a:pt x="3909" y="8092"/>
                        <a:pt x="3925" y="8066"/>
                      </a:cubicBezTo>
                      <a:cubicBezTo>
                        <a:pt x="3907" y="8066"/>
                        <a:pt x="3439" y="7346"/>
                        <a:pt x="2845" y="6482"/>
                      </a:cubicBezTo>
                      <a:cubicBezTo>
                        <a:pt x="2431" y="5924"/>
                        <a:pt x="954" y="4339"/>
                        <a:pt x="702" y="3655"/>
                      </a:cubicBezTo>
                      <a:cubicBezTo>
                        <a:pt x="504" y="3079"/>
                        <a:pt x="522" y="2017"/>
                        <a:pt x="540" y="1675"/>
                      </a:cubicBezTo>
                      <a:cubicBezTo>
                        <a:pt x="576" y="1675"/>
                        <a:pt x="594" y="1657"/>
                        <a:pt x="630" y="1657"/>
                      </a:cubicBezTo>
                      <a:cubicBezTo>
                        <a:pt x="558" y="1243"/>
                        <a:pt x="558" y="829"/>
                        <a:pt x="630" y="433"/>
                      </a:cubicBez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65"/>
                <p:cNvSpPr/>
                <p:nvPr/>
              </p:nvSpPr>
              <p:spPr>
                <a:xfrm>
                  <a:off x="6424150" y="3931075"/>
                  <a:ext cx="375825" cy="42550"/>
                </a:xfrm>
                <a:custGeom>
                  <a:rect b="b" l="l" r="r" t="t"/>
                  <a:pathLst>
                    <a:path extrusionOk="0" h="1702" w="15033">
                      <a:moveTo>
                        <a:pt x="15032" y="1"/>
                      </a:moveTo>
                      <a:cubicBezTo>
                        <a:pt x="14276" y="451"/>
                        <a:pt x="13466" y="793"/>
                        <a:pt x="12620" y="1009"/>
                      </a:cubicBezTo>
                      <a:cubicBezTo>
                        <a:pt x="11506" y="1268"/>
                        <a:pt x="10061" y="1394"/>
                        <a:pt x="8524" y="1394"/>
                      </a:cubicBezTo>
                      <a:cubicBezTo>
                        <a:pt x="6855" y="1394"/>
                        <a:pt x="5076" y="1245"/>
                        <a:pt x="3493" y="955"/>
                      </a:cubicBezTo>
                      <a:cubicBezTo>
                        <a:pt x="451" y="397"/>
                        <a:pt x="0" y="343"/>
                        <a:pt x="0" y="343"/>
                      </a:cubicBezTo>
                      <a:lnTo>
                        <a:pt x="0" y="343"/>
                      </a:lnTo>
                      <a:lnTo>
                        <a:pt x="1296" y="991"/>
                      </a:lnTo>
                      <a:cubicBezTo>
                        <a:pt x="3157" y="1433"/>
                        <a:pt x="5641" y="1702"/>
                        <a:pt x="8033" y="1702"/>
                      </a:cubicBezTo>
                      <a:cubicBezTo>
                        <a:pt x="9923" y="1702"/>
                        <a:pt x="11756" y="1534"/>
                        <a:pt x="13178" y="1153"/>
                      </a:cubicBezTo>
                      <a:cubicBezTo>
                        <a:pt x="13736" y="991"/>
                        <a:pt x="14258" y="721"/>
                        <a:pt x="14726" y="379"/>
                      </a:cubicBezTo>
                      <a:cubicBezTo>
                        <a:pt x="14852" y="289"/>
                        <a:pt x="14960" y="163"/>
                        <a:pt x="150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65"/>
                <p:cNvSpPr/>
                <p:nvPr/>
              </p:nvSpPr>
              <p:spPr>
                <a:xfrm>
                  <a:off x="6261675" y="3787950"/>
                  <a:ext cx="257000" cy="439475"/>
                </a:xfrm>
                <a:custGeom>
                  <a:rect b="b" l="l" r="r" t="t"/>
                  <a:pathLst>
                    <a:path extrusionOk="0" h="17579" w="10280">
                      <a:moveTo>
                        <a:pt x="2127" y="1"/>
                      </a:moveTo>
                      <a:cubicBezTo>
                        <a:pt x="2126" y="1"/>
                        <a:pt x="2125" y="1"/>
                        <a:pt x="2125" y="1"/>
                      </a:cubicBezTo>
                      <a:cubicBezTo>
                        <a:pt x="1765" y="55"/>
                        <a:pt x="0" y="2251"/>
                        <a:pt x="0" y="2251"/>
                      </a:cubicBezTo>
                      <a:cubicBezTo>
                        <a:pt x="89" y="2517"/>
                        <a:pt x="237" y="2541"/>
                        <a:pt x="288" y="2541"/>
                      </a:cubicBezTo>
                      <a:cubicBezTo>
                        <a:pt x="300" y="2541"/>
                        <a:pt x="306" y="2539"/>
                        <a:pt x="306" y="2539"/>
                      </a:cubicBezTo>
                      <a:cubicBezTo>
                        <a:pt x="828" y="1837"/>
                        <a:pt x="1441" y="1189"/>
                        <a:pt x="2143" y="649"/>
                      </a:cubicBezTo>
                      <a:cubicBezTo>
                        <a:pt x="2953" y="1423"/>
                        <a:pt x="7129" y="9164"/>
                        <a:pt x="7633" y="10964"/>
                      </a:cubicBezTo>
                      <a:cubicBezTo>
                        <a:pt x="8335" y="13395"/>
                        <a:pt x="9830" y="17337"/>
                        <a:pt x="10046" y="17535"/>
                      </a:cubicBezTo>
                      <a:cubicBezTo>
                        <a:pt x="10085" y="17565"/>
                        <a:pt x="10130" y="17578"/>
                        <a:pt x="10175" y="17578"/>
                      </a:cubicBezTo>
                      <a:cubicBezTo>
                        <a:pt x="10211" y="17578"/>
                        <a:pt x="10247" y="17569"/>
                        <a:pt x="10280" y="17553"/>
                      </a:cubicBezTo>
                      <a:cubicBezTo>
                        <a:pt x="9380" y="15429"/>
                        <a:pt x="8623" y="13251"/>
                        <a:pt x="7975" y="11036"/>
                      </a:cubicBezTo>
                      <a:cubicBezTo>
                        <a:pt x="7149" y="7965"/>
                        <a:pt x="2506" y="1"/>
                        <a:pt x="21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65"/>
                <p:cNvSpPr/>
                <p:nvPr/>
              </p:nvSpPr>
              <p:spPr>
                <a:xfrm>
                  <a:off x="6099200" y="3882925"/>
                  <a:ext cx="31975" cy="47300"/>
                </a:xfrm>
                <a:custGeom>
                  <a:rect b="b" l="l" r="r" t="t"/>
                  <a:pathLst>
                    <a:path extrusionOk="0" h="1892" w="1279">
                      <a:moveTo>
                        <a:pt x="1099" y="1"/>
                      </a:moveTo>
                      <a:lnTo>
                        <a:pt x="1" y="1567"/>
                      </a:lnTo>
                      <a:cubicBezTo>
                        <a:pt x="1" y="1567"/>
                        <a:pt x="342" y="1891"/>
                        <a:pt x="593" y="1891"/>
                      </a:cubicBezTo>
                      <a:cubicBezTo>
                        <a:pt x="600" y="1891"/>
                        <a:pt x="606" y="1891"/>
                        <a:pt x="613" y="1891"/>
                      </a:cubicBezTo>
                      <a:lnTo>
                        <a:pt x="1225" y="595"/>
                      </a:lnTo>
                      <a:cubicBezTo>
                        <a:pt x="1279" y="379"/>
                        <a:pt x="1225" y="163"/>
                        <a:pt x="1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65"/>
                <p:cNvSpPr/>
                <p:nvPr/>
              </p:nvSpPr>
              <p:spPr>
                <a:xfrm>
                  <a:off x="6212625" y="3828475"/>
                  <a:ext cx="250700" cy="243450"/>
                </a:xfrm>
                <a:custGeom>
                  <a:rect b="b" l="l" r="r" t="t"/>
                  <a:pathLst>
                    <a:path extrusionOk="0" h="9738" w="10028">
                      <a:moveTo>
                        <a:pt x="774" y="0"/>
                      </a:moveTo>
                      <a:cubicBezTo>
                        <a:pt x="738" y="0"/>
                        <a:pt x="702" y="0"/>
                        <a:pt x="666" y="18"/>
                      </a:cubicBezTo>
                      <a:cubicBezTo>
                        <a:pt x="0" y="234"/>
                        <a:pt x="54" y="1368"/>
                        <a:pt x="144" y="1999"/>
                      </a:cubicBezTo>
                      <a:cubicBezTo>
                        <a:pt x="180" y="2251"/>
                        <a:pt x="198" y="2503"/>
                        <a:pt x="216" y="2755"/>
                      </a:cubicBezTo>
                      <a:cubicBezTo>
                        <a:pt x="216" y="2755"/>
                        <a:pt x="216" y="2755"/>
                        <a:pt x="216" y="2773"/>
                      </a:cubicBezTo>
                      <a:cubicBezTo>
                        <a:pt x="306" y="3637"/>
                        <a:pt x="900" y="5995"/>
                        <a:pt x="4861" y="7885"/>
                      </a:cubicBezTo>
                      <a:cubicBezTo>
                        <a:pt x="7508" y="9145"/>
                        <a:pt x="8656" y="9737"/>
                        <a:pt x="9267" y="9737"/>
                      </a:cubicBezTo>
                      <a:cubicBezTo>
                        <a:pt x="9608" y="9737"/>
                        <a:pt x="9781" y="9554"/>
                        <a:pt x="9955" y="9199"/>
                      </a:cubicBezTo>
                      <a:lnTo>
                        <a:pt x="9955" y="9181"/>
                      </a:lnTo>
                      <a:cubicBezTo>
                        <a:pt x="10027" y="9019"/>
                        <a:pt x="10027" y="8857"/>
                        <a:pt x="9973" y="8713"/>
                      </a:cubicBezTo>
                      <a:cubicBezTo>
                        <a:pt x="9541" y="7219"/>
                        <a:pt x="6193" y="3781"/>
                        <a:pt x="6157" y="3619"/>
                      </a:cubicBezTo>
                      <a:cubicBezTo>
                        <a:pt x="6121" y="3457"/>
                        <a:pt x="1908" y="0"/>
                        <a:pt x="7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65"/>
                <p:cNvSpPr/>
                <p:nvPr/>
              </p:nvSpPr>
              <p:spPr>
                <a:xfrm>
                  <a:off x="6231525" y="3828475"/>
                  <a:ext cx="230000" cy="217400"/>
                </a:xfrm>
                <a:custGeom>
                  <a:rect b="b" l="l" r="r" t="t"/>
                  <a:pathLst>
                    <a:path extrusionOk="0" h="8696" w="9200">
                      <a:moveTo>
                        <a:pt x="0" y="0"/>
                      </a:moveTo>
                      <a:lnTo>
                        <a:pt x="36" y="144"/>
                      </a:lnTo>
                      <a:cubicBezTo>
                        <a:pt x="36" y="144"/>
                        <a:pt x="1440" y="522"/>
                        <a:pt x="3295" y="2107"/>
                      </a:cubicBezTo>
                      <a:cubicBezTo>
                        <a:pt x="5113" y="3655"/>
                        <a:pt x="7723" y="6319"/>
                        <a:pt x="9199" y="8695"/>
                      </a:cubicBezTo>
                      <a:cubicBezTo>
                        <a:pt x="8767" y="7201"/>
                        <a:pt x="5437" y="3781"/>
                        <a:pt x="5383" y="3619"/>
                      </a:cubicBezTo>
                      <a:cubicBezTo>
                        <a:pt x="5347" y="3439"/>
                        <a:pt x="113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65"/>
                <p:cNvSpPr/>
                <p:nvPr/>
              </p:nvSpPr>
              <p:spPr>
                <a:xfrm>
                  <a:off x="6150950" y="4007625"/>
                  <a:ext cx="47300" cy="305525"/>
                </a:xfrm>
                <a:custGeom>
                  <a:rect b="b" l="l" r="r" t="t"/>
                  <a:pathLst>
                    <a:path extrusionOk="0" h="12221" w="1892">
                      <a:moveTo>
                        <a:pt x="1717" y="1"/>
                      </a:moveTo>
                      <a:cubicBezTo>
                        <a:pt x="1687" y="1"/>
                        <a:pt x="1654" y="10"/>
                        <a:pt x="1621" y="35"/>
                      </a:cubicBezTo>
                      <a:cubicBezTo>
                        <a:pt x="1621" y="35"/>
                        <a:pt x="1009" y="2664"/>
                        <a:pt x="595" y="5490"/>
                      </a:cubicBezTo>
                      <a:cubicBezTo>
                        <a:pt x="145" y="8568"/>
                        <a:pt x="1" y="9324"/>
                        <a:pt x="19" y="10026"/>
                      </a:cubicBezTo>
                      <a:cubicBezTo>
                        <a:pt x="37" y="10602"/>
                        <a:pt x="739" y="11809"/>
                        <a:pt x="937" y="12151"/>
                      </a:cubicBezTo>
                      <a:cubicBezTo>
                        <a:pt x="965" y="12198"/>
                        <a:pt x="1019" y="12221"/>
                        <a:pt x="1074" y="12221"/>
                      </a:cubicBezTo>
                      <a:cubicBezTo>
                        <a:pt x="1123" y="12221"/>
                        <a:pt x="1173" y="12203"/>
                        <a:pt x="1207" y="12169"/>
                      </a:cubicBezTo>
                      <a:cubicBezTo>
                        <a:pt x="721" y="11557"/>
                        <a:pt x="397" y="10819"/>
                        <a:pt x="289" y="10044"/>
                      </a:cubicBezTo>
                      <a:cubicBezTo>
                        <a:pt x="163" y="8874"/>
                        <a:pt x="1333" y="2015"/>
                        <a:pt x="1891" y="107"/>
                      </a:cubicBezTo>
                      <a:cubicBezTo>
                        <a:pt x="1891" y="107"/>
                        <a:pt x="1816" y="1"/>
                        <a:pt x="17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65"/>
                <p:cNvSpPr/>
                <p:nvPr/>
              </p:nvSpPr>
              <p:spPr>
                <a:xfrm>
                  <a:off x="5646000" y="3923875"/>
                  <a:ext cx="268250" cy="37900"/>
                </a:xfrm>
                <a:custGeom>
                  <a:rect b="b" l="l" r="r" t="t"/>
                  <a:pathLst>
                    <a:path extrusionOk="0" h="1516" w="10730">
                      <a:moveTo>
                        <a:pt x="10676" y="1"/>
                      </a:moveTo>
                      <a:cubicBezTo>
                        <a:pt x="10676" y="1"/>
                        <a:pt x="5977" y="757"/>
                        <a:pt x="3151" y="991"/>
                      </a:cubicBezTo>
                      <a:cubicBezTo>
                        <a:pt x="324" y="1225"/>
                        <a:pt x="0" y="1333"/>
                        <a:pt x="0" y="1333"/>
                      </a:cubicBezTo>
                      <a:cubicBezTo>
                        <a:pt x="0" y="1423"/>
                        <a:pt x="54" y="1495"/>
                        <a:pt x="144" y="1513"/>
                      </a:cubicBezTo>
                      <a:cubicBezTo>
                        <a:pt x="153" y="1515"/>
                        <a:pt x="166" y="1516"/>
                        <a:pt x="182" y="1516"/>
                      </a:cubicBezTo>
                      <a:cubicBezTo>
                        <a:pt x="448" y="1516"/>
                        <a:pt x="1642" y="1260"/>
                        <a:pt x="2381" y="1260"/>
                      </a:cubicBezTo>
                      <a:cubicBezTo>
                        <a:pt x="2404" y="1260"/>
                        <a:pt x="2426" y="1260"/>
                        <a:pt x="2449" y="1261"/>
                      </a:cubicBezTo>
                      <a:cubicBezTo>
                        <a:pt x="2457" y="1261"/>
                        <a:pt x="2467" y="1261"/>
                        <a:pt x="2477" y="1261"/>
                      </a:cubicBezTo>
                      <a:cubicBezTo>
                        <a:pt x="3367" y="1261"/>
                        <a:pt x="9573" y="501"/>
                        <a:pt x="10730" y="163"/>
                      </a:cubicBezTo>
                      <a:lnTo>
                        <a:pt x="10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65"/>
                <p:cNvSpPr/>
                <p:nvPr/>
              </p:nvSpPr>
              <p:spPr>
                <a:xfrm>
                  <a:off x="5951575" y="3921625"/>
                  <a:ext cx="158900" cy="63950"/>
                </a:xfrm>
                <a:custGeom>
                  <a:rect b="b" l="l" r="r" t="t"/>
                  <a:pathLst>
                    <a:path extrusionOk="0" h="2558" w="6356">
                      <a:moveTo>
                        <a:pt x="6176" y="1"/>
                      </a:moveTo>
                      <a:cubicBezTo>
                        <a:pt x="6176" y="1"/>
                        <a:pt x="3853" y="1351"/>
                        <a:pt x="2755" y="1603"/>
                      </a:cubicBezTo>
                      <a:cubicBezTo>
                        <a:pt x="1675" y="1855"/>
                        <a:pt x="55" y="2359"/>
                        <a:pt x="55" y="2359"/>
                      </a:cubicBezTo>
                      <a:cubicBezTo>
                        <a:pt x="55" y="2359"/>
                        <a:pt x="1" y="2485"/>
                        <a:pt x="163" y="2557"/>
                      </a:cubicBezTo>
                      <a:cubicBezTo>
                        <a:pt x="163" y="2557"/>
                        <a:pt x="2161" y="1927"/>
                        <a:pt x="2809" y="1765"/>
                      </a:cubicBezTo>
                      <a:cubicBezTo>
                        <a:pt x="3871" y="1477"/>
                        <a:pt x="5834" y="703"/>
                        <a:pt x="6356" y="109"/>
                      </a:cubicBezTo>
                      <a:lnTo>
                        <a:pt x="61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5"/>
                <p:cNvSpPr/>
                <p:nvPr/>
              </p:nvSpPr>
              <p:spPr>
                <a:xfrm>
                  <a:off x="6045650" y="3858175"/>
                  <a:ext cx="68875" cy="45575"/>
                </a:xfrm>
                <a:custGeom>
                  <a:rect b="b" l="l" r="r" t="t"/>
                  <a:pathLst>
                    <a:path extrusionOk="0" h="1823" w="2755">
                      <a:moveTo>
                        <a:pt x="2611" y="0"/>
                      </a:moveTo>
                      <a:cubicBezTo>
                        <a:pt x="2611" y="18"/>
                        <a:pt x="2683" y="487"/>
                        <a:pt x="2413" y="595"/>
                      </a:cubicBezTo>
                      <a:cubicBezTo>
                        <a:pt x="2368" y="604"/>
                        <a:pt x="2327" y="608"/>
                        <a:pt x="2289" y="608"/>
                      </a:cubicBezTo>
                      <a:cubicBezTo>
                        <a:pt x="2251" y="608"/>
                        <a:pt x="2215" y="604"/>
                        <a:pt x="2179" y="595"/>
                      </a:cubicBezTo>
                      <a:cubicBezTo>
                        <a:pt x="2161" y="577"/>
                        <a:pt x="2143" y="577"/>
                        <a:pt x="2125" y="577"/>
                      </a:cubicBezTo>
                      <a:cubicBezTo>
                        <a:pt x="2053" y="541"/>
                        <a:pt x="1981" y="487"/>
                        <a:pt x="1945" y="414"/>
                      </a:cubicBezTo>
                      <a:lnTo>
                        <a:pt x="1945" y="414"/>
                      </a:lnTo>
                      <a:cubicBezTo>
                        <a:pt x="1997" y="643"/>
                        <a:pt x="1843" y="1424"/>
                        <a:pt x="1078" y="1424"/>
                      </a:cubicBezTo>
                      <a:cubicBezTo>
                        <a:pt x="1061" y="1424"/>
                        <a:pt x="1044" y="1423"/>
                        <a:pt x="1026" y="1423"/>
                      </a:cubicBezTo>
                      <a:cubicBezTo>
                        <a:pt x="216" y="1369"/>
                        <a:pt x="0" y="919"/>
                        <a:pt x="0" y="919"/>
                      </a:cubicBezTo>
                      <a:lnTo>
                        <a:pt x="0" y="919"/>
                      </a:lnTo>
                      <a:cubicBezTo>
                        <a:pt x="18" y="1099"/>
                        <a:pt x="90" y="1279"/>
                        <a:pt x="198" y="1423"/>
                      </a:cubicBezTo>
                      <a:cubicBezTo>
                        <a:pt x="373" y="1692"/>
                        <a:pt x="682" y="1823"/>
                        <a:pt x="1001" y="1823"/>
                      </a:cubicBezTo>
                      <a:cubicBezTo>
                        <a:pt x="1536" y="1823"/>
                        <a:pt x="2102" y="1455"/>
                        <a:pt x="2125" y="757"/>
                      </a:cubicBezTo>
                      <a:cubicBezTo>
                        <a:pt x="2125" y="757"/>
                        <a:pt x="2232" y="804"/>
                        <a:pt x="2359" y="804"/>
                      </a:cubicBezTo>
                      <a:cubicBezTo>
                        <a:pt x="2491" y="804"/>
                        <a:pt x="2645" y="752"/>
                        <a:pt x="2719" y="541"/>
                      </a:cubicBezTo>
                      <a:cubicBezTo>
                        <a:pt x="2755" y="360"/>
                        <a:pt x="2701" y="162"/>
                        <a:pt x="26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5"/>
                <p:cNvSpPr/>
                <p:nvPr/>
              </p:nvSpPr>
              <p:spPr>
                <a:xfrm>
                  <a:off x="5885875" y="3874825"/>
                  <a:ext cx="178250" cy="141400"/>
                </a:xfrm>
                <a:custGeom>
                  <a:rect b="b" l="l" r="r" t="t"/>
                  <a:pathLst>
                    <a:path extrusionOk="0" h="5656" w="7130">
                      <a:moveTo>
                        <a:pt x="6391" y="1"/>
                      </a:moveTo>
                      <a:cubicBezTo>
                        <a:pt x="6391" y="1"/>
                        <a:pt x="6085" y="1045"/>
                        <a:pt x="5671" y="1315"/>
                      </a:cubicBezTo>
                      <a:cubicBezTo>
                        <a:pt x="4915" y="1801"/>
                        <a:pt x="2683" y="2701"/>
                        <a:pt x="1891" y="3529"/>
                      </a:cubicBezTo>
                      <a:cubicBezTo>
                        <a:pt x="1081" y="4357"/>
                        <a:pt x="0" y="5581"/>
                        <a:pt x="0" y="5581"/>
                      </a:cubicBezTo>
                      <a:cubicBezTo>
                        <a:pt x="0" y="5581"/>
                        <a:pt x="60" y="5656"/>
                        <a:pt x="260" y="5656"/>
                      </a:cubicBezTo>
                      <a:cubicBezTo>
                        <a:pt x="280" y="5656"/>
                        <a:pt x="302" y="5655"/>
                        <a:pt x="325" y="5653"/>
                      </a:cubicBezTo>
                      <a:cubicBezTo>
                        <a:pt x="325" y="5653"/>
                        <a:pt x="1693" y="4087"/>
                        <a:pt x="2305" y="3565"/>
                      </a:cubicBezTo>
                      <a:cubicBezTo>
                        <a:pt x="3241" y="2791"/>
                        <a:pt x="6301" y="2359"/>
                        <a:pt x="7057" y="973"/>
                      </a:cubicBezTo>
                      <a:cubicBezTo>
                        <a:pt x="7057" y="973"/>
                        <a:pt x="7129" y="55"/>
                        <a:pt x="63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5"/>
                <p:cNvSpPr/>
                <p:nvPr/>
              </p:nvSpPr>
              <p:spPr>
                <a:xfrm>
                  <a:off x="6110900" y="3814075"/>
                  <a:ext cx="129650" cy="126275"/>
                </a:xfrm>
                <a:custGeom>
                  <a:rect b="b" l="l" r="r" t="t"/>
                  <a:pathLst>
                    <a:path extrusionOk="0" h="5051" w="5186">
                      <a:moveTo>
                        <a:pt x="4825" y="0"/>
                      </a:moveTo>
                      <a:cubicBezTo>
                        <a:pt x="5185" y="1278"/>
                        <a:pt x="3745" y="3979"/>
                        <a:pt x="2485" y="3979"/>
                      </a:cubicBezTo>
                      <a:cubicBezTo>
                        <a:pt x="775" y="3979"/>
                        <a:pt x="811" y="2413"/>
                        <a:pt x="811" y="2413"/>
                      </a:cubicBezTo>
                      <a:cubicBezTo>
                        <a:pt x="739" y="2413"/>
                        <a:pt x="649" y="2395"/>
                        <a:pt x="577" y="2359"/>
                      </a:cubicBezTo>
                      <a:cubicBezTo>
                        <a:pt x="523" y="2323"/>
                        <a:pt x="469" y="2287"/>
                        <a:pt x="415" y="2251"/>
                      </a:cubicBezTo>
                      <a:cubicBezTo>
                        <a:pt x="253" y="2106"/>
                        <a:pt x="109" y="1944"/>
                        <a:pt x="1" y="1746"/>
                      </a:cubicBezTo>
                      <a:lnTo>
                        <a:pt x="1" y="1746"/>
                      </a:lnTo>
                      <a:lnTo>
                        <a:pt x="109" y="2305"/>
                      </a:lnTo>
                      <a:cubicBezTo>
                        <a:pt x="181" y="2521"/>
                        <a:pt x="343" y="2683"/>
                        <a:pt x="559" y="2737"/>
                      </a:cubicBezTo>
                      <a:cubicBezTo>
                        <a:pt x="577" y="2773"/>
                        <a:pt x="595" y="2827"/>
                        <a:pt x="595" y="2881"/>
                      </a:cubicBezTo>
                      <a:cubicBezTo>
                        <a:pt x="775" y="4411"/>
                        <a:pt x="1243" y="4861"/>
                        <a:pt x="2719" y="5023"/>
                      </a:cubicBezTo>
                      <a:cubicBezTo>
                        <a:pt x="2873" y="5042"/>
                        <a:pt x="3011" y="5051"/>
                        <a:pt x="3136" y="5051"/>
                      </a:cubicBezTo>
                      <a:cubicBezTo>
                        <a:pt x="4205" y="5051"/>
                        <a:pt x="4257" y="4375"/>
                        <a:pt x="4483" y="3295"/>
                      </a:cubicBezTo>
                      <a:cubicBezTo>
                        <a:pt x="4573" y="2773"/>
                        <a:pt x="4753" y="2088"/>
                        <a:pt x="4897" y="1494"/>
                      </a:cubicBezTo>
                      <a:cubicBezTo>
                        <a:pt x="5041" y="1008"/>
                        <a:pt x="5005" y="486"/>
                        <a:pt x="48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5"/>
                <p:cNvSpPr/>
                <p:nvPr/>
              </p:nvSpPr>
              <p:spPr>
                <a:xfrm>
                  <a:off x="6218025" y="3839725"/>
                  <a:ext cx="243500" cy="231950"/>
                </a:xfrm>
                <a:custGeom>
                  <a:rect b="b" l="l" r="r" t="t"/>
                  <a:pathLst>
                    <a:path extrusionOk="0" h="9278" w="9740">
                      <a:moveTo>
                        <a:pt x="684" y="0"/>
                      </a:moveTo>
                      <a:cubicBezTo>
                        <a:pt x="540" y="792"/>
                        <a:pt x="306" y="1567"/>
                        <a:pt x="0" y="2305"/>
                      </a:cubicBezTo>
                      <a:cubicBezTo>
                        <a:pt x="72" y="3187"/>
                        <a:pt x="666" y="5545"/>
                        <a:pt x="4627" y="7417"/>
                      </a:cubicBezTo>
                      <a:cubicBezTo>
                        <a:pt x="7275" y="8678"/>
                        <a:pt x="8423" y="9277"/>
                        <a:pt x="9039" y="9277"/>
                      </a:cubicBezTo>
                      <a:cubicBezTo>
                        <a:pt x="9381" y="9277"/>
                        <a:pt x="9559" y="9092"/>
                        <a:pt x="9739" y="8731"/>
                      </a:cubicBezTo>
                      <a:lnTo>
                        <a:pt x="9739" y="8731"/>
                      </a:lnTo>
                      <a:cubicBezTo>
                        <a:pt x="9711" y="8733"/>
                        <a:pt x="9681" y="8734"/>
                        <a:pt x="9650" y="8734"/>
                      </a:cubicBezTo>
                      <a:cubicBezTo>
                        <a:pt x="9074" y="8734"/>
                        <a:pt x="7900" y="8406"/>
                        <a:pt x="5563" y="7075"/>
                      </a:cubicBezTo>
                      <a:cubicBezTo>
                        <a:pt x="2917" y="5599"/>
                        <a:pt x="1116" y="2989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65"/>
                <p:cNvSpPr/>
                <p:nvPr/>
              </p:nvSpPr>
              <p:spPr>
                <a:xfrm>
                  <a:off x="6246375" y="3901275"/>
                  <a:ext cx="167000" cy="276350"/>
                </a:xfrm>
                <a:custGeom>
                  <a:rect b="b" l="l" r="r" t="t"/>
                  <a:pathLst>
                    <a:path extrusionOk="0" h="11054" w="6680">
                      <a:moveTo>
                        <a:pt x="1325" y="0"/>
                      </a:moveTo>
                      <a:cubicBezTo>
                        <a:pt x="800" y="0"/>
                        <a:pt x="0" y="869"/>
                        <a:pt x="0" y="869"/>
                      </a:cubicBezTo>
                      <a:cubicBezTo>
                        <a:pt x="72" y="1013"/>
                        <a:pt x="160" y="1037"/>
                        <a:pt x="211" y="1037"/>
                      </a:cubicBezTo>
                      <a:cubicBezTo>
                        <a:pt x="236" y="1037"/>
                        <a:pt x="252" y="1031"/>
                        <a:pt x="252" y="1031"/>
                      </a:cubicBezTo>
                      <a:cubicBezTo>
                        <a:pt x="252" y="1031"/>
                        <a:pt x="867" y="450"/>
                        <a:pt x="1207" y="450"/>
                      </a:cubicBezTo>
                      <a:cubicBezTo>
                        <a:pt x="1298" y="450"/>
                        <a:pt x="1370" y="492"/>
                        <a:pt x="1404" y="599"/>
                      </a:cubicBezTo>
                      <a:cubicBezTo>
                        <a:pt x="1548" y="1103"/>
                        <a:pt x="1422" y="2597"/>
                        <a:pt x="1656" y="4343"/>
                      </a:cubicBezTo>
                      <a:cubicBezTo>
                        <a:pt x="1873" y="6089"/>
                        <a:pt x="2287" y="6954"/>
                        <a:pt x="3691" y="8448"/>
                      </a:cubicBezTo>
                      <a:cubicBezTo>
                        <a:pt x="4555" y="9348"/>
                        <a:pt x="5473" y="10212"/>
                        <a:pt x="6445" y="11022"/>
                      </a:cubicBezTo>
                      <a:cubicBezTo>
                        <a:pt x="6488" y="11043"/>
                        <a:pt x="6525" y="11053"/>
                        <a:pt x="6557" y="11053"/>
                      </a:cubicBezTo>
                      <a:cubicBezTo>
                        <a:pt x="6607" y="11053"/>
                        <a:pt x="6646" y="11030"/>
                        <a:pt x="6679" y="10986"/>
                      </a:cubicBezTo>
                      <a:cubicBezTo>
                        <a:pt x="4825" y="9366"/>
                        <a:pt x="3961" y="8484"/>
                        <a:pt x="2737" y="6809"/>
                      </a:cubicBezTo>
                      <a:cubicBezTo>
                        <a:pt x="1620" y="5315"/>
                        <a:pt x="2035" y="383"/>
                        <a:pt x="1530" y="59"/>
                      </a:cubicBezTo>
                      <a:cubicBezTo>
                        <a:pt x="1470" y="18"/>
                        <a:pt x="1400" y="0"/>
                        <a:pt x="1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65"/>
                <p:cNvSpPr/>
                <p:nvPr/>
              </p:nvSpPr>
              <p:spPr>
                <a:xfrm>
                  <a:off x="6200475" y="3792925"/>
                  <a:ext cx="328550" cy="206300"/>
                </a:xfrm>
                <a:custGeom>
                  <a:rect b="b" l="l" r="r" t="t"/>
                  <a:pathLst>
                    <a:path extrusionOk="0" h="8252" w="13142">
                      <a:moveTo>
                        <a:pt x="342" y="0"/>
                      </a:moveTo>
                      <a:cubicBezTo>
                        <a:pt x="342" y="0"/>
                        <a:pt x="0" y="1080"/>
                        <a:pt x="1620" y="1872"/>
                      </a:cubicBezTo>
                      <a:cubicBezTo>
                        <a:pt x="3258" y="2664"/>
                        <a:pt x="4501" y="5977"/>
                        <a:pt x="7327" y="7579"/>
                      </a:cubicBezTo>
                      <a:cubicBezTo>
                        <a:pt x="8198" y="8078"/>
                        <a:pt x="9085" y="8251"/>
                        <a:pt x="9894" y="8251"/>
                      </a:cubicBezTo>
                      <a:cubicBezTo>
                        <a:pt x="11712" y="8251"/>
                        <a:pt x="13142" y="7381"/>
                        <a:pt x="13142" y="7381"/>
                      </a:cubicBezTo>
                      <a:cubicBezTo>
                        <a:pt x="13142" y="7381"/>
                        <a:pt x="8389" y="5617"/>
                        <a:pt x="6823" y="3763"/>
                      </a:cubicBezTo>
                      <a:cubicBezTo>
                        <a:pt x="5167" y="1800"/>
                        <a:pt x="2880" y="468"/>
                        <a:pt x="3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65"/>
                <p:cNvSpPr/>
                <p:nvPr/>
              </p:nvSpPr>
              <p:spPr>
                <a:xfrm>
                  <a:off x="6167600" y="3847775"/>
                  <a:ext cx="79250" cy="167825"/>
                </a:xfrm>
                <a:custGeom>
                  <a:rect b="b" l="l" r="r" t="t"/>
                  <a:pathLst>
                    <a:path extrusionOk="0" h="6713" w="3170">
                      <a:moveTo>
                        <a:pt x="2398" y="0"/>
                      </a:moveTo>
                      <a:cubicBezTo>
                        <a:pt x="1675" y="0"/>
                        <a:pt x="1" y="1659"/>
                        <a:pt x="1" y="1659"/>
                      </a:cubicBezTo>
                      <a:cubicBezTo>
                        <a:pt x="1" y="1749"/>
                        <a:pt x="55" y="1839"/>
                        <a:pt x="163" y="1857"/>
                      </a:cubicBezTo>
                      <a:cubicBezTo>
                        <a:pt x="1060" y="789"/>
                        <a:pt x="2051" y="267"/>
                        <a:pt x="2346" y="267"/>
                      </a:cubicBezTo>
                      <a:cubicBezTo>
                        <a:pt x="2394" y="267"/>
                        <a:pt x="2424" y="281"/>
                        <a:pt x="2431" y="308"/>
                      </a:cubicBezTo>
                      <a:cubicBezTo>
                        <a:pt x="2485" y="524"/>
                        <a:pt x="2341" y="1281"/>
                        <a:pt x="1819" y="3009"/>
                      </a:cubicBezTo>
                      <a:cubicBezTo>
                        <a:pt x="1297" y="4755"/>
                        <a:pt x="811" y="6555"/>
                        <a:pt x="811" y="6555"/>
                      </a:cubicBezTo>
                      <a:cubicBezTo>
                        <a:pt x="887" y="6656"/>
                        <a:pt x="1007" y="6713"/>
                        <a:pt x="1134" y="6713"/>
                      </a:cubicBezTo>
                      <a:cubicBezTo>
                        <a:pt x="1188" y="6713"/>
                        <a:pt x="1243" y="6703"/>
                        <a:pt x="1297" y="6681"/>
                      </a:cubicBezTo>
                      <a:cubicBezTo>
                        <a:pt x="1459" y="5385"/>
                        <a:pt x="3169" y="272"/>
                        <a:pt x="2521" y="20"/>
                      </a:cubicBezTo>
                      <a:cubicBezTo>
                        <a:pt x="2484" y="7"/>
                        <a:pt x="2443" y="0"/>
                        <a:pt x="23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- Overview</a:t>
            </a:r>
            <a:endParaRPr/>
          </a:p>
        </p:txBody>
      </p:sp>
      <p:grpSp>
        <p:nvGrpSpPr>
          <p:cNvPr id="2174" name="Google Shape;2174;p66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175" name="Google Shape;2175;p66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6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6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6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6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6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6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6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6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6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6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6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6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6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6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6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6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6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5" name="Google Shape;2195;p66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196" name="Google Shape;2196;p66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6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6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6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6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6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6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6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6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6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6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6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6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6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6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6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6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6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6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6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6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6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6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6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66"/>
          <p:cNvGrpSpPr/>
          <p:nvPr/>
        </p:nvGrpSpPr>
        <p:grpSpPr>
          <a:xfrm flipH="1">
            <a:off x="603801" y="2942054"/>
            <a:ext cx="621181" cy="338483"/>
            <a:chOff x="4718429" y="4563975"/>
            <a:chExt cx="580489" cy="338483"/>
          </a:xfrm>
        </p:grpSpPr>
        <p:sp>
          <p:nvSpPr>
            <p:cNvPr id="2221" name="Google Shape;2221;p66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6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6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6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6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6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6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6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6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6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6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6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6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6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6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6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6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6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6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6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6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66"/>
          <p:cNvGrpSpPr/>
          <p:nvPr/>
        </p:nvGrpSpPr>
        <p:grpSpPr>
          <a:xfrm flipH="1">
            <a:off x="7600341" y="1767780"/>
            <a:ext cx="742403" cy="372309"/>
            <a:chOff x="3151904" y="4570475"/>
            <a:chExt cx="593780" cy="318676"/>
          </a:xfrm>
        </p:grpSpPr>
        <p:sp>
          <p:nvSpPr>
            <p:cNvPr id="2243" name="Google Shape;2243;p66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6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6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6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6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6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6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6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6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6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6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6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6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6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6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6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6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6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6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6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6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4" name="Google Shape;2264;p66"/>
          <p:cNvSpPr txBox="1"/>
          <p:nvPr>
            <p:ph idx="4294967295" type="body"/>
          </p:nvPr>
        </p:nvSpPr>
        <p:spPr>
          <a:xfrm>
            <a:off x="1329600" y="1381075"/>
            <a:ext cx="61818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quantify the results of spraying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Mosquito Control is conducted in a </a:t>
            </a:r>
            <a:r>
              <a:rPr lang="en" u="sng"/>
              <a:t>preventive</a:t>
            </a:r>
            <a:r>
              <a:rPr lang="en"/>
              <a:t> manner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Pre-emptive, not reactive!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Lack of control groups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identical control groups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Unable to experiment due to fatal nature of virus</a:t>
            </a:r>
            <a:endParaRPr/>
          </a:p>
        </p:txBody>
      </p:sp>
      <p:sp>
        <p:nvSpPr>
          <p:cNvPr id="2265" name="Google Shape;2265;p66"/>
          <p:cNvSpPr/>
          <p:nvPr/>
        </p:nvSpPr>
        <p:spPr>
          <a:xfrm>
            <a:off x="470650" y="4471150"/>
            <a:ext cx="6213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- Quantitative</a:t>
            </a:r>
            <a:endParaRPr/>
          </a:p>
        </p:txBody>
      </p:sp>
      <p:grpSp>
        <p:nvGrpSpPr>
          <p:cNvPr id="2271" name="Google Shape;2271;p67"/>
          <p:cNvGrpSpPr/>
          <p:nvPr/>
        </p:nvGrpSpPr>
        <p:grpSpPr>
          <a:xfrm>
            <a:off x="7719128" y="2941957"/>
            <a:ext cx="1107340" cy="950140"/>
            <a:chOff x="2400353" y="2197007"/>
            <a:chExt cx="1107340" cy="950140"/>
          </a:xfrm>
        </p:grpSpPr>
        <p:grpSp>
          <p:nvGrpSpPr>
            <p:cNvPr id="2272" name="Google Shape;2272;p67"/>
            <p:cNvGrpSpPr/>
            <p:nvPr/>
          </p:nvGrpSpPr>
          <p:grpSpPr>
            <a:xfrm flipH="1">
              <a:off x="2400353" y="2394313"/>
              <a:ext cx="1107340" cy="555292"/>
              <a:chOff x="3151904" y="4570475"/>
              <a:chExt cx="593780" cy="318676"/>
            </a:xfrm>
          </p:grpSpPr>
          <p:sp>
            <p:nvSpPr>
              <p:cNvPr id="2273" name="Google Shape;2273;p67"/>
              <p:cNvSpPr/>
              <p:nvPr/>
            </p:nvSpPr>
            <p:spPr>
              <a:xfrm flipH="1" rot="5367901">
                <a:off x="3510103" y="4677419"/>
                <a:ext cx="83684" cy="37298"/>
              </a:xfrm>
              <a:custGeom>
                <a:rect b="b" l="l" r="r" t="t"/>
                <a:pathLst>
                  <a:path extrusionOk="0" h="5185" w="10082">
                    <a:moveTo>
                      <a:pt x="5995" y="1"/>
                    </a:moveTo>
                    <a:cubicBezTo>
                      <a:pt x="5048" y="1"/>
                      <a:pt x="1655" y="3978"/>
                      <a:pt x="217" y="4372"/>
                    </a:cubicBezTo>
                    <a:cubicBezTo>
                      <a:pt x="217" y="4372"/>
                      <a:pt x="1" y="4606"/>
                      <a:pt x="433" y="4786"/>
                    </a:cubicBezTo>
                    <a:cubicBezTo>
                      <a:pt x="1657" y="4048"/>
                      <a:pt x="2773" y="3148"/>
                      <a:pt x="3727" y="2103"/>
                    </a:cubicBezTo>
                    <a:cubicBezTo>
                      <a:pt x="4933" y="735"/>
                      <a:pt x="5977" y="267"/>
                      <a:pt x="5977" y="267"/>
                    </a:cubicBezTo>
                    <a:cubicBezTo>
                      <a:pt x="5977" y="267"/>
                      <a:pt x="7273" y="2193"/>
                      <a:pt x="8408" y="4174"/>
                    </a:cubicBezTo>
                    <a:cubicBezTo>
                      <a:pt x="8863" y="4965"/>
                      <a:pt x="9244" y="5185"/>
                      <a:pt x="9527" y="5185"/>
                    </a:cubicBezTo>
                    <a:cubicBezTo>
                      <a:pt x="9881" y="5185"/>
                      <a:pt x="10082" y="4840"/>
                      <a:pt x="10082" y="4840"/>
                    </a:cubicBezTo>
                    <a:lnTo>
                      <a:pt x="9650" y="4570"/>
                    </a:lnTo>
                    <a:cubicBezTo>
                      <a:pt x="9636" y="4720"/>
                      <a:pt x="9509" y="4818"/>
                      <a:pt x="9370" y="4818"/>
                    </a:cubicBezTo>
                    <a:cubicBezTo>
                      <a:pt x="9326" y="4818"/>
                      <a:pt x="9280" y="4808"/>
                      <a:pt x="9236" y="4786"/>
                    </a:cubicBezTo>
                    <a:cubicBezTo>
                      <a:pt x="8876" y="4678"/>
                      <a:pt x="6841" y="483"/>
                      <a:pt x="6121" y="33"/>
                    </a:cubicBezTo>
                    <a:cubicBezTo>
                      <a:pt x="6086" y="11"/>
                      <a:pt x="6044" y="1"/>
                      <a:pt x="5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67"/>
              <p:cNvSpPr/>
              <p:nvPr/>
            </p:nvSpPr>
            <p:spPr>
              <a:xfrm flipH="1" rot="1159857">
                <a:off x="3499969" y="4634452"/>
                <a:ext cx="88986" cy="102188"/>
              </a:xfrm>
              <a:custGeom>
                <a:rect b="b" l="l" r="r" t="t"/>
                <a:pathLst>
                  <a:path extrusionOk="0" h="6649" w="5790">
                    <a:moveTo>
                      <a:pt x="3139" y="0"/>
                    </a:moveTo>
                    <a:cubicBezTo>
                      <a:pt x="1478" y="0"/>
                      <a:pt x="1" y="1188"/>
                      <a:pt x="137" y="2120"/>
                    </a:cubicBezTo>
                    <a:cubicBezTo>
                      <a:pt x="155" y="2300"/>
                      <a:pt x="227" y="2480"/>
                      <a:pt x="317" y="2642"/>
                    </a:cubicBezTo>
                    <a:cubicBezTo>
                      <a:pt x="335" y="2678"/>
                      <a:pt x="353" y="2714"/>
                      <a:pt x="371" y="2750"/>
                    </a:cubicBezTo>
                    <a:cubicBezTo>
                      <a:pt x="605" y="3110"/>
                      <a:pt x="947" y="3380"/>
                      <a:pt x="1181" y="3849"/>
                    </a:cubicBezTo>
                    <a:cubicBezTo>
                      <a:pt x="1253" y="4011"/>
                      <a:pt x="1307" y="4173"/>
                      <a:pt x="1325" y="4335"/>
                    </a:cubicBezTo>
                    <a:cubicBezTo>
                      <a:pt x="1343" y="4371"/>
                      <a:pt x="1361" y="4425"/>
                      <a:pt x="1361" y="4479"/>
                    </a:cubicBezTo>
                    <a:cubicBezTo>
                      <a:pt x="1541" y="6009"/>
                      <a:pt x="2009" y="6459"/>
                      <a:pt x="3485" y="6621"/>
                    </a:cubicBezTo>
                    <a:cubicBezTo>
                      <a:pt x="3639" y="6640"/>
                      <a:pt x="3777" y="6649"/>
                      <a:pt x="3902" y="6649"/>
                    </a:cubicBezTo>
                    <a:cubicBezTo>
                      <a:pt x="4971" y="6649"/>
                      <a:pt x="5022" y="5971"/>
                      <a:pt x="5231" y="4875"/>
                    </a:cubicBezTo>
                    <a:cubicBezTo>
                      <a:pt x="5339" y="4353"/>
                      <a:pt x="5501" y="3686"/>
                      <a:pt x="5663" y="3074"/>
                    </a:cubicBezTo>
                    <a:cubicBezTo>
                      <a:pt x="5789" y="2588"/>
                      <a:pt x="5771" y="2066"/>
                      <a:pt x="5591" y="1598"/>
                    </a:cubicBezTo>
                    <a:cubicBezTo>
                      <a:pt x="5483" y="1328"/>
                      <a:pt x="5357" y="1094"/>
                      <a:pt x="5177" y="896"/>
                    </a:cubicBezTo>
                    <a:cubicBezTo>
                      <a:pt x="4817" y="446"/>
                      <a:pt x="4295" y="158"/>
                      <a:pt x="3737" y="50"/>
                    </a:cubicBezTo>
                    <a:cubicBezTo>
                      <a:pt x="3647" y="32"/>
                      <a:pt x="3557" y="14"/>
                      <a:pt x="3449" y="14"/>
                    </a:cubicBezTo>
                    <a:cubicBezTo>
                      <a:pt x="3345" y="5"/>
                      <a:pt x="3242" y="0"/>
                      <a:pt x="31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67"/>
              <p:cNvSpPr/>
              <p:nvPr/>
            </p:nvSpPr>
            <p:spPr>
              <a:xfrm flipH="1" rot="-2131221">
                <a:off x="3581993" y="4649760"/>
                <a:ext cx="35982" cy="38410"/>
              </a:xfrm>
              <a:custGeom>
                <a:rect b="b" l="l" r="r" t="t"/>
                <a:pathLst>
                  <a:path extrusionOk="0" h="2499" w="2341">
                    <a:moveTo>
                      <a:pt x="1104" y="1"/>
                    </a:moveTo>
                    <a:cubicBezTo>
                      <a:pt x="971" y="1"/>
                      <a:pt x="838" y="34"/>
                      <a:pt x="720" y="100"/>
                    </a:cubicBezTo>
                    <a:cubicBezTo>
                      <a:pt x="360" y="334"/>
                      <a:pt x="108" y="712"/>
                      <a:pt x="36" y="1145"/>
                    </a:cubicBezTo>
                    <a:cubicBezTo>
                      <a:pt x="0" y="1289"/>
                      <a:pt x="0" y="1451"/>
                      <a:pt x="18" y="1595"/>
                    </a:cubicBezTo>
                    <a:cubicBezTo>
                      <a:pt x="36" y="1775"/>
                      <a:pt x="108" y="1955"/>
                      <a:pt x="216" y="2099"/>
                    </a:cubicBezTo>
                    <a:cubicBezTo>
                      <a:pt x="391" y="2368"/>
                      <a:pt x="700" y="2499"/>
                      <a:pt x="1019" y="2499"/>
                    </a:cubicBezTo>
                    <a:cubicBezTo>
                      <a:pt x="1554" y="2499"/>
                      <a:pt x="2120" y="2131"/>
                      <a:pt x="2143" y="1433"/>
                    </a:cubicBezTo>
                    <a:cubicBezTo>
                      <a:pt x="2161" y="1379"/>
                      <a:pt x="2179" y="1325"/>
                      <a:pt x="2197" y="1271"/>
                    </a:cubicBezTo>
                    <a:cubicBezTo>
                      <a:pt x="2341" y="874"/>
                      <a:pt x="2161" y="424"/>
                      <a:pt x="1764" y="262"/>
                    </a:cubicBezTo>
                    <a:cubicBezTo>
                      <a:pt x="1710" y="244"/>
                      <a:pt x="1674" y="226"/>
                      <a:pt x="1638" y="208"/>
                    </a:cubicBezTo>
                    <a:cubicBezTo>
                      <a:pt x="1490" y="70"/>
                      <a:pt x="1297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67"/>
              <p:cNvSpPr/>
              <p:nvPr/>
            </p:nvSpPr>
            <p:spPr>
              <a:xfrm flipH="1" rot="-2131221">
                <a:off x="3498580" y="4635648"/>
                <a:ext cx="107653" cy="58607"/>
              </a:xfrm>
              <a:custGeom>
                <a:rect b="b" l="l" r="r" t="t"/>
                <a:pathLst>
                  <a:path extrusionOk="0" h="3813" w="7004">
                    <a:moveTo>
                      <a:pt x="4965" y="0"/>
                    </a:moveTo>
                    <a:cubicBezTo>
                      <a:pt x="3304" y="0"/>
                      <a:pt x="1827" y="1188"/>
                      <a:pt x="1963" y="2120"/>
                    </a:cubicBezTo>
                    <a:cubicBezTo>
                      <a:pt x="1981" y="2318"/>
                      <a:pt x="2053" y="2498"/>
                      <a:pt x="2143" y="2660"/>
                    </a:cubicBezTo>
                    <a:cubicBezTo>
                      <a:pt x="2093" y="2644"/>
                      <a:pt x="2042" y="2636"/>
                      <a:pt x="1992" y="2636"/>
                    </a:cubicBezTo>
                    <a:cubicBezTo>
                      <a:pt x="1826" y="2636"/>
                      <a:pt x="1672" y="2724"/>
                      <a:pt x="1602" y="2876"/>
                    </a:cubicBezTo>
                    <a:cubicBezTo>
                      <a:pt x="1457" y="2742"/>
                      <a:pt x="1270" y="2673"/>
                      <a:pt x="1083" y="2673"/>
                    </a:cubicBezTo>
                    <a:cubicBezTo>
                      <a:pt x="945" y="2673"/>
                      <a:pt x="807" y="2710"/>
                      <a:pt x="684" y="2786"/>
                    </a:cubicBezTo>
                    <a:cubicBezTo>
                      <a:pt x="324" y="3020"/>
                      <a:pt x="72" y="3398"/>
                      <a:pt x="0" y="3813"/>
                    </a:cubicBezTo>
                    <a:cubicBezTo>
                      <a:pt x="18" y="3795"/>
                      <a:pt x="522" y="2768"/>
                      <a:pt x="990" y="2768"/>
                    </a:cubicBezTo>
                    <a:cubicBezTo>
                      <a:pt x="1260" y="2786"/>
                      <a:pt x="1512" y="2912"/>
                      <a:pt x="1674" y="3146"/>
                    </a:cubicBezTo>
                    <a:cubicBezTo>
                      <a:pt x="1674" y="3092"/>
                      <a:pt x="1692" y="3056"/>
                      <a:pt x="1692" y="3020"/>
                    </a:cubicBezTo>
                    <a:cubicBezTo>
                      <a:pt x="1710" y="2984"/>
                      <a:pt x="1710" y="2948"/>
                      <a:pt x="1728" y="2930"/>
                    </a:cubicBezTo>
                    <a:cubicBezTo>
                      <a:pt x="1761" y="2799"/>
                      <a:pt x="1870" y="2712"/>
                      <a:pt x="1998" y="2712"/>
                    </a:cubicBezTo>
                    <a:cubicBezTo>
                      <a:pt x="2010" y="2712"/>
                      <a:pt x="2022" y="2713"/>
                      <a:pt x="2035" y="2714"/>
                    </a:cubicBezTo>
                    <a:cubicBezTo>
                      <a:pt x="2089" y="2714"/>
                      <a:pt x="2143" y="2714"/>
                      <a:pt x="2197" y="2732"/>
                    </a:cubicBezTo>
                    <a:cubicBezTo>
                      <a:pt x="2323" y="2786"/>
                      <a:pt x="2449" y="2858"/>
                      <a:pt x="2521" y="2966"/>
                    </a:cubicBezTo>
                    <a:cubicBezTo>
                      <a:pt x="2503" y="2894"/>
                      <a:pt x="2467" y="2822"/>
                      <a:pt x="2431" y="2768"/>
                    </a:cubicBezTo>
                    <a:cubicBezTo>
                      <a:pt x="2395" y="2678"/>
                      <a:pt x="2341" y="2606"/>
                      <a:pt x="2287" y="2534"/>
                    </a:cubicBezTo>
                    <a:cubicBezTo>
                      <a:pt x="2089" y="2282"/>
                      <a:pt x="1927" y="1472"/>
                      <a:pt x="2755" y="896"/>
                    </a:cubicBezTo>
                    <a:cubicBezTo>
                      <a:pt x="3244" y="556"/>
                      <a:pt x="4097" y="147"/>
                      <a:pt x="5032" y="147"/>
                    </a:cubicBezTo>
                    <a:cubicBezTo>
                      <a:pt x="5681" y="147"/>
                      <a:pt x="6369" y="343"/>
                      <a:pt x="7003" y="896"/>
                    </a:cubicBezTo>
                    <a:cubicBezTo>
                      <a:pt x="6643" y="446"/>
                      <a:pt x="6139" y="158"/>
                      <a:pt x="5581" y="68"/>
                    </a:cubicBezTo>
                    <a:cubicBezTo>
                      <a:pt x="5473" y="50"/>
                      <a:pt x="5383" y="14"/>
                      <a:pt x="5275" y="14"/>
                    </a:cubicBezTo>
                    <a:cubicBezTo>
                      <a:pt x="5171" y="5"/>
                      <a:pt x="5068" y="0"/>
                      <a:pt x="4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67"/>
              <p:cNvSpPr/>
              <p:nvPr/>
            </p:nvSpPr>
            <p:spPr>
              <a:xfrm flipH="1" rot="1159857">
                <a:off x="3485377" y="4608500"/>
                <a:ext cx="37147" cy="67593"/>
              </a:xfrm>
              <a:custGeom>
                <a:rect b="b" l="l" r="r" t="t"/>
                <a:pathLst>
                  <a:path extrusionOk="0" h="4398" w="2417">
                    <a:moveTo>
                      <a:pt x="2080" y="1"/>
                    </a:moveTo>
                    <a:cubicBezTo>
                      <a:pt x="2060" y="1"/>
                      <a:pt x="2039" y="2"/>
                      <a:pt x="2016" y="5"/>
                    </a:cubicBezTo>
                    <a:cubicBezTo>
                      <a:pt x="1602" y="59"/>
                      <a:pt x="0" y="2237"/>
                      <a:pt x="0" y="2237"/>
                    </a:cubicBezTo>
                    <a:cubicBezTo>
                      <a:pt x="126" y="2399"/>
                      <a:pt x="306" y="2507"/>
                      <a:pt x="504" y="2561"/>
                    </a:cubicBezTo>
                    <a:lnTo>
                      <a:pt x="1962" y="653"/>
                    </a:lnTo>
                    <a:lnTo>
                      <a:pt x="1476" y="4325"/>
                    </a:lnTo>
                    <a:cubicBezTo>
                      <a:pt x="1548" y="4379"/>
                      <a:pt x="1638" y="4397"/>
                      <a:pt x="1710" y="4397"/>
                    </a:cubicBezTo>
                    <a:cubicBezTo>
                      <a:pt x="1710" y="4397"/>
                      <a:pt x="2178" y="1247"/>
                      <a:pt x="2250" y="815"/>
                    </a:cubicBezTo>
                    <a:cubicBezTo>
                      <a:pt x="2301" y="424"/>
                      <a:pt x="2417" y="1"/>
                      <a:pt x="2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67"/>
              <p:cNvSpPr/>
              <p:nvPr/>
            </p:nvSpPr>
            <p:spPr>
              <a:xfrm flipH="1" rot="1159857">
                <a:off x="3401463" y="4602803"/>
                <a:ext cx="140027" cy="78797"/>
              </a:xfrm>
              <a:custGeom>
                <a:rect b="b" l="l" r="r" t="t"/>
                <a:pathLst>
                  <a:path extrusionOk="0" h="5127" w="9111">
                    <a:moveTo>
                      <a:pt x="1203" y="1"/>
                    </a:moveTo>
                    <a:cubicBezTo>
                      <a:pt x="473" y="1"/>
                      <a:pt x="1" y="396"/>
                      <a:pt x="1" y="396"/>
                    </a:cubicBezTo>
                    <a:cubicBezTo>
                      <a:pt x="1" y="396"/>
                      <a:pt x="1873" y="1908"/>
                      <a:pt x="3889" y="3726"/>
                    </a:cubicBezTo>
                    <a:cubicBezTo>
                      <a:pt x="5234" y="4927"/>
                      <a:pt x="7106" y="5127"/>
                      <a:pt x="8205" y="5127"/>
                    </a:cubicBezTo>
                    <a:cubicBezTo>
                      <a:pt x="8754" y="5127"/>
                      <a:pt x="9110" y="5077"/>
                      <a:pt x="9110" y="5077"/>
                    </a:cubicBezTo>
                    <a:cubicBezTo>
                      <a:pt x="5618" y="2556"/>
                      <a:pt x="4015" y="1494"/>
                      <a:pt x="2575" y="468"/>
                    </a:cubicBezTo>
                    <a:cubicBezTo>
                      <a:pt x="2065" y="115"/>
                      <a:pt x="1596" y="1"/>
                      <a:pt x="1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67"/>
              <p:cNvSpPr/>
              <p:nvPr/>
            </p:nvSpPr>
            <p:spPr>
              <a:xfrm flipH="1" rot="1159857">
                <a:off x="3198323" y="4682808"/>
                <a:ext cx="170442" cy="37270"/>
              </a:xfrm>
              <a:custGeom>
                <a:rect b="b" l="l" r="r" t="t"/>
                <a:pathLst>
                  <a:path extrusionOk="0" h="2425" w="11090">
                    <a:moveTo>
                      <a:pt x="28" y="0"/>
                    </a:moveTo>
                    <a:cubicBezTo>
                      <a:pt x="9" y="0"/>
                      <a:pt x="0" y="1"/>
                      <a:pt x="0" y="1"/>
                    </a:cubicBezTo>
                    <a:cubicBezTo>
                      <a:pt x="108" y="217"/>
                      <a:pt x="666" y="613"/>
                      <a:pt x="666" y="613"/>
                    </a:cubicBezTo>
                    <a:cubicBezTo>
                      <a:pt x="1764" y="775"/>
                      <a:pt x="3331" y="2107"/>
                      <a:pt x="6607" y="2395"/>
                    </a:cubicBezTo>
                    <a:cubicBezTo>
                      <a:pt x="6831" y="2415"/>
                      <a:pt x="7046" y="2425"/>
                      <a:pt x="7251" y="2425"/>
                    </a:cubicBezTo>
                    <a:cubicBezTo>
                      <a:pt x="9994" y="2425"/>
                      <a:pt x="11054" y="757"/>
                      <a:pt x="11054" y="757"/>
                    </a:cubicBezTo>
                    <a:cubicBezTo>
                      <a:pt x="11090" y="613"/>
                      <a:pt x="10928" y="523"/>
                      <a:pt x="10928" y="523"/>
                    </a:cubicBezTo>
                    <a:cubicBezTo>
                      <a:pt x="10075" y="1718"/>
                      <a:pt x="8752" y="2119"/>
                      <a:pt x="7370" y="2119"/>
                    </a:cubicBezTo>
                    <a:cubicBezTo>
                      <a:pt x="5193" y="2119"/>
                      <a:pt x="2868" y="1126"/>
                      <a:pt x="1998" y="685"/>
                    </a:cubicBezTo>
                    <a:cubicBezTo>
                      <a:pt x="742" y="41"/>
                      <a:pt x="1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67"/>
              <p:cNvSpPr/>
              <p:nvPr/>
            </p:nvSpPr>
            <p:spPr>
              <a:xfrm flipH="1" rot="1159992">
                <a:off x="3379314" y="4710179"/>
                <a:ext cx="75018" cy="124519"/>
              </a:xfrm>
              <a:custGeom>
                <a:rect b="b" l="l" r="r" t="t"/>
                <a:pathLst>
                  <a:path extrusionOk="0" h="8102" w="3925">
                    <a:moveTo>
                      <a:pt x="396" y="1"/>
                    </a:moveTo>
                    <a:cubicBezTo>
                      <a:pt x="396" y="1"/>
                      <a:pt x="0" y="1081"/>
                      <a:pt x="180" y="1675"/>
                    </a:cubicBezTo>
                    <a:lnTo>
                      <a:pt x="234" y="1693"/>
                    </a:lnTo>
                    <a:cubicBezTo>
                      <a:pt x="234" y="2035"/>
                      <a:pt x="288" y="3097"/>
                      <a:pt x="540" y="3727"/>
                    </a:cubicBezTo>
                    <a:cubicBezTo>
                      <a:pt x="882" y="4483"/>
                      <a:pt x="3241" y="7094"/>
                      <a:pt x="3691" y="8048"/>
                    </a:cubicBezTo>
                    <a:cubicBezTo>
                      <a:pt x="3691" y="8048"/>
                      <a:pt x="3780" y="8102"/>
                      <a:pt x="3852" y="8102"/>
                    </a:cubicBezTo>
                    <a:cubicBezTo>
                      <a:pt x="3882" y="8102"/>
                      <a:pt x="3909" y="8092"/>
                      <a:pt x="3925" y="8066"/>
                    </a:cubicBezTo>
                    <a:cubicBezTo>
                      <a:pt x="3907" y="8066"/>
                      <a:pt x="3439" y="7346"/>
                      <a:pt x="2845" y="6482"/>
                    </a:cubicBezTo>
                    <a:cubicBezTo>
                      <a:pt x="2431" y="5924"/>
                      <a:pt x="954" y="4339"/>
                      <a:pt x="702" y="3655"/>
                    </a:cubicBezTo>
                    <a:cubicBezTo>
                      <a:pt x="504" y="3079"/>
                      <a:pt x="522" y="2017"/>
                      <a:pt x="540" y="1675"/>
                    </a:cubicBezTo>
                    <a:cubicBezTo>
                      <a:pt x="576" y="1675"/>
                      <a:pt x="594" y="1657"/>
                      <a:pt x="630" y="1657"/>
                    </a:cubicBezTo>
                    <a:cubicBezTo>
                      <a:pt x="558" y="1243"/>
                      <a:pt x="558" y="829"/>
                      <a:pt x="630" y="433"/>
                    </a:cubicBez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67"/>
              <p:cNvSpPr/>
              <p:nvPr/>
            </p:nvSpPr>
            <p:spPr>
              <a:xfrm flipH="1" rot="1159857">
                <a:off x="3149720" y="4636474"/>
                <a:ext cx="231042" cy="26158"/>
              </a:xfrm>
              <a:custGeom>
                <a:rect b="b" l="l" r="r" t="t"/>
                <a:pathLst>
                  <a:path extrusionOk="0" h="1702" w="15033">
                    <a:moveTo>
                      <a:pt x="15032" y="1"/>
                    </a:moveTo>
                    <a:cubicBezTo>
                      <a:pt x="14276" y="451"/>
                      <a:pt x="13466" y="793"/>
                      <a:pt x="12620" y="1009"/>
                    </a:cubicBezTo>
                    <a:cubicBezTo>
                      <a:pt x="11506" y="1268"/>
                      <a:pt x="10061" y="1394"/>
                      <a:pt x="8524" y="1394"/>
                    </a:cubicBezTo>
                    <a:cubicBezTo>
                      <a:pt x="6855" y="1394"/>
                      <a:pt x="5076" y="1245"/>
                      <a:pt x="3493" y="955"/>
                    </a:cubicBezTo>
                    <a:cubicBezTo>
                      <a:pt x="451" y="397"/>
                      <a:pt x="0" y="343"/>
                      <a:pt x="0" y="343"/>
                    </a:cubicBezTo>
                    <a:lnTo>
                      <a:pt x="0" y="343"/>
                    </a:lnTo>
                    <a:lnTo>
                      <a:pt x="1296" y="991"/>
                    </a:lnTo>
                    <a:cubicBezTo>
                      <a:pt x="3157" y="1433"/>
                      <a:pt x="5641" y="1702"/>
                      <a:pt x="8033" y="1702"/>
                    </a:cubicBezTo>
                    <a:cubicBezTo>
                      <a:pt x="9923" y="1702"/>
                      <a:pt x="11756" y="1534"/>
                      <a:pt x="13178" y="1153"/>
                    </a:cubicBezTo>
                    <a:cubicBezTo>
                      <a:pt x="13736" y="991"/>
                      <a:pt x="14258" y="721"/>
                      <a:pt x="14726" y="379"/>
                    </a:cubicBezTo>
                    <a:cubicBezTo>
                      <a:pt x="14852" y="289"/>
                      <a:pt x="14960" y="163"/>
                      <a:pt x="15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67"/>
              <p:cNvSpPr/>
              <p:nvPr/>
            </p:nvSpPr>
            <p:spPr>
              <a:xfrm flipH="1" rot="1675370">
                <a:off x="3302966" y="4594723"/>
                <a:ext cx="170736" cy="270180"/>
              </a:xfrm>
              <a:custGeom>
                <a:rect b="b" l="l" r="r" t="t"/>
                <a:pathLst>
                  <a:path extrusionOk="0" h="17579" w="10280">
                    <a:moveTo>
                      <a:pt x="2127" y="1"/>
                    </a:moveTo>
                    <a:cubicBezTo>
                      <a:pt x="2126" y="1"/>
                      <a:pt x="2125" y="1"/>
                      <a:pt x="2125" y="1"/>
                    </a:cubicBezTo>
                    <a:cubicBezTo>
                      <a:pt x="1765" y="55"/>
                      <a:pt x="0" y="2251"/>
                      <a:pt x="0" y="2251"/>
                    </a:cubicBezTo>
                    <a:cubicBezTo>
                      <a:pt x="89" y="2517"/>
                      <a:pt x="237" y="2541"/>
                      <a:pt x="288" y="2541"/>
                    </a:cubicBezTo>
                    <a:cubicBezTo>
                      <a:pt x="300" y="2541"/>
                      <a:pt x="306" y="2539"/>
                      <a:pt x="306" y="2539"/>
                    </a:cubicBezTo>
                    <a:cubicBezTo>
                      <a:pt x="828" y="1837"/>
                      <a:pt x="1441" y="1189"/>
                      <a:pt x="2143" y="649"/>
                    </a:cubicBezTo>
                    <a:cubicBezTo>
                      <a:pt x="2953" y="1423"/>
                      <a:pt x="7129" y="9164"/>
                      <a:pt x="7633" y="10964"/>
                    </a:cubicBezTo>
                    <a:cubicBezTo>
                      <a:pt x="8335" y="13395"/>
                      <a:pt x="9830" y="17337"/>
                      <a:pt x="10046" y="17535"/>
                    </a:cubicBezTo>
                    <a:cubicBezTo>
                      <a:pt x="10085" y="17565"/>
                      <a:pt x="10130" y="17578"/>
                      <a:pt x="10175" y="17578"/>
                    </a:cubicBezTo>
                    <a:cubicBezTo>
                      <a:pt x="10211" y="17578"/>
                      <a:pt x="10247" y="17569"/>
                      <a:pt x="10280" y="17553"/>
                    </a:cubicBezTo>
                    <a:cubicBezTo>
                      <a:pt x="9380" y="15429"/>
                      <a:pt x="8623" y="13251"/>
                      <a:pt x="7975" y="11036"/>
                    </a:cubicBezTo>
                    <a:cubicBezTo>
                      <a:pt x="7149" y="7965"/>
                      <a:pt x="2506" y="1"/>
                      <a:pt x="2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67"/>
              <p:cNvSpPr/>
              <p:nvPr/>
            </p:nvSpPr>
            <p:spPr>
              <a:xfrm flipH="1" rot="1159857">
                <a:off x="3347628" y="4629259"/>
                <a:ext cx="154120" cy="149663"/>
              </a:xfrm>
              <a:custGeom>
                <a:rect b="b" l="l" r="r" t="t"/>
                <a:pathLst>
                  <a:path extrusionOk="0" h="9738" w="10028">
                    <a:moveTo>
                      <a:pt x="774" y="0"/>
                    </a:moveTo>
                    <a:cubicBezTo>
                      <a:pt x="738" y="0"/>
                      <a:pt x="702" y="0"/>
                      <a:pt x="666" y="18"/>
                    </a:cubicBezTo>
                    <a:cubicBezTo>
                      <a:pt x="0" y="234"/>
                      <a:pt x="54" y="1368"/>
                      <a:pt x="144" y="1999"/>
                    </a:cubicBezTo>
                    <a:cubicBezTo>
                      <a:pt x="180" y="2251"/>
                      <a:pt x="198" y="2503"/>
                      <a:pt x="216" y="2755"/>
                    </a:cubicBezTo>
                    <a:cubicBezTo>
                      <a:pt x="216" y="2755"/>
                      <a:pt x="216" y="2755"/>
                      <a:pt x="216" y="2773"/>
                    </a:cubicBezTo>
                    <a:cubicBezTo>
                      <a:pt x="306" y="3637"/>
                      <a:pt x="900" y="5995"/>
                      <a:pt x="4861" y="7885"/>
                    </a:cubicBezTo>
                    <a:cubicBezTo>
                      <a:pt x="7508" y="9145"/>
                      <a:pt x="8656" y="9737"/>
                      <a:pt x="9267" y="9737"/>
                    </a:cubicBezTo>
                    <a:cubicBezTo>
                      <a:pt x="9608" y="9737"/>
                      <a:pt x="9781" y="9554"/>
                      <a:pt x="9955" y="9199"/>
                    </a:cubicBezTo>
                    <a:lnTo>
                      <a:pt x="9955" y="9181"/>
                    </a:lnTo>
                    <a:cubicBezTo>
                      <a:pt x="10027" y="9019"/>
                      <a:pt x="10027" y="8857"/>
                      <a:pt x="9973" y="8713"/>
                    </a:cubicBezTo>
                    <a:cubicBezTo>
                      <a:pt x="9541" y="7219"/>
                      <a:pt x="6193" y="3781"/>
                      <a:pt x="6157" y="3619"/>
                    </a:cubicBezTo>
                    <a:cubicBezTo>
                      <a:pt x="6121" y="3457"/>
                      <a:pt x="1908" y="0"/>
                      <a:pt x="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67"/>
              <p:cNvSpPr/>
              <p:nvPr/>
            </p:nvSpPr>
            <p:spPr>
              <a:xfrm flipH="1" rot="1159857">
                <a:off x="3351681" y="4627969"/>
                <a:ext cx="141395" cy="133649"/>
              </a:xfrm>
              <a:custGeom>
                <a:rect b="b" l="l" r="r" t="t"/>
                <a:pathLst>
                  <a:path extrusionOk="0" h="8696" w="9200">
                    <a:moveTo>
                      <a:pt x="0" y="0"/>
                    </a:moveTo>
                    <a:lnTo>
                      <a:pt x="36" y="144"/>
                    </a:lnTo>
                    <a:cubicBezTo>
                      <a:pt x="36" y="144"/>
                      <a:pt x="1440" y="522"/>
                      <a:pt x="3295" y="2107"/>
                    </a:cubicBezTo>
                    <a:cubicBezTo>
                      <a:pt x="5113" y="3655"/>
                      <a:pt x="7723" y="6319"/>
                      <a:pt x="9199" y="8695"/>
                    </a:cubicBezTo>
                    <a:cubicBezTo>
                      <a:pt x="8767" y="7201"/>
                      <a:pt x="5437" y="3781"/>
                      <a:pt x="5383" y="3619"/>
                    </a:cubicBezTo>
                    <a:cubicBezTo>
                      <a:pt x="5347" y="3439"/>
                      <a:pt x="1134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67"/>
              <p:cNvSpPr/>
              <p:nvPr/>
            </p:nvSpPr>
            <p:spPr>
              <a:xfrm flipH="1" rot="5367892">
                <a:off x="3487069" y="4764149"/>
                <a:ext cx="89036" cy="21465"/>
              </a:xfrm>
              <a:custGeom>
                <a:rect b="b" l="l" r="r" t="t"/>
                <a:pathLst>
                  <a:path extrusionOk="0" h="1516" w="10730">
                    <a:moveTo>
                      <a:pt x="10676" y="1"/>
                    </a:moveTo>
                    <a:cubicBezTo>
                      <a:pt x="10676" y="1"/>
                      <a:pt x="5977" y="757"/>
                      <a:pt x="3151" y="991"/>
                    </a:cubicBezTo>
                    <a:cubicBezTo>
                      <a:pt x="324" y="1225"/>
                      <a:pt x="0" y="1333"/>
                      <a:pt x="0" y="1333"/>
                    </a:cubicBezTo>
                    <a:cubicBezTo>
                      <a:pt x="0" y="1423"/>
                      <a:pt x="54" y="1495"/>
                      <a:pt x="144" y="1513"/>
                    </a:cubicBezTo>
                    <a:cubicBezTo>
                      <a:pt x="153" y="1515"/>
                      <a:pt x="166" y="1516"/>
                      <a:pt x="182" y="1516"/>
                    </a:cubicBezTo>
                    <a:cubicBezTo>
                      <a:pt x="448" y="1516"/>
                      <a:pt x="1642" y="1260"/>
                      <a:pt x="2381" y="1260"/>
                    </a:cubicBezTo>
                    <a:cubicBezTo>
                      <a:pt x="2404" y="1260"/>
                      <a:pt x="2426" y="1260"/>
                      <a:pt x="2449" y="1261"/>
                    </a:cubicBezTo>
                    <a:cubicBezTo>
                      <a:pt x="2457" y="1261"/>
                      <a:pt x="2467" y="1261"/>
                      <a:pt x="2477" y="1261"/>
                    </a:cubicBezTo>
                    <a:cubicBezTo>
                      <a:pt x="3367" y="1261"/>
                      <a:pt x="9573" y="501"/>
                      <a:pt x="10730" y="163"/>
                    </a:cubicBezTo>
                    <a:lnTo>
                      <a:pt x="10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67"/>
              <p:cNvSpPr/>
              <p:nvPr/>
            </p:nvSpPr>
            <p:spPr>
              <a:xfrm flipH="1" rot="5264642">
                <a:off x="3461007" y="4747510"/>
                <a:ext cx="97688" cy="39315"/>
              </a:xfrm>
              <a:custGeom>
                <a:rect b="b" l="l" r="r" t="t"/>
                <a:pathLst>
                  <a:path extrusionOk="0" h="2558" w="6356">
                    <a:moveTo>
                      <a:pt x="6176" y="1"/>
                    </a:moveTo>
                    <a:cubicBezTo>
                      <a:pt x="6176" y="1"/>
                      <a:pt x="3853" y="1351"/>
                      <a:pt x="2755" y="1603"/>
                    </a:cubicBezTo>
                    <a:cubicBezTo>
                      <a:pt x="1675" y="1855"/>
                      <a:pt x="55" y="2359"/>
                      <a:pt x="55" y="2359"/>
                    </a:cubicBezTo>
                    <a:cubicBezTo>
                      <a:pt x="55" y="2359"/>
                      <a:pt x="1" y="2485"/>
                      <a:pt x="163" y="2557"/>
                    </a:cubicBezTo>
                    <a:cubicBezTo>
                      <a:pt x="163" y="2557"/>
                      <a:pt x="2161" y="1927"/>
                      <a:pt x="2809" y="1765"/>
                    </a:cubicBezTo>
                    <a:cubicBezTo>
                      <a:pt x="3871" y="1477"/>
                      <a:pt x="5834" y="703"/>
                      <a:pt x="6356" y="109"/>
                    </a:cubicBezTo>
                    <a:lnTo>
                      <a:pt x="61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67"/>
              <p:cNvSpPr/>
              <p:nvPr/>
            </p:nvSpPr>
            <p:spPr>
              <a:xfrm flipH="1" rot="-2937418">
                <a:off x="3579015" y="4661192"/>
                <a:ext cx="42345" cy="28020"/>
              </a:xfrm>
              <a:custGeom>
                <a:rect b="b" l="l" r="r" t="t"/>
                <a:pathLst>
                  <a:path extrusionOk="0" h="1823" w="2755">
                    <a:moveTo>
                      <a:pt x="2611" y="0"/>
                    </a:moveTo>
                    <a:cubicBezTo>
                      <a:pt x="2611" y="18"/>
                      <a:pt x="2683" y="487"/>
                      <a:pt x="2413" y="595"/>
                    </a:cubicBezTo>
                    <a:cubicBezTo>
                      <a:pt x="2368" y="604"/>
                      <a:pt x="2327" y="608"/>
                      <a:pt x="2289" y="608"/>
                    </a:cubicBezTo>
                    <a:cubicBezTo>
                      <a:pt x="2251" y="608"/>
                      <a:pt x="2215" y="604"/>
                      <a:pt x="2179" y="595"/>
                    </a:cubicBezTo>
                    <a:cubicBezTo>
                      <a:pt x="2161" y="577"/>
                      <a:pt x="2143" y="577"/>
                      <a:pt x="2125" y="577"/>
                    </a:cubicBezTo>
                    <a:cubicBezTo>
                      <a:pt x="2053" y="541"/>
                      <a:pt x="1981" y="487"/>
                      <a:pt x="1945" y="414"/>
                    </a:cubicBezTo>
                    <a:lnTo>
                      <a:pt x="1945" y="414"/>
                    </a:lnTo>
                    <a:cubicBezTo>
                      <a:pt x="1997" y="643"/>
                      <a:pt x="1843" y="1424"/>
                      <a:pt x="1078" y="1424"/>
                    </a:cubicBezTo>
                    <a:cubicBezTo>
                      <a:pt x="1061" y="1424"/>
                      <a:pt x="1044" y="1423"/>
                      <a:pt x="1026" y="1423"/>
                    </a:cubicBezTo>
                    <a:cubicBezTo>
                      <a:pt x="216" y="1369"/>
                      <a:pt x="0" y="919"/>
                      <a:pt x="0" y="919"/>
                    </a:cubicBezTo>
                    <a:lnTo>
                      <a:pt x="0" y="919"/>
                    </a:lnTo>
                    <a:cubicBezTo>
                      <a:pt x="18" y="1099"/>
                      <a:pt x="90" y="1279"/>
                      <a:pt x="198" y="1423"/>
                    </a:cubicBezTo>
                    <a:cubicBezTo>
                      <a:pt x="373" y="1692"/>
                      <a:pt x="682" y="1823"/>
                      <a:pt x="1001" y="1823"/>
                    </a:cubicBezTo>
                    <a:cubicBezTo>
                      <a:pt x="1536" y="1823"/>
                      <a:pt x="2102" y="1455"/>
                      <a:pt x="2125" y="757"/>
                    </a:cubicBezTo>
                    <a:cubicBezTo>
                      <a:pt x="2125" y="757"/>
                      <a:pt x="2232" y="804"/>
                      <a:pt x="2359" y="804"/>
                    </a:cubicBezTo>
                    <a:cubicBezTo>
                      <a:pt x="2491" y="804"/>
                      <a:pt x="2645" y="752"/>
                      <a:pt x="2719" y="541"/>
                    </a:cubicBezTo>
                    <a:cubicBezTo>
                      <a:pt x="2755" y="360"/>
                      <a:pt x="2701" y="162"/>
                      <a:pt x="2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67"/>
              <p:cNvSpPr/>
              <p:nvPr/>
            </p:nvSpPr>
            <p:spPr>
              <a:xfrm flipH="1" rot="-2131221">
                <a:off x="3621036" y="4626501"/>
                <a:ext cx="109590" cy="86934"/>
              </a:xfrm>
              <a:custGeom>
                <a:rect b="b" l="l" r="r" t="t"/>
                <a:pathLst>
                  <a:path extrusionOk="0" h="5656" w="7130">
                    <a:moveTo>
                      <a:pt x="6391" y="1"/>
                    </a:moveTo>
                    <a:cubicBezTo>
                      <a:pt x="6391" y="1"/>
                      <a:pt x="6085" y="1045"/>
                      <a:pt x="5671" y="1315"/>
                    </a:cubicBezTo>
                    <a:cubicBezTo>
                      <a:pt x="4915" y="1801"/>
                      <a:pt x="2683" y="2701"/>
                      <a:pt x="1891" y="3529"/>
                    </a:cubicBezTo>
                    <a:cubicBezTo>
                      <a:pt x="1081" y="4357"/>
                      <a:pt x="0" y="5581"/>
                      <a:pt x="0" y="5581"/>
                    </a:cubicBezTo>
                    <a:cubicBezTo>
                      <a:pt x="0" y="5581"/>
                      <a:pt x="60" y="5656"/>
                      <a:pt x="260" y="5656"/>
                    </a:cubicBezTo>
                    <a:cubicBezTo>
                      <a:pt x="280" y="5656"/>
                      <a:pt x="302" y="5655"/>
                      <a:pt x="325" y="5653"/>
                    </a:cubicBezTo>
                    <a:cubicBezTo>
                      <a:pt x="325" y="5653"/>
                      <a:pt x="1693" y="4087"/>
                      <a:pt x="2305" y="3565"/>
                    </a:cubicBezTo>
                    <a:cubicBezTo>
                      <a:pt x="3241" y="2791"/>
                      <a:pt x="6301" y="2359"/>
                      <a:pt x="7057" y="973"/>
                    </a:cubicBezTo>
                    <a:cubicBezTo>
                      <a:pt x="7057" y="973"/>
                      <a:pt x="7129" y="55"/>
                      <a:pt x="6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67"/>
              <p:cNvSpPr/>
              <p:nvPr/>
            </p:nvSpPr>
            <p:spPr>
              <a:xfrm flipH="1" rot="1159585">
                <a:off x="3493505" y="4657581"/>
                <a:ext cx="76157" cy="77629"/>
              </a:xfrm>
              <a:custGeom>
                <a:rect b="b" l="l" r="r" t="t"/>
                <a:pathLst>
                  <a:path extrusionOk="0" h="5051" w="5186">
                    <a:moveTo>
                      <a:pt x="4825" y="0"/>
                    </a:moveTo>
                    <a:cubicBezTo>
                      <a:pt x="5185" y="1278"/>
                      <a:pt x="3745" y="3979"/>
                      <a:pt x="2485" y="3979"/>
                    </a:cubicBezTo>
                    <a:cubicBezTo>
                      <a:pt x="775" y="3979"/>
                      <a:pt x="811" y="2413"/>
                      <a:pt x="811" y="2413"/>
                    </a:cubicBezTo>
                    <a:cubicBezTo>
                      <a:pt x="739" y="2413"/>
                      <a:pt x="649" y="2395"/>
                      <a:pt x="577" y="2359"/>
                    </a:cubicBezTo>
                    <a:cubicBezTo>
                      <a:pt x="523" y="2323"/>
                      <a:pt x="469" y="2287"/>
                      <a:pt x="415" y="2251"/>
                    </a:cubicBezTo>
                    <a:cubicBezTo>
                      <a:pt x="253" y="2106"/>
                      <a:pt x="109" y="1944"/>
                      <a:pt x="1" y="1746"/>
                    </a:cubicBezTo>
                    <a:lnTo>
                      <a:pt x="1" y="1746"/>
                    </a:lnTo>
                    <a:lnTo>
                      <a:pt x="109" y="2305"/>
                    </a:lnTo>
                    <a:cubicBezTo>
                      <a:pt x="181" y="2521"/>
                      <a:pt x="343" y="2683"/>
                      <a:pt x="559" y="2737"/>
                    </a:cubicBezTo>
                    <a:cubicBezTo>
                      <a:pt x="577" y="2773"/>
                      <a:pt x="595" y="2827"/>
                      <a:pt x="595" y="2881"/>
                    </a:cubicBezTo>
                    <a:cubicBezTo>
                      <a:pt x="775" y="4411"/>
                      <a:pt x="1243" y="4861"/>
                      <a:pt x="2719" y="5023"/>
                    </a:cubicBezTo>
                    <a:cubicBezTo>
                      <a:pt x="2873" y="5042"/>
                      <a:pt x="3011" y="5051"/>
                      <a:pt x="3136" y="5051"/>
                    </a:cubicBezTo>
                    <a:cubicBezTo>
                      <a:pt x="4205" y="5051"/>
                      <a:pt x="4257" y="4375"/>
                      <a:pt x="4483" y="3295"/>
                    </a:cubicBezTo>
                    <a:cubicBezTo>
                      <a:pt x="4573" y="2773"/>
                      <a:pt x="4753" y="2088"/>
                      <a:pt x="4897" y="1494"/>
                    </a:cubicBezTo>
                    <a:cubicBezTo>
                      <a:pt x="5041" y="1008"/>
                      <a:pt x="5005" y="486"/>
                      <a:pt x="48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67"/>
              <p:cNvSpPr/>
              <p:nvPr/>
            </p:nvSpPr>
            <p:spPr>
              <a:xfrm flipH="1" rot="1159857">
                <a:off x="3347677" y="4635618"/>
                <a:ext cx="149694" cy="142593"/>
              </a:xfrm>
              <a:custGeom>
                <a:rect b="b" l="l" r="r" t="t"/>
                <a:pathLst>
                  <a:path extrusionOk="0" h="9278" w="9740">
                    <a:moveTo>
                      <a:pt x="684" y="0"/>
                    </a:moveTo>
                    <a:cubicBezTo>
                      <a:pt x="540" y="792"/>
                      <a:pt x="306" y="1567"/>
                      <a:pt x="0" y="2305"/>
                    </a:cubicBezTo>
                    <a:cubicBezTo>
                      <a:pt x="72" y="3187"/>
                      <a:pt x="666" y="5545"/>
                      <a:pt x="4627" y="7417"/>
                    </a:cubicBezTo>
                    <a:cubicBezTo>
                      <a:pt x="7275" y="8678"/>
                      <a:pt x="8423" y="9277"/>
                      <a:pt x="9039" y="9277"/>
                    </a:cubicBezTo>
                    <a:cubicBezTo>
                      <a:pt x="9381" y="9277"/>
                      <a:pt x="9559" y="9092"/>
                      <a:pt x="9739" y="8731"/>
                    </a:cubicBezTo>
                    <a:lnTo>
                      <a:pt x="9739" y="8731"/>
                    </a:lnTo>
                    <a:cubicBezTo>
                      <a:pt x="9711" y="8733"/>
                      <a:pt x="9681" y="8734"/>
                      <a:pt x="9650" y="8734"/>
                    </a:cubicBezTo>
                    <a:cubicBezTo>
                      <a:pt x="9074" y="8734"/>
                      <a:pt x="7900" y="8406"/>
                      <a:pt x="5563" y="7075"/>
                    </a:cubicBezTo>
                    <a:cubicBezTo>
                      <a:pt x="2917" y="5599"/>
                      <a:pt x="1116" y="2989"/>
                      <a:pt x="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67"/>
              <p:cNvSpPr/>
              <p:nvPr/>
            </p:nvSpPr>
            <p:spPr>
              <a:xfrm flipH="1" rot="1159796">
                <a:off x="3343014" y="4669700"/>
                <a:ext cx="120025" cy="169862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67"/>
              <p:cNvSpPr/>
              <p:nvPr/>
            </p:nvSpPr>
            <p:spPr>
              <a:xfrm flipH="1" rot="1159857">
                <a:off x="3319182" y="4603831"/>
                <a:ext cx="201979" cy="126825"/>
              </a:xfrm>
              <a:custGeom>
                <a:rect b="b" l="l" r="r" t="t"/>
                <a:pathLst>
                  <a:path extrusionOk="0" h="8252" w="13142">
                    <a:moveTo>
                      <a:pt x="342" y="0"/>
                    </a:moveTo>
                    <a:cubicBezTo>
                      <a:pt x="342" y="0"/>
                      <a:pt x="0" y="1080"/>
                      <a:pt x="1620" y="1872"/>
                    </a:cubicBezTo>
                    <a:cubicBezTo>
                      <a:pt x="3258" y="2664"/>
                      <a:pt x="4501" y="5977"/>
                      <a:pt x="7327" y="7579"/>
                    </a:cubicBezTo>
                    <a:cubicBezTo>
                      <a:pt x="8198" y="8078"/>
                      <a:pt x="9085" y="8251"/>
                      <a:pt x="9894" y="8251"/>
                    </a:cubicBezTo>
                    <a:cubicBezTo>
                      <a:pt x="11712" y="8251"/>
                      <a:pt x="13142" y="7381"/>
                      <a:pt x="13142" y="7381"/>
                    </a:cubicBezTo>
                    <a:cubicBezTo>
                      <a:pt x="13142" y="7381"/>
                      <a:pt x="8389" y="5617"/>
                      <a:pt x="6823" y="3763"/>
                    </a:cubicBezTo>
                    <a:cubicBezTo>
                      <a:pt x="5167" y="1800"/>
                      <a:pt x="2880" y="468"/>
                      <a:pt x="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67"/>
              <p:cNvSpPr/>
              <p:nvPr/>
            </p:nvSpPr>
            <p:spPr>
              <a:xfrm flipH="1" rot="507483">
                <a:off x="3421554" y="4671449"/>
                <a:ext cx="118422" cy="163189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4" name="Google Shape;2294;p67"/>
            <p:cNvGrpSpPr/>
            <p:nvPr/>
          </p:nvGrpSpPr>
          <p:grpSpPr>
            <a:xfrm>
              <a:off x="2479088" y="2197007"/>
              <a:ext cx="950140" cy="950140"/>
              <a:chOff x="5847688" y="1281150"/>
              <a:chExt cx="2581200" cy="2581200"/>
            </a:xfrm>
          </p:grpSpPr>
          <p:sp>
            <p:nvSpPr>
              <p:cNvPr id="2295" name="Google Shape;2295;p67"/>
              <p:cNvSpPr/>
              <p:nvPr/>
            </p:nvSpPr>
            <p:spPr>
              <a:xfrm>
                <a:off x="5847688" y="1281150"/>
                <a:ext cx="2581200" cy="25812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96" name="Google Shape;2296;p67"/>
              <p:cNvCxnSpPr>
                <a:stCxn id="2295" idx="1"/>
                <a:endCxn id="2295" idx="5"/>
              </p:cNvCxnSpPr>
              <p:nvPr/>
            </p:nvCxnSpPr>
            <p:spPr>
              <a:xfrm>
                <a:off x="6225695" y="1659158"/>
                <a:ext cx="1825200" cy="18252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97" name="Google Shape;2297;p67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298" name="Google Shape;2298;p67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8" name="Google Shape;2318;p67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319" name="Google Shape;2319;p67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343" name="Google Shape;2343;p67"/>
          <p:cNvGraphicFramePr/>
          <p:nvPr/>
        </p:nvGraphicFramePr>
        <p:xfrm>
          <a:off x="1471638" y="1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{59522865-0B1C-4DC2-860F-A148155A4D60}</a:tableStyleId>
              </a:tblPr>
              <a:tblGrid>
                <a:gridCol w="2114925"/>
                <a:gridCol w="2082700"/>
                <a:gridCol w="1850675"/>
              </a:tblGrid>
              <a:tr h="1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Costs/Severity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West Nile Neuroinvasive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Disease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West Nile Fever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Count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46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117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Inpatient Treatment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$2,188,768*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Outpatient Treatment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$884,137*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$28,051*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Productivity Loss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$696,009*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$145,727*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Average</a:t>
                      </a:r>
                      <a:endParaRPr b="1"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$81,392*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$1,485*</a:t>
                      </a:r>
                      <a:endParaRPr sz="10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44" name="Google Shape;2344;p67"/>
          <p:cNvSpPr txBox="1"/>
          <p:nvPr>
            <p:ph idx="4294967295" type="body"/>
          </p:nvPr>
        </p:nvSpPr>
        <p:spPr>
          <a:xfrm>
            <a:off x="912225" y="1170125"/>
            <a:ext cx="61818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Based on a study (West Nile Virus Outbreak) found in 2005:</a:t>
            </a:r>
            <a:endParaRPr sz="1100"/>
          </a:p>
        </p:txBody>
      </p:sp>
      <p:sp>
        <p:nvSpPr>
          <p:cNvPr id="2345" name="Google Shape;2345;p67"/>
          <p:cNvSpPr txBox="1"/>
          <p:nvPr>
            <p:ph idx="4294967295" type="body"/>
          </p:nvPr>
        </p:nvSpPr>
        <p:spPr>
          <a:xfrm>
            <a:off x="1395450" y="3755325"/>
            <a:ext cx="61818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700"/>
              <a:t>* values adjusted for inflation @ 2.15% p.a</a:t>
            </a:r>
            <a:endParaRPr i="1"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68"/>
          <p:cNvSpPr/>
          <p:nvPr/>
        </p:nvSpPr>
        <p:spPr>
          <a:xfrm>
            <a:off x="51550" y="106575"/>
            <a:ext cx="745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Quantitative</a:t>
            </a:r>
            <a:endParaRPr/>
          </a:p>
        </p:txBody>
      </p:sp>
      <p:grpSp>
        <p:nvGrpSpPr>
          <p:cNvPr id="2352" name="Google Shape;2352;p68"/>
          <p:cNvGrpSpPr/>
          <p:nvPr/>
        </p:nvGrpSpPr>
        <p:grpSpPr>
          <a:xfrm>
            <a:off x="7345446" y="106566"/>
            <a:ext cx="745581" cy="563062"/>
            <a:chOff x="3157125" y="3375850"/>
            <a:chExt cx="935250" cy="706300"/>
          </a:xfrm>
        </p:grpSpPr>
        <p:sp>
          <p:nvSpPr>
            <p:cNvPr id="2353" name="Google Shape;2353;p68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8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8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8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8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8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8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8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8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8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8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8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8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8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8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8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8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8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8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8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3" name="Google Shape;2373;p68"/>
          <p:cNvGrpSpPr/>
          <p:nvPr/>
        </p:nvGrpSpPr>
        <p:grpSpPr>
          <a:xfrm flipH="1">
            <a:off x="652076" y="547930"/>
            <a:ext cx="817707" cy="393592"/>
            <a:chOff x="5646000" y="3757700"/>
            <a:chExt cx="1153975" cy="555450"/>
          </a:xfrm>
        </p:grpSpPr>
        <p:sp>
          <p:nvSpPr>
            <p:cNvPr id="2374" name="Google Shape;2374;p68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8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8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8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8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8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8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8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8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8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8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8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8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8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8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8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8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8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8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8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8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8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8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8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8" name="Google Shape;2398;p68"/>
          <p:cNvSpPr txBox="1"/>
          <p:nvPr>
            <p:ph idx="4294967295" type="body"/>
          </p:nvPr>
        </p:nvSpPr>
        <p:spPr>
          <a:xfrm>
            <a:off x="1348250" y="1170125"/>
            <a:ext cx="56697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same study,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Aerial spray would cost $861,937* for an area of </a:t>
            </a:r>
            <a:r>
              <a:rPr lang="en"/>
              <a:t>477 km²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68"/>
          <p:cNvSpPr txBox="1"/>
          <p:nvPr>
            <p:ph idx="4294967295" type="body"/>
          </p:nvPr>
        </p:nvSpPr>
        <p:spPr>
          <a:xfrm>
            <a:off x="1348250" y="2306825"/>
            <a:ext cx="66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Assuming a same distribution of the virus severity,  there is a net benefit as long as a spray of similar area (477 km²) prevents </a:t>
            </a:r>
            <a:r>
              <a:rPr b="1" lang="en" u="sng"/>
              <a:t>36 cases or more</a:t>
            </a:r>
            <a:r>
              <a:rPr lang="en"/>
              <a:t>.</a:t>
            </a:r>
            <a:endParaRPr/>
          </a:p>
        </p:txBody>
      </p:sp>
      <p:sp>
        <p:nvSpPr>
          <p:cNvPr id="2400" name="Google Shape;2400;p68"/>
          <p:cNvSpPr/>
          <p:nvPr/>
        </p:nvSpPr>
        <p:spPr>
          <a:xfrm>
            <a:off x="8034625" y="4493550"/>
            <a:ext cx="745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- </a:t>
            </a:r>
            <a:r>
              <a:rPr lang="en"/>
              <a:t>Qualitative</a:t>
            </a:r>
            <a:endParaRPr/>
          </a:p>
        </p:txBody>
      </p:sp>
      <p:sp>
        <p:nvSpPr>
          <p:cNvPr id="2406" name="Google Shape;2406;p69"/>
          <p:cNvSpPr/>
          <p:nvPr/>
        </p:nvSpPr>
        <p:spPr>
          <a:xfrm>
            <a:off x="2714305" y="4326425"/>
            <a:ext cx="479702" cy="164399"/>
          </a:xfrm>
          <a:custGeom>
            <a:rect b="b" l="l" r="r" t="t"/>
            <a:pathLst>
              <a:path extrusionOk="0" h="4009" w="11594">
                <a:moveTo>
                  <a:pt x="6192" y="1"/>
                </a:moveTo>
                <a:cubicBezTo>
                  <a:pt x="4831" y="1"/>
                  <a:pt x="3655" y="2820"/>
                  <a:pt x="3655" y="2820"/>
                </a:cubicBezTo>
                <a:cubicBezTo>
                  <a:pt x="3655" y="2820"/>
                  <a:pt x="3902" y="1335"/>
                  <a:pt x="3165" y="1335"/>
                </a:cubicBezTo>
                <a:cubicBezTo>
                  <a:pt x="3132" y="1335"/>
                  <a:pt x="3098" y="1338"/>
                  <a:pt x="3061" y="1344"/>
                </a:cubicBezTo>
                <a:cubicBezTo>
                  <a:pt x="2197" y="1506"/>
                  <a:pt x="1693" y="3414"/>
                  <a:pt x="1693" y="3414"/>
                </a:cubicBezTo>
                <a:lnTo>
                  <a:pt x="0" y="4008"/>
                </a:lnTo>
                <a:lnTo>
                  <a:pt x="11594" y="4008"/>
                </a:lnTo>
                <a:lnTo>
                  <a:pt x="9524" y="3576"/>
                </a:lnTo>
                <a:cubicBezTo>
                  <a:pt x="9524" y="3576"/>
                  <a:pt x="9578" y="2478"/>
                  <a:pt x="9164" y="2298"/>
                </a:cubicBezTo>
                <a:cubicBezTo>
                  <a:pt x="9122" y="2279"/>
                  <a:pt x="9079" y="2270"/>
                  <a:pt x="9036" y="2270"/>
                </a:cubicBezTo>
                <a:cubicBezTo>
                  <a:pt x="8638" y="2270"/>
                  <a:pt x="8228" y="3018"/>
                  <a:pt x="8228" y="3018"/>
                </a:cubicBezTo>
                <a:cubicBezTo>
                  <a:pt x="8228" y="3018"/>
                  <a:pt x="8588" y="2154"/>
                  <a:pt x="8084" y="1668"/>
                </a:cubicBezTo>
                <a:cubicBezTo>
                  <a:pt x="8012" y="1599"/>
                  <a:pt x="7935" y="1570"/>
                  <a:pt x="7856" y="1570"/>
                </a:cubicBezTo>
                <a:cubicBezTo>
                  <a:pt x="7371" y="1570"/>
                  <a:pt x="6787" y="2658"/>
                  <a:pt x="6787" y="2658"/>
                </a:cubicBezTo>
                <a:cubicBezTo>
                  <a:pt x="6787" y="2658"/>
                  <a:pt x="7885" y="390"/>
                  <a:pt x="6427" y="30"/>
                </a:cubicBezTo>
                <a:cubicBezTo>
                  <a:pt x="6348" y="10"/>
                  <a:pt x="6270" y="1"/>
                  <a:pt x="6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7" name="Google Shape;2407;p69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408" name="Google Shape;2408;p69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9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9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9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9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9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9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9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9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9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9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9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9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9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9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9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9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9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9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9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69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429" name="Google Shape;2429;p69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9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9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9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9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9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9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9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9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9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9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9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9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9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9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9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9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9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9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9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9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9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9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9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3" name="Google Shape;2453;p69"/>
          <p:cNvSpPr txBox="1"/>
          <p:nvPr>
            <p:ph idx="4294967295" type="body"/>
          </p:nvPr>
        </p:nvSpPr>
        <p:spPr>
          <a:xfrm>
            <a:off x="1329600" y="1152475"/>
            <a:ext cx="61818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Inevitably reduces other mosquitoes borne diseases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Higher well-being by those who consider mosquitoes pests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Regular spraying creates jobs for the state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Visible effort to residents of steps taken to prevent fatalities</a:t>
            </a:r>
            <a:endParaRPr/>
          </a:p>
        </p:txBody>
      </p:sp>
      <p:pic>
        <p:nvPicPr>
          <p:cNvPr id="2454" name="Google Shape;24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75" y="2647375"/>
            <a:ext cx="2987425" cy="1992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5" name="Google Shape;2455;p69"/>
          <p:cNvGrpSpPr/>
          <p:nvPr/>
        </p:nvGrpSpPr>
        <p:grpSpPr>
          <a:xfrm>
            <a:off x="6001853" y="3236632"/>
            <a:ext cx="1107340" cy="950140"/>
            <a:chOff x="2400353" y="2197007"/>
            <a:chExt cx="1107340" cy="950140"/>
          </a:xfrm>
        </p:grpSpPr>
        <p:grpSp>
          <p:nvGrpSpPr>
            <p:cNvPr id="2456" name="Google Shape;2456;p69"/>
            <p:cNvGrpSpPr/>
            <p:nvPr/>
          </p:nvGrpSpPr>
          <p:grpSpPr>
            <a:xfrm flipH="1">
              <a:off x="2400353" y="2394313"/>
              <a:ext cx="1107340" cy="555292"/>
              <a:chOff x="3151904" y="4570475"/>
              <a:chExt cx="593780" cy="318676"/>
            </a:xfrm>
          </p:grpSpPr>
          <p:sp>
            <p:nvSpPr>
              <p:cNvPr id="2457" name="Google Shape;2457;p69"/>
              <p:cNvSpPr/>
              <p:nvPr/>
            </p:nvSpPr>
            <p:spPr>
              <a:xfrm flipH="1" rot="5367901">
                <a:off x="3510103" y="4677419"/>
                <a:ext cx="83684" cy="37298"/>
              </a:xfrm>
              <a:custGeom>
                <a:rect b="b" l="l" r="r" t="t"/>
                <a:pathLst>
                  <a:path extrusionOk="0" h="5185" w="10082">
                    <a:moveTo>
                      <a:pt x="5995" y="1"/>
                    </a:moveTo>
                    <a:cubicBezTo>
                      <a:pt x="5048" y="1"/>
                      <a:pt x="1655" y="3978"/>
                      <a:pt x="217" y="4372"/>
                    </a:cubicBezTo>
                    <a:cubicBezTo>
                      <a:pt x="217" y="4372"/>
                      <a:pt x="1" y="4606"/>
                      <a:pt x="433" y="4786"/>
                    </a:cubicBezTo>
                    <a:cubicBezTo>
                      <a:pt x="1657" y="4048"/>
                      <a:pt x="2773" y="3148"/>
                      <a:pt x="3727" y="2103"/>
                    </a:cubicBezTo>
                    <a:cubicBezTo>
                      <a:pt x="4933" y="735"/>
                      <a:pt x="5977" y="267"/>
                      <a:pt x="5977" y="267"/>
                    </a:cubicBezTo>
                    <a:cubicBezTo>
                      <a:pt x="5977" y="267"/>
                      <a:pt x="7273" y="2193"/>
                      <a:pt x="8408" y="4174"/>
                    </a:cubicBezTo>
                    <a:cubicBezTo>
                      <a:pt x="8863" y="4965"/>
                      <a:pt x="9244" y="5185"/>
                      <a:pt x="9527" y="5185"/>
                    </a:cubicBezTo>
                    <a:cubicBezTo>
                      <a:pt x="9881" y="5185"/>
                      <a:pt x="10082" y="4840"/>
                      <a:pt x="10082" y="4840"/>
                    </a:cubicBezTo>
                    <a:lnTo>
                      <a:pt x="9650" y="4570"/>
                    </a:lnTo>
                    <a:cubicBezTo>
                      <a:pt x="9636" y="4720"/>
                      <a:pt x="9509" y="4818"/>
                      <a:pt x="9370" y="4818"/>
                    </a:cubicBezTo>
                    <a:cubicBezTo>
                      <a:pt x="9326" y="4818"/>
                      <a:pt x="9280" y="4808"/>
                      <a:pt x="9236" y="4786"/>
                    </a:cubicBezTo>
                    <a:cubicBezTo>
                      <a:pt x="8876" y="4678"/>
                      <a:pt x="6841" y="483"/>
                      <a:pt x="6121" y="33"/>
                    </a:cubicBezTo>
                    <a:cubicBezTo>
                      <a:pt x="6086" y="11"/>
                      <a:pt x="6044" y="1"/>
                      <a:pt x="5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69"/>
              <p:cNvSpPr/>
              <p:nvPr/>
            </p:nvSpPr>
            <p:spPr>
              <a:xfrm flipH="1" rot="1159857">
                <a:off x="3499969" y="4634452"/>
                <a:ext cx="88986" cy="102188"/>
              </a:xfrm>
              <a:custGeom>
                <a:rect b="b" l="l" r="r" t="t"/>
                <a:pathLst>
                  <a:path extrusionOk="0" h="6649" w="5790">
                    <a:moveTo>
                      <a:pt x="3139" y="0"/>
                    </a:moveTo>
                    <a:cubicBezTo>
                      <a:pt x="1478" y="0"/>
                      <a:pt x="1" y="1188"/>
                      <a:pt x="137" y="2120"/>
                    </a:cubicBezTo>
                    <a:cubicBezTo>
                      <a:pt x="155" y="2300"/>
                      <a:pt x="227" y="2480"/>
                      <a:pt x="317" y="2642"/>
                    </a:cubicBezTo>
                    <a:cubicBezTo>
                      <a:pt x="335" y="2678"/>
                      <a:pt x="353" y="2714"/>
                      <a:pt x="371" y="2750"/>
                    </a:cubicBezTo>
                    <a:cubicBezTo>
                      <a:pt x="605" y="3110"/>
                      <a:pt x="947" y="3380"/>
                      <a:pt x="1181" y="3849"/>
                    </a:cubicBezTo>
                    <a:cubicBezTo>
                      <a:pt x="1253" y="4011"/>
                      <a:pt x="1307" y="4173"/>
                      <a:pt x="1325" y="4335"/>
                    </a:cubicBezTo>
                    <a:cubicBezTo>
                      <a:pt x="1343" y="4371"/>
                      <a:pt x="1361" y="4425"/>
                      <a:pt x="1361" y="4479"/>
                    </a:cubicBezTo>
                    <a:cubicBezTo>
                      <a:pt x="1541" y="6009"/>
                      <a:pt x="2009" y="6459"/>
                      <a:pt x="3485" y="6621"/>
                    </a:cubicBezTo>
                    <a:cubicBezTo>
                      <a:pt x="3639" y="6640"/>
                      <a:pt x="3777" y="6649"/>
                      <a:pt x="3902" y="6649"/>
                    </a:cubicBezTo>
                    <a:cubicBezTo>
                      <a:pt x="4971" y="6649"/>
                      <a:pt x="5022" y="5971"/>
                      <a:pt x="5231" y="4875"/>
                    </a:cubicBezTo>
                    <a:cubicBezTo>
                      <a:pt x="5339" y="4353"/>
                      <a:pt x="5501" y="3686"/>
                      <a:pt x="5663" y="3074"/>
                    </a:cubicBezTo>
                    <a:cubicBezTo>
                      <a:pt x="5789" y="2588"/>
                      <a:pt x="5771" y="2066"/>
                      <a:pt x="5591" y="1598"/>
                    </a:cubicBezTo>
                    <a:cubicBezTo>
                      <a:pt x="5483" y="1328"/>
                      <a:pt x="5357" y="1094"/>
                      <a:pt x="5177" y="896"/>
                    </a:cubicBezTo>
                    <a:cubicBezTo>
                      <a:pt x="4817" y="446"/>
                      <a:pt x="4295" y="158"/>
                      <a:pt x="3737" y="50"/>
                    </a:cubicBezTo>
                    <a:cubicBezTo>
                      <a:pt x="3647" y="32"/>
                      <a:pt x="3557" y="14"/>
                      <a:pt x="3449" y="14"/>
                    </a:cubicBezTo>
                    <a:cubicBezTo>
                      <a:pt x="3345" y="5"/>
                      <a:pt x="3242" y="0"/>
                      <a:pt x="31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69"/>
              <p:cNvSpPr/>
              <p:nvPr/>
            </p:nvSpPr>
            <p:spPr>
              <a:xfrm flipH="1" rot="-2131221">
                <a:off x="3581993" y="4649760"/>
                <a:ext cx="35982" cy="38410"/>
              </a:xfrm>
              <a:custGeom>
                <a:rect b="b" l="l" r="r" t="t"/>
                <a:pathLst>
                  <a:path extrusionOk="0" h="2499" w="2341">
                    <a:moveTo>
                      <a:pt x="1104" y="1"/>
                    </a:moveTo>
                    <a:cubicBezTo>
                      <a:pt x="971" y="1"/>
                      <a:pt x="838" y="34"/>
                      <a:pt x="720" y="100"/>
                    </a:cubicBezTo>
                    <a:cubicBezTo>
                      <a:pt x="360" y="334"/>
                      <a:pt x="108" y="712"/>
                      <a:pt x="36" y="1145"/>
                    </a:cubicBezTo>
                    <a:cubicBezTo>
                      <a:pt x="0" y="1289"/>
                      <a:pt x="0" y="1451"/>
                      <a:pt x="18" y="1595"/>
                    </a:cubicBezTo>
                    <a:cubicBezTo>
                      <a:pt x="36" y="1775"/>
                      <a:pt x="108" y="1955"/>
                      <a:pt x="216" y="2099"/>
                    </a:cubicBezTo>
                    <a:cubicBezTo>
                      <a:pt x="391" y="2368"/>
                      <a:pt x="700" y="2499"/>
                      <a:pt x="1019" y="2499"/>
                    </a:cubicBezTo>
                    <a:cubicBezTo>
                      <a:pt x="1554" y="2499"/>
                      <a:pt x="2120" y="2131"/>
                      <a:pt x="2143" y="1433"/>
                    </a:cubicBezTo>
                    <a:cubicBezTo>
                      <a:pt x="2161" y="1379"/>
                      <a:pt x="2179" y="1325"/>
                      <a:pt x="2197" y="1271"/>
                    </a:cubicBezTo>
                    <a:cubicBezTo>
                      <a:pt x="2341" y="874"/>
                      <a:pt x="2161" y="424"/>
                      <a:pt x="1764" y="262"/>
                    </a:cubicBezTo>
                    <a:cubicBezTo>
                      <a:pt x="1710" y="244"/>
                      <a:pt x="1674" y="226"/>
                      <a:pt x="1638" y="208"/>
                    </a:cubicBezTo>
                    <a:cubicBezTo>
                      <a:pt x="1490" y="70"/>
                      <a:pt x="1297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69"/>
              <p:cNvSpPr/>
              <p:nvPr/>
            </p:nvSpPr>
            <p:spPr>
              <a:xfrm flipH="1" rot="-2131221">
                <a:off x="3498580" y="4635648"/>
                <a:ext cx="107653" cy="58607"/>
              </a:xfrm>
              <a:custGeom>
                <a:rect b="b" l="l" r="r" t="t"/>
                <a:pathLst>
                  <a:path extrusionOk="0" h="3813" w="7004">
                    <a:moveTo>
                      <a:pt x="4965" y="0"/>
                    </a:moveTo>
                    <a:cubicBezTo>
                      <a:pt x="3304" y="0"/>
                      <a:pt x="1827" y="1188"/>
                      <a:pt x="1963" y="2120"/>
                    </a:cubicBezTo>
                    <a:cubicBezTo>
                      <a:pt x="1981" y="2318"/>
                      <a:pt x="2053" y="2498"/>
                      <a:pt x="2143" y="2660"/>
                    </a:cubicBezTo>
                    <a:cubicBezTo>
                      <a:pt x="2093" y="2644"/>
                      <a:pt x="2042" y="2636"/>
                      <a:pt x="1992" y="2636"/>
                    </a:cubicBezTo>
                    <a:cubicBezTo>
                      <a:pt x="1826" y="2636"/>
                      <a:pt x="1672" y="2724"/>
                      <a:pt x="1602" y="2876"/>
                    </a:cubicBezTo>
                    <a:cubicBezTo>
                      <a:pt x="1457" y="2742"/>
                      <a:pt x="1270" y="2673"/>
                      <a:pt x="1083" y="2673"/>
                    </a:cubicBezTo>
                    <a:cubicBezTo>
                      <a:pt x="945" y="2673"/>
                      <a:pt x="807" y="2710"/>
                      <a:pt x="684" y="2786"/>
                    </a:cubicBezTo>
                    <a:cubicBezTo>
                      <a:pt x="324" y="3020"/>
                      <a:pt x="72" y="3398"/>
                      <a:pt x="0" y="3813"/>
                    </a:cubicBezTo>
                    <a:cubicBezTo>
                      <a:pt x="18" y="3795"/>
                      <a:pt x="522" y="2768"/>
                      <a:pt x="990" y="2768"/>
                    </a:cubicBezTo>
                    <a:cubicBezTo>
                      <a:pt x="1260" y="2786"/>
                      <a:pt x="1512" y="2912"/>
                      <a:pt x="1674" y="3146"/>
                    </a:cubicBezTo>
                    <a:cubicBezTo>
                      <a:pt x="1674" y="3092"/>
                      <a:pt x="1692" y="3056"/>
                      <a:pt x="1692" y="3020"/>
                    </a:cubicBezTo>
                    <a:cubicBezTo>
                      <a:pt x="1710" y="2984"/>
                      <a:pt x="1710" y="2948"/>
                      <a:pt x="1728" y="2930"/>
                    </a:cubicBezTo>
                    <a:cubicBezTo>
                      <a:pt x="1761" y="2799"/>
                      <a:pt x="1870" y="2712"/>
                      <a:pt x="1998" y="2712"/>
                    </a:cubicBezTo>
                    <a:cubicBezTo>
                      <a:pt x="2010" y="2712"/>
                      <a:pt x="2022" y="2713"/>
                      <a:pt x="2035" y="2714"/>
                    </a:cubicBezTo>
                    <a:cubicBezTo>
                      <a:pt x="2089" y="2714"/>
                      <a:pt x="2143" y="2714"/>
                      <a:pt x="2197" y="2732"/>
                    </a:cubicBezTo>
                    <a:cubicBezTo>
                      <a:pt x="2323" y="2786"/>
                      <a:pt x="2449" y="2858"/>
                      <a:pt x="2521" y="2966"/>
                    </a:cubicBezTo>
                    <a:cubicBezTo>
                      <a:pt x="2503" y="2894"/>
                      <a:pt x="2467" y="2822"/>
                      <a:pt x="2431" y="2768"/>
                    </a:cubicBezTo>
                    <a:cubicBezTo>
                      <a:pt x="2395" y="2678"/>
                      <a:pt x="2341" y="2606"/>
                      <a:pt x="2287" y="2534"/>
                    </a:cubicBezTo>
                    <a:cubicBezTo>
                      <a:pt x="2089" y="2282"/>
                      <a:pt x="1927" y="1472"/>
                      <a:pt x="2755" y="896"/>
                    </a:cubicBezTo>
                    <a:cubicBezTo>
                      <a:pt x="3244" y="556"/>
                      <a:pt x="4097" y="147"/>
                      <a:pt x="5032" y="147"/>
                    </a:cubicBezTo>
                    <a:cubicBezTo>
                      <a:pt x="5681" y="147"/>
                      <a:pt x="6369" y="343"/>
                      <a:pt x="7003" y="896"/>
                    </a:cubicBezTo>
                    <a:cubicBezTo>
                      <a:pt x="6643" y="446"/>
                      <a:pt x="6139" y="158"/>
                      <a:pt x="5581" y="68"/>
                    </a:cubicBezTo>
                    <a:cubicBezTo>
                      <a:pt x="5473" y="50"/>
                      <a:pt x="5383" y="14"/>
                      <a:pt x="5275" y="14"/>
                    </a:cubicBezTo>
                    <a:cubicBezTo>
                      <a:pt x="5171" y="5"/>
                      <a:pt x="5068" y="0"/>
                      <a:pt x="4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69"/>
              <p:cNvSpPr/>
              <p:nvPr/>
            </p:nvSpPr>
            <p:spPr>
              <a:xfrm flipH="1" rot="1159857">
                <a:off x="3485377" y="4608500"/>
                <a:ext cx="37147" cy="67593"/>
              </a:xfrm>
              <a:custGeom>
                <a:rect b="b" l="l" r="r" t="t"/>
                <a:pathLst>
                  <a:path extrusionOk="0" h="4398" w="2417">
                    <a:moveTo>
                      <a:pt x="2080" y="1"/>
                    </a:moveTo>
                    <a:cubicBezTo>
                      <a:pt x="2060" y="1"/>
                      <a:pt x="2039" y="2"/>
                      <a:pt x="2016" y="5"/>
                    </a:cubicBezTo>
                    <a:cubicBezTo>
                      <a:pt x="1602" y="59"/>
                      <a:pt x="0" y="2237"/>
                      <a:pt x="0" y="2237"/>
                    </a:cubicBezTo>
                    <a:cubicBezTo>
                      <a:pt x="126" y="2399"/>
                      <a:pt x="306" y="2507"/>
                      <a:pt x="504" y="2561"/>
                    </a:cubicBezTo>
                    <a:lnTo>
                      <a:pt x="1962" y="653"/>
                    </a:lnTo>
                    <a:lnTo>
                      <a:pt x="1476" y="4325"/>
                    </a:lnTo>
                    <a:cubicBezTo>
                      <a:pt x="1548" y="4379"/>
                      <a:pt x="1638" y="4397"/>
                      <a:pt x="1710" y="4397"/>
                    </a:cubicBezTo>
                    <a:cubicBezTo>
                      <a:pt x="1710" y="4397"/>
                      <a:pt x="2178" y="1247"/>
                      <a:pt x="2250" y="815"/>
                    </a:cubicBezTo>
                    <a:cubicBezTo>
                      <a:pt x="2301" y="424"/>
                      <a:pt x="2417" y="1"/>
                      <a:pt x="2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69"/>
              <p:cNvSpPr/>
              <p:nvPr/>
            </p:nvSpPr>
            <p:spPr>
              <a:xfrm flipH="1" rot="1159857">
                <a:off x="3401463" y="4602803"/>
                <a:ext cx="140027" cy="78797"/>
              </a:xfrm>
              <a:custGeom>
                <a:rect b="b" l="l" r="r" t="t"/>
                <a:pathLst>
                  <a:path extrusionOk="0" h="5127" w="9111">
                    <a:moveTo>
                      <a:pt x="1203" y="1"/>
                    </a:moveTo>
                    <a:cubicBezTo>
                      <a:pt x="473" y="1"/>
                      <a:pt x="1" y="396"/>
                      <a:pt x="1" y="396"/>
                    </a:cubicBezTo>
                    <a:cubicBezTo>
                      <a:pt x="1" y="396"/>
                      <a:pt x="1873" y="1908"/>
                      <a:pt x="3889" y="3726"/>
                    </a:cubicBezTo>
                    <a:cubicBezTo>
                      <a:pt x="5234" y="4927"/>
                      <a:pt x="7106" y="5127"/>
                      <a:pt x="8205" y="5127"/>
                    </a:cubicBezTo>
                    <a:cubicBezTo>
                      <a:pt x="8754" y="5127"/>
                      <a:pt x="9110" y="5077"/>
                      <a:pt x="9110" y="5077"/>
                    </a:cubicBezTo>
                    <a:cubicBezTo>
                      <a:pt x="5618" y="2556"/>
                      <a:pt x="4015" y="1494"/>
                      <a:pt x="2575" y="468"/>
                    </a:cubicBezTo>
                    <a:cubicBezTo>
                      <a:pt x="2065" y="115"/>
                      <a:pt x="1596" y="1"/>
                      <a:pt x="1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69"/>
              <p:cNvSpPr/>
              <p:nvPr/>
            </p:nvSpPr>
            <p:spPr>
              <a:xfrm flipH="1" rot="1159857">
                <a:off x="3198323" y="4682808"/>
                <a:ext cx="170442" cy="37270"/>
              </a:xfrm>
              <a:custGeom>
                <a:rect b="b" l="l" r="r" t="t"/>
                <a:pathLst>
                  <a:path extrusionOk="0" h="2425" w="11090">
                    <a:moveTo>
                      <a:pt x="28" y="0"/>
                    </a:moveTo>
                    <a:cubicBezTo>
                      <a:pt x="9" y="0"/>
                      <a:pt x="0" y="1"/>
                      <a:pt x="0" y="1"/>
                    </a:cubicBezTo>
                    <a:cubicBezTo>
                      <a:pt x="108" y="217"/>
                      <a:pt x="666" y="613"/>
                      <a:pt x="666" y="613"/>
                    </a:cubicBezTo>
                    <a:cubicBezTo>
                      <a:pt x="1764" y="775"/>
                      <a:pt x="3331" y="2107"/>
                      <a:pt x="6607" y="2395"/>
                    </a:cubicBezTo>
                    <a:cubicBezTo>
                      <a:pt x="6831" y="2415"/>
                      <a:pt x="7046" y="2425"/>
                      <a:pt x="7251" y="2425"/>
                    </a:cubicBezTo>
                    <a:cubicBezTo>
                      <a:pt x="9994" y="2425"/>
                      <a:pt x="11054" y="757"/>
                      <a:pt x="11054" y="757"/>
                    </a:cubicBezTo>
                    <a:cubicBezTo>
                      <a:pt x="11090" y="613"/>
                      <a:pt x="10928" y="523"/>
                      <a:pt x="10928" y="523"/>
                    </a:cubicBezTo>
                    <a:cubicBezTo>
                      <a:pt x="10075" y="1718"/>
                      <a:pt x="8752" y="2119"/>
                      <a:pt x="7370" y="2119"/>
                    </a:cubicBezTo>
                    <a:cubicBezTo>
                      <a:pt x="5193" y="2119"/>
                      <a:pt x="2868" y="1126"/>
                      <a:pt x="1998" y="685"/>
                    </a:cubicBezTo>
                    <a:cubicBezTo>
                      <a:pt x="742" y="41"/>
                      <a:pt x="1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9"/>
              <p:cNvSpPr/>
              <p:nvPr/>
            </p:nvSpPr>
            <p:spPr>
              <a:xfrm flipH="1" rot="1159992">
                <a:off x="3379314" y="4710179"/>
                <a:ext cx="75018" cy="124519"/>
              </a:xfrm>
              <a:custGeom>
                <a:rect b="b" l="l" r="r" t="t"/>
                <a:pathLst>
                  <a:path extrusionOk="0" h="8102" w="3925">
                    <a:moveTo>
                      <a:pt x="396" y="1"/>
                    </a:moveTo>
                    <a:cubicBezTo>
                      <a:pt x="396" y="1"/>
                      <a:pt x="0" y="1081"/>
                      <a:pt x="180" y="1675"/>
                    </a:cubicBezTo>
                    <a:lnTo>
                      <a:pt x="234" y="1693"/>
                    </a:lnTo>
                    <a:cubicBezTo>
                      <a:pt x="234" y="2035"/>
                      <a:pt x="288" y="3097"/>
                      <a:pt x="540" y="3727"/>
                    </a:cubicBezTo>
                    <a:cubicBezTo>
                      <a:pt x="882" y="4483"/>
                      <a:pt x="3241" y="7094"/>
                      <a:pt x="3691" y="8048"/>
                    </a:cubicBezTo>
                    <a:cubicBezTo>
                      <a:pt x="3691" y="8048"/>
                      <a:pt x="3780" y="8102"/>
                      <a:pt x="3852" y="8102"/>
                    </a:cubicBezTo>
                    <a:cubicBezTo>
                      <a:pt x="3882" y="8102"/>
                      <a:pt x="3909" y="8092"/>
                      <a:pt x="3925" y="8066"/>
                    </a:cubicBezTo>
                    <a:cubicBezTo>
                      <a:pt x="3907" y="8066"/>
                      <a:pt x="3439" y="7346"/>
                      <a:pt x="2845" y="6482"/>
                    </a:cubicBezTo>
                    <a:cubicBezTo>
                      <a:pt x="2431" y="5924"/>
                      <a:pt x="954" y="4339"/>
                      <a:pt x="702" y="3655"/>
                    </a:cubicBezTo>
                    <a:cubicBezTo>
                      <a:pt x="504" y="3079"/>
                      <a:pt x="522" y="2017"/>
                      <a:pt x="540" y="1675"/>
                    </a:cubicBezTo>
                    <a:cubicBezTo>
                      <a:pt x="576" y="1675"/>
                      <a:pt x="594" y="1657"/>
                      <a:pt x="630" y="1657"/>
                    </a:cubicBezTo>
                    <a:cubicBezTo>
                      <a:pt x="558" y="1243"/>
                      <a:pt x="558" y="829"/>
                      <a:pt x="630" y="433"/>
                    </a:cubicBez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69"/>
              <p:cNvSpPr/>
              <p:nvPr/>
            </p:nvSpPr>
            <p:spPr>
              <a:xfrm flipH="1" rot="1159857">
                <a:off x="3149720" y="4636474"/>
                <a:ext cx="231042" cy="26158"/>
              </a:xfrm>
              <a:custGeom>
                <a:rect b="b" l="l" r="r" t="t"/>
                <a:pathLst>
                  <a:path extrusionOk="0" h="1702" w="15033">
                    <a:moveTo>
                      <a:pt x="15032" y="1"/>
                    </a:moveTo>
                    <a:cubicBezTo>
                      <a:pt x="14276" y="451"/>
                      <a:pt x="13466" y="793"/>
                      <a:pt x="12620" y="1009"/>
                    </a:cubicBezTo>
                    <a:cubicBezTo>
                      <a:pt x="11506" y="1268"/>
                      <a:pt x="10061" y="1394"/>
                      <a:pt x="8524" y="1394"/>
                    </a:cubicBezTo>
                    <a:cubicBezTo>
                      <a:pt x="6855" y="1394"/>
                      <a:pt x="5076" y="1245"/>
                      <a:pt x="3493" y="955"/>
                    </a:cubicBezTo>
                    <a:cubicBezTo>
                      <a:pt x="451" y="397"/>
                      <a:pt x="0" y="343"/>
                      <a:pt x="0" y="343"/>
                    </a:cubicBezTo>
                    <a:lnTo>
                      <a:pt x="0" y="343"/>
                    </a:lnTo>
                    <a:lnTo>
                      <a:pt x="1296" y="991"/>
                    </a:lnTo>
                    <a:cubicBezTo>
                      <a:pt x="3157" y="1433"/>
                      <a:pt x="5641" y="1702"/>
                      <a:pt x="8033" y="1702"/>
                    </a:cubicBezTo>
                    <a:cubicBezTo>
                      <a:pt x="9923" y="1702"/>
                      <a:pt x="11756" y="1534"/>
                      <a:pt x="13178" y="1153"/>
                    </a:cubicBezTo>
                    <a:cubicBezTo>
                      <a:pt x="13736" y="991"/>
                      <a:pt x="14258" y="721"/>
                      <a:pt x="14726" y="379"/>
                    </a:cubicBezTo>
                    <a:cubicBezTo>
                      <a:pt x="14852" y="289"/>
                      <a:pt x="14960" y="163"/>
                      <a:pt x="15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69"/>
              <p:cNvSpPr/>
              <p:nvPr/>
            </p:nvSpPr>
            <p:spPr>
              <a:xfrm flipH="1" rot="1675370">
                <a:off x="3302966" y="4594723"/>
                <a:ext cx="170736" cy="270180"/>
              </a:xfrm>
              <a:custGeom>
                <a:rect b="b" l="l" r="r" t="t"/>
                <a:pathLst>
                  <a:path extrusionOk="0" h="17579" w="10280">
                    <a:moveTo>
                      <a:pt x="2127" y="1"/>
                    </a:moveTo>
                    <a:cubicBezTo>
                      <a:pt x="2126" y="1"/>
                      <a:pt x="2125" y="1"/>
                      <a:pt x="2125" y="1"/>
                    </a:cubicBezTo>
                    <a:cubicBezTo>
                      <a:pt x="1765" y="55"/>
                      <a:pt x="0" y="2251"/>
                      <a:pt x="0" y="2251"/>
                    </a:cubicBezTo>
                    <a:cubicBezTo>
                      <a:pt x="89" y="2517"/>
                      <a:pt x="237" y="2541"/>
                      <a:pt x="288" y="2541"/>
                    </a:cubicBezTo>
                    <a:cubicBezTo>
                      <a:pt x="300" y="2541"/>
                      <a:pt x="306" y="2539"/>
                      <a:pt x="306" y="2539"/>
                    </a:cubicBezTo>
                    <a:cubicBezTo>
                      <a:pt x="828" y="1837"/>
                      <a:pt x="1441" y="1189"/>
                      <a:pt x="2143" y="649"/>
                    </a:cubicBezTo>
                    <a:cubicBezTo>
                      <a:pt x="2953" y="1423"/>
                      <a:pt x="7129" y="9164"/>
                      <a:pt x="7633" y="10964"/>
                    </a:cubicBezTo>
                    <a:cubicBezTo>
                      <a:pt x="8335" y="13395"/>
                      <a:pt x="9830" y="17337"/>
                      <a:pt x="10046" y="17535"/>
                    </a:cubicBezTo>
                    <a:cubicBezTo>
                      <a:pt x="10085" y="17565"/>
                      <a:pt x="10130" y="17578"/>
                      <a:pt x="10175" y="17578"/>
                    </a:cubicBezTo>
                    <a:cubicBezTo>
                      <a:pt x="10211" y="17578"/>
                      <a:pt x="10247" y="17569"/>
                      <a:pt x="10280" y="17553"/>
                    </a:cubicBezTo>
                    <a:cubicBezTo>
                      <a:pt x="9380" y="15429"/>
                      <a:pt x="8623" y="13251"/>
                      <a:pt x="7975" y="11036"/>
                    </a:cubicBezTo>
                    <a:cubicBezTo>
                      <a:pt x="7149" y="7965"/>
                      <a:pt x="2506" y="1"/>
                      <a:pt x="2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9"/>
              <p:cNvSpPr/>
              <p:nvPr/>
            </p:nvSpPr>
            <p:spPr>
              <a:xfrm flipH="1" rot="1159857">
                <a:off x="3347628" y="4629259"/>
                <a:ext cx="154120" cy="149663"/>
              </a:xfrm>
              <a:custGeom>
                <a:rect b="b" l="l" r="r" t="t"/>
                <a:pathLst>
                  <a:path extrusionOk="0" h="9738" w="10028">
                    <a:moveTo>
                      <a:pt x="774" y="0"/>
                    </a:moveTo>
                    <a:cubicBezTo>
                      <a:pt x="738" y="0"/>
                      <a:pt x="702" y="0"/>
                      <a:pt x="666" y="18"/>
                    </a:cubicBezTo>
                    <a:cubicBezTo>
                      <a:pt x="0" y="234"/>
                      <a:pt x="54" y="1368"/>
                      <a:pt x="144" y="1999"/>
                    </a:cubicBezTo>
                    <a:cubicBezTo>
                      <a:pt x="180" y="2251"/>
                      <a:pt x="198" y="2503"/>
                      <a:pt x="216" y="2755"/>
                    </a:cubicBezTo>
                    <a:cubicBezTo>
                      <a:pt x="216" y="2755"/>
                      <a:pt x="216" y="2755"/>
                      <a:pt x="216" y="2773"/>
                    </a:cubicBezTo>
                    <a:cubicBezTo>
                      <a:pt x="306" y="3637"/>
                      <a:pt x="900" y="5995"/>
                      <a:pt x="4861" y="7885"/>
                    </a:cubicBezTo>
                    <a:cubicBezTo>
                      <a:pt x="7508" y="9145"/>
                      <a:pt x="8656" y="9737"/>
                      <a:pt x="9267" y="9737"/>
                    </a:cubicBezTo>
                    <a:cubicBezTo>
                      <a:pt x="9608" y="9737"/>
                      <a:pt x="9781" y="9554"/>
                      <a:pt x="9955" y="9199"/>
                    </a:cubicBezTo>
                    <a:lnTo>
                      <a:pt x="9955" y="9181"/>
                    </a:lnTo>
                    <a:cubicBezTo>
                      <a:pt x="10027" y="9019"/>
                      <a:pt x="10027" y="8857"/>
                      <a:pt x="9973" y="8713"/>
                    </a:cubicBezTo>
                    <a:cubicBezTo>
                      <a:pt x="9541" y="7219"/>
                      <a:pt x="6193" y="3781"/>
                      <a:pt x="6157" y="3619"/>
                    </a:cubicBezTo>
                    <a:cubicBezTo>
                      <a:pt x="6121" y="3457"/>
                      <a:pt x="1908" y="0"/>
                      <a:pt x="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69"/>
              <p:cNvSpPr/>
              <p:nvPr/>
            </p:nvSpPr>
            <p:spPr>
              <a:xfrm flipH="1" rot="1159857">
                <a:off x="3351681" y="4627969"/>
                <a:ext cx="141395" cy="133649"/>
              </a:xfrm>
              <a:custGeom>
                <a:rect b="b" l="l" r="r" t="t"/>
                <a:pathLst>
                  <a:path extrusionOk="0" h="8696" w="9200">
                    <a:moveTo>
                      <a:pt x="0" y="0"/>
                    </a:moveTo>
                    <a:lnTo>
                      <a:pt x="36" y="144"/>
                    </a:lnTo>
                    <a:cubicBezTo>
                      <a:pt x="36" y="144"/>
                      <a:pt x="1440" y="522"/>
                      <a:pt x="3295" y="2107"/>
                    </a:cubicBezTo>
                    <a:cubicBezTo>
                      <a:pt x="5113" y="3655"/>
                      <a:pt x="7723" y="6319"/>
                      <a:pt x="9199" y="8695"/>
                    </a:cubicBezTo>
                    <a:cubicBezTo>
                      <a:pt x="8767" y="7201"/>
                      <a:pt x="5437" y="3781"/>
                      <a:pt x="5383" y="3619"/>
                    </a:cubicBezTo>
                    <a:cubicBezTo>
                      <a:pt x="5347" y="3439"/>
                      <a:pt x="1134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69"/>
              <p:cNvSpPr/>
              <p:nvPr/>
            </p:nvSpPr>
            <p:spPr>
              <a:xfrm flipH="1" rot="5367892">
                <a:off x="3487069" y="4764149"/>
                <a:ext cx="89036" cy="21465"/>
              </a:xfrm>
              <a:custGeom>
                <a:rect b="b" l="l" r="r" t="t"/>
                <a:pathLst>
                  <a:path extrusionOk="0" h="1516" w="10730">
                    <a:moveTo>
                      <a:pt x="10676" y="1"/>
                    </a:moveTo>
                    <a:cubicBezTo>
                      <a:pt x="10676" y="1"/>
                      <a:pt x="5977" y="757"/>
                      <a:pt x="3151" y="991"/>
                    </a:cubicBezTo>
                    <a:cubicBezTo>
                      <a:pt x="324" y="1225"/>
                      <a:pt x="0" y="1333"/>
                      <a:pt x="0" y="1333"/>
                    </a:cubicBezTo>
                    <a:cubicBezTo>
                      <a:pt x="0" y="1423"/>
                      <a:pt x="54" y="1495"/>
                      <a:pt x="144" y="1513"/>
                    </a:cubicBezTo>
                    <a:cubicBezTo>
                      <a:pt x="153" y="1515"/>
                      <a:pt x="166" y="1516"/>
                      <a:pt x="182" y="1516"/>
                    </a:cubicBezTo>
                    <a:cubicBezTo>
                      <a:pt x="448" y="1516"/>
                      <a:pt x="1642" y="1260"/>
                      <a:pt x="2381" y="1260"/>
                    </a:cubicBezTo>
                    <a:cubicBezTo>
                      <a:pt x="2404" y="1260"/>
                      <a:pt x="2426" y="1260"/>
                      <a:pt x="2449" y="1261"/>
                    </a:cubicBezTo>
                    <a:cubicBezTo>
                      <a:pt x="2457" y="1261"/>
                      <a:pt x="2467" y="1261"/>
                      <a:pt x="2477" y="1261"/>
                    </a:cubicBezTo>
                    <a:cubicBezTo>
                      <a:pt x="3367" y="1261"/>
                      <a:pt x="9573" y="501"/>
                      <a:pt x="10730" y="163"/>
                    </a:cubicBezTo>
                    <a:lnTo>
                      <a:pt x="10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69"/>
              <p:cNvSpPr/>
              <p:nvPr/>
            </p:nvSpPr>
            <p:spPr>
              <a:xfrm flipH="1" rot="5264642">
                <a:off x="3461007" y="4747510"/>
                <a:ext cx="97688" cy="39315"/>
              </a:xfrm>
              <a:custGeom>
                <a:rect b="b" l="l" r="r" t="t"/>
                <a:pathLst>
                  <a:path extrusionOk="0" h="2558" w="6356">
                    <a:moveTo>
                      <a:pt x="6176" y="1"/>
                    </a:moveTo>
                    <a:cubicBezTo>
                      <a:pt x="6176" y="1"/>
                      <a:pt x="3853" y="1351"/>
                      <a:pt x="2755" y="1603"/>
                    </a:cubicBezTo>
                    <a:cubicBezTo>
                      <a:pt x="1675" y="1855"/>
                      <a:pt x="55" y="2359"/>
                      <a:pt x="55" y="2359"/>
                    </a:cubicBezTo>
                    <a:cubicBezTo>
                      <a:pt x="55" y="2359"/>
                      <a:pt x="1" y="2485"/>
                      <a:pt x="163" y="2557"/>
                    </a:cubicBezTo>
                    <a:cubicBezTo>
                      <a:pt x="163" y="2557"/>
                      <a:pt x="2161" y="1927"/>
                      <a:pt x="2809" y="1765"/>
                    </a:cubicBezTo>
                    <a:cubicBezTo>
                      <a:pt x="3871" y="1477"/>
                      <a:pt x="5834" y="703"/>
                      <a:pt x="6356" y="109"/>
                    </a:cubicBezTo>
                    <a:lnTo>
                      <a:pt x="61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69"/>
              <p:cNvSpPr/>
              <p:nvPr/>
            </p:nvSpPr>
            <p:spPr>
              <a:xfrm flipH="1" rot="-2937418">
                <a:off x="3579015" y="4661192"/>
                <a:ext cx="42345" cy="28020"/>
              </a:xfrm>
              <a:custGeom>
                <a:rect b="b" l="l" r="r" t="t"/>
                <a:pathLst>
                  <a:path extrusionOk="0" h="1823" w="2755">
                    <a:moveTo>
                      <a:pt x="2611" y="0"/>
                    </a:moveTo>
                    <a:cubicBezTo>
                      <a:pt x="2611" y="18"/>
                      <a:pt x="2683" y="487"/>
                      <a:pt x="2413" y="595"/>
                    </a:cubicBezTo>
                    <a:cubicBezTo>
                      <a:pt x="2368" y="604"/>
                      <a:pt x="2327" y="608"/>
                      <a:pt x="2289" y="608"/>
                    </a:cubicBezTo>
                    <a:cubicBezTo>
                      <a:pt x="2251" y="608"/>
                      <a:pt x="2215" y="604"/>
                      <a:pt x="2179" y="595"/>
                    </a:cubicBezTo>
                    <a:cubicBezTo>
                      <a:pt x="2161" y="577"/>
                      <a:pt x="2143" y="577"/>
                      <a:pt x="2125" y="577"/>
                    </a:cubicBezTo>
                    <a:cubicBezTo>
                      <a:pt x="2053" y="541"/>
                      <a:pt x="1981" y="487"/>
                      <a:pt x="1945" y="414"/>
                    </a:cubicBezTo>
                    <a:lnTo>
                      <a:pt x="1945" y="414"/>
                    </a:lnTo>
                    <a:cubicBezTo>
                      <a:pt x="1997" y="643"/>
                      <a:pt x="1843" y="1424"/>
                      <a:pt x="1078" y="1424"/>
                    </a:cubicBezTo>
                    <a:cubicBezTo>
                      <a:pt x="1061" y="1424"/>
                      <a:pt x="1044" y="1423"/>
                      <a:pt x="1026" y="1423"/>
                    </a:cubicBezTo>
                    <a:cubicBezTo>
                      <a:pt x="216" y="1369"/>
                      <a:pt x="0" y="919"/>
                      <a:pt x="0" y="919"/>
                    </a:cubicBezTo>
                    <a:lnTo>
                      <a:pt x="0" y="919"/>
                    </a:lnTo>
                    <a:cubicBezTo>
                      <a:pt x="18" y="1099"/>
                      <a:pt x="90" y="1279"/>
                      <a:pt x="198" y="1423"/>
                    </a:cubicBezTo>
                    <a:cubicBezTo>
                      <a:pt x="373" y="1692"/>
                      <a:pt x="682" y="1823"/>
                      <a:pt x="1001" y="1823"/>
                    </a:cubicBezTo>
                    <a:cubicBezTo>
                      <a:pt x="1536" y="1823"/>
                      <a:pt x="2102" y="1455"/>
                      <a:pt x="2125" y="757"/>
                    </a:cubicBezTo>
                    <a:cubicBezTo>
                      <a:pt x="2125" y="757"/>
                      <a:pt x="2232" y="804"/>
                      <a:pt x="2359" y="804"/>
                    </a:cubicBezTo>
                    <a:cubicBezTo>
                      <a:pt x="2491" y="804"/>
                      <a:pt x="2645" y="752"/>
                      <a:pt x="2719" y="541"/>
                    </a:cubicBezTo>
                    <a:cubicBezTo>
                      <a:pt x="2755" y="360"/>
                      <a:pt x="2701" y="162"/>
                      <a:pt x="2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69"/>
              <p:cNvSpPr/>
              <p:nvPr/>
            </p:nvSpPr>
            <p:spPr>
              <a:xfrm flipH="1" rot="-2131221">
                <a:off x="3621036" y="4626501"/>
                <a:ext cx="109590" cy="86934"/>
              </a:xfrm>
              <a:custGeom>
                <a:rect b="b" l="l" r="r" t="t"/>
                <a:pathLst>
                  <a:path extrusionOk="0" h="5656" w="7130">
                    <a:moveTo>
                      <a:pt x="6391" y="1"/>
                    </a:moveTo>
                    <a:cubicBezTo>
                      <a:pt x="6391" y="1"/>
                      <a:pt x="6085" y="1045"/>
                      <a:pt x="5671" y="1315"/>
                    </a:cubicBezTo>
                    <a:cubicBezTo>
                      <a:pt x="4915" y="1801"/>
                      <a:pt x="2683" y="2701"/>
                      <a:pt x="1891" y="3529"/>
                    </a:cubicBezTo>
                    <a:cubicBezTo>
                      <a:pt x="1081" y="4357"/>
                      <a:pt x="0" y="5581"/>
                      <a:pt x="0" y="5581"/>
                    </a:cubicBezTo>
                    <a:cubicBezTo>
                      <a:pt x="0" y="5581"/>
                      <a:pt x="60" y="5656"/>
                      <a:pt x="260" y="5656"/>
                    </a:cubicBezTo>
                    <a:cubicBezTo>
                      <a:pt x="280" y="5656"/>
                      <a:pt x="302" y="5655"/>
                      <a:pt x="325" y="5653"/>
                    </a:cubicBezTo>
                    <a:cubicBezTo>
                      <a:pt x="325" y="5653"/>
                      <a:pt x="1693" y="4087"/>
                      <a:pt x="2305" y="3565"/>
                    </a:cubicBezTo>
                    <a:cubicBezTo>
                      <a:pt x="3241" y="2791"/>
                      <a:pt x="6301" y="2359"/>
                      <a:pt x="7057" y="973"/>
                    </a:cubicBezTo>
                    <a:cubicBezTo>
                      <a:pt x="7057" y="973"/>
                      <a:pt x="7129" y="55"/>
                      <a:pt x="6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69"/>
              <p:cNvSpPr/>
              <p:nvPr/>
            </p:nvSpPr>
            <p:spPr>
              <a:xfrm flipH="1" rot="1159585">
                <a:off x="3493505" y="4657581"/>
                <a:ext cx="76157" cy="77629"/>
              </a:xfrm>
              <a:custGeom>
                <a:rect b="b" l="l" r="r" t="t"/>
                <a:pathLst>
                  <a:path extrusionOk="0" h="5051" w="5186">
                    <a:moveTo>
                      <a:pt x="4825" y="0"/>
                    </a:moveTo>
                    <a:cubicBezTo>
                      <a:pt x="5185" y="1278"/>
                      <a:pt x="3745" y="3979"/>
                      <a:pt x="2485" y="3979"/>
                    </a:cubicBezTo>
                    <a:cubicBezTo>
                      <a:pt x="775" y="3979"/>
                      <a:pt x="811" y="2413"/>
                      <a:pt x="811" y="2413"/>
                    </a:cubicBezTo>
                    <a:cubicBezTo>
                      <a:pt x="739" y="2413"/>
                      <a:pt x="649" y="2395"/>
                      <a:pt x="577" y="2359"/>
                    </a:cubicBezTo>
                    <a:cubicBezTo>
                      <a:pt x="523" y="2323"/>
                      <a:pt x="469" y="2287"/>
                      <a:pt x="415" y="2251"/>
                    </a:cubicBezTo>
                    <a:cubicBezTo>
                      <a:pt x="253" y="2106"/>
                      <a:pt x="109" y="1944"/>
                      <a:pt x="1" y="1746"/>
                    </a:cubicBezTo>
                    <a:lnTo>
                      <a:pt x="1" y="1746"/>
                    </a:lnTo>
                    <a:lnTo>
                      <a:pt x="109" y="2305"/>
                    </a:lnTo>
                    <a:cubicBezTo>
                      <a:pt x="181" y="2521"/>
                      <a:pt x="343" y="2683"/>
                      <a:pt x="559" y="2737"/>
                    </a:cubicBezTo>
                    <a:cubicBezTo>
                      <a:pt x="577" y="2773"/>
                      <a:pt x="595" y="2827"/>
                      <a:pt x="595" y="2881"/>
                    </a:cubicBezTo>
                    <a:cubicBezTo>
                      <a:pt x="775" y="4411"/>
                      <a:pt x="1243" y="4861"/>
                      <a:pt x="2719" y="5023"/>
                    </a:cubicBezTo>
                    <a:cubicBezTo>
                      <a:pt x="2873" y="5042"/>
                      <a:pt x="3011" y="5051"/>
                      <a:pt x="3136" y="5051"/>
                    </a:cubicBezTo>
                    <a:cubicBezTo>
                      <a:pt x="4205" y="5051"/>
                      <a:pt x="4257" y="4375"/>
                      <a:pt x="4483" y="3295"/>
                    </a:cubicBezTo>
                    <a:cubicBezTo>
                      <a:pt x="4573" y="2773"/>
                      <a:pt x="4753" y="2088"/>
                      <a:pt x="4897" y="1494"/>
                    </a:cubicBezTo>
                    <a:cubicBezTo>
                      <a:pt x="5041" y="1008"/>
                      <a:pt x="5005" y="486"/>
                      <a:pt x="48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69"/>
              <p:cNvSpPr/>
              <p:nvPr/>
            </p:nvSpPr>
            <p:spPr>
              <a:xfrm flipH="1" rot="1159857">
                <a:off x="3347677" y="4635618"/>
                <a:ext cx="149694" cy="142593"/>
              </a:xfrm>
              <a:custGeom>
                <a:rect b="b" l="l" r="r" t="t"/>
                <a:pathLst>
                  <a:path extrusionOk="0" h="9278" w="9740">
                    <a:moveTo>
                      <a:pt x="684" y="0"/>
                    </a:moveTo>
                    <a:cubicBezTo>
                      <a:pt x="540" y="792"/>
                      <a:pt x="306" y="1567"/>
                      <a:pt x="0" y="2305"/>
                    </a:cubicBezTo>
                    <a:cubicBezTo>
                      <a:pt x="72" y="3187"/>
                      <a:pt x="666" y="5545"/>
                      <a:pt x="4627" y="7417"/>
                    </a:cubicBezTo>
                    <a:cubicBezTo>
                      <a:pt x="7275" y="8678"/>
                      <a:pt x="8423" y="9277"/>
                      <a:pt x="9039" y="9277"/>
                    </a:cubicBezTo>
                    <a:cubicBezTo>
                      <a:pt x="9381" y="9277"/>
                      <a:pt x="9559" y="9092"/>
                      <a:pt x="9739" y="8731"/>
                    </a:cubicBezTo>
                    <a:lnTo>
                      <a:pt x="9739" y="8731"/>
                    </a:lnTo>
                    <a:cubicBezTo>
                      <a:pt x="9711" y="8733"/>
                      <a:pt x="9681" y="8734"/>
                      <a:pt x="9650" y="8734"/>
                    </a:cubicBezTo>
                    <a:cubicBezTo>
                      <a:pt x="9074" y="8734"/>
                      <a:pt x="7900" y="8406"/>
                      <a:pt x="5563" y="7075"/>
                    </a:cubicBezTo>
                    <a:cubicBezTo>
                      <a:pt x="2917" y="5599"/>
                      <a:pt x="1116" y="2989"/>
                      <a:pt x="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69"/>
              <p:cNvSpPr/>
              <p:nvPr/>
            </p:nvSpPr>
            <p:spPr>
              <a:xfrm flipH="1" rot="1159796">
                <a:off x="3343014" y="4669700"/>
                <a:ext cx="120025" cy="169862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69"/>
              <p:cNvSpPr/>
              <p:nvPr/>
            </p:nvSpPr>
            <p:spPr>
              <a:xfrm flipH="1" rot="1159857">
                <a:off x="3319182" y="4603831"/>
                <a:ext cx="201979" cy="126825"/>
              </a:xfrm>
              <a:custGeom>
                <a:rect b="b" l="l" r="r" t="t"/>
                <a:pathLst>
                  <a:path extrusionOk="0" h="8252" w="13142">
                    <a:moveTo>
                      <a:pt x="342" y="0"/>
                    </a:moveTo>
                    <a:cubicBezTo>
                      <a:pt x="342" y="0"/>
                      <a:pt x="0" y="1080"/>
                      <a:pt x="1620" y="1872"/>
                    </a:cubicBezTo>
                    <a:cubicBezTo>
                      <a:pt x="3258" y="2664"/>
                      <a:pt x="4501" y="5977"/>
                      <a:pt x="7327" y="7579"/>
                    </a:cubicBezTo>
                    <a:cubicBezTo>
                      <a:pt x="8198" y="8078"/>
                      <a:pt x="9085" y="8251"/>
                      <a:pt x="9894" y="8251"/>
                    </a:cubicBezTo>
                    <a:cubicBezTo>
                      <a:pt x="11712" y="8251"/>
                      <a:pt x="13142" y="7381"/>
                      <a:pt x="13142" y="7381"/>
                    </a:cubicBezTo>
                    <a:cubicBezTo>
                      <a:pt x="13142" y="7381"/>
                      <a:pt x="8389" y="5617"/>
                      <a:pt x="6823" y="3763"/>
                    </a:cubicBezTo>
                    <a:cubicBezTo>
                      <a:pt x="5167" y="1800"/>
                      <a:pt x="2880" y="468"/>
                      <a:pt x="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69"/>
              <p:cNvSpPr/>
              <p:nvPr/>
            </p:nvSpPr>
            <p:spPr>
              <a:xfrm flipH="1" rot="507483">
                <a:off x="3421554" y="4671449"/>
                <a:ext cx="118422" cy="163189"/>
              </a:xfrm>
              <a:custGeom>
                <a:rect b="b" l="l" r="r" t="t"/>
                <a:pathLst>
                  <a:path extrusionOk="0" h="11054" w="6680">
                    <a:moveTo>
                      <a:pt x="1325" y="0"/>
                    </a:moveTo>
                    <a:cubicBezTo>
                      <a:pt x="800" y="0"/>
                      <a:pt x="0" y="869"/>
                      <a:pt x="0" y="869"/>
                    </a:cubicBezTo>
                    <a:cubicBezTo>
                      <a:pt x="72" y="1013"/>
                      <a:pt x="160" y="1037"/>
                      <a:pt x="211" y="1037"/>
                    </a:cubicBezTo>
                    <a:cubicBezTo>
                      <a:pt x="236" y="1037"/>
                      <a:pt x="252" y="1031"/>
                      <a:pt x="252" y="1031"/>
                    </a:cubicBezTo>
                    <a:cubicBezTo>
                      <a:pt x="252" y="1031"/>
                      <a:pt x="867" y="450"/>
                      <a:pt x="1207" y="450"/>
                    </a:cubicBezTo>
                    <a:cubicBezTo>
                      <a:pt x="1298" y="450"/>
                      <a:pt x="1370" y="492"/>
                      <a:pt x="1404" y="599"/>
                    </a:cubicBezTo>
                    <a:cubicBezTo>
                      <a:pt x="1548" y="1103"/>
                      <a:pt x="1422" y="2597"/>
                      <a:pt x="1656" y="4343"/>
                    </a:cubicBezTo>
                    <a:cubicBezTo>
                      <a:pt x="1873" y="6089"/>
                      <a:pt x="2287" y="6954"/>
                      <a:pt x="3691" y="8448"/>
                    </a:cubicBezTo>
                    <a:cubicBezTo>
                      <a:pt x="4555" y="9348"/>
                      <a:pt x="5473" y="10212"/>
                      <a:pt x="6445" y="11022"/>
                    </a:cubicBezTo>
                    <a:cubicBezTo>
                      <a:pt x="6488" y="11043"/>
                      <a:pt x="6525" y="11053"/>
                      <a:pt x="6557" y="11053"/>
                    </a:cubicBezTo>
                    <a:cubicBezTo>
                      <a:pt x="6607" y="11053"/>
                      <a:pt x="6646" y="11030"/>
                      <a:pt x="6679" y="10986"/>
                    </a:cubicBezTo>
                    <a:cubicBezTo>
                      <a:pt x="4825" y="9366"/>
                      <a:pt x="3961" y="8484"/>
                      <a:pt x="2737" y="6809"/>
                    </a:cubicBezTo>
                    <a:cubicBezTo>
                      <a:pt x="1620" y="5315"/>
                      <a:pt x="2035" y="383"/>
                      <a:pt x="1530" y="59"/>
                    </a:cubicBezTo>
                    <a:cubicBezTo>
                      <a:pt x="1470" y="18"/>
                      <a:pt x="1400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8" name="Google Shape;2478;p69"/>
            <p:cNvGrpSpPr/>
            <p:nvPr/>
          </p:nvGrpSpPr>
          <p:grpSpPr>
            <a:xfrm>
              <a:off x="2479088" y="2197007"/>
              <a:ext cx="950140" cy="950140"/>
              <a:chOff x="5847688" y="1281150"/>
              <a:chExt cx="2581200" cy="2581200"/>
            </a:xfrm>
          </p:grpSpPr>
          <p:cxnSp>
            <p:nvCxnSpPr>
              <p:cNvPr id="2479" name="Google Shape;2479;p69"/>
              <p:cNvCxnSpPr>
                <a:stCxn id="2480" idx="1"/>
                <a:endCxn id="2480" idx="5"/>
              </p:cNvCxnSpPr>
              <p:nvPr/>
            </p:nvCxnSpPr>
            <p:spPr>
              <a:xfrm>
                <a:off x="6225695" y="1659158"/>
                <a:ext cx="1825200" cy="18252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80" name="Google Shape;2480;p69"/>
              <p:cNvSpPr/>
              <p:nvPr/>
            </p:nvSpPr>
            <p:spPr>
              <a:xfrm>
                <a:off x="5847688" y="1281150"/>
                <a:ext cx="2581200" cy="25812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</a:t>
            </a:r>
            <a:r>
              <a:rPr lang="en"/>
              <a:t>Qualitative</a:t>
            </a:r>
            <a:endParaRPr/>
          </a:p>
        </p:txBody>
      </p:sp>
      <p:grpSp>
        <p:nvGrpSpPr>
          <p:cNvPr id="2486" name="Google Shape;2486;p70"/>
          <p:cNvGrpSpPr/>
          <p:nvPr/>
        </p:nvGrpSpPr>
        <p:grpSpPr>
          <a:xfrm>
            <a:off x="7345446" y="106566"/>
            <a:ext cx="745581" cy="563062"/>
            <a:chOff x="3157125" y="3375850"/>
            <a:chExt cx="935250" cy="706300"/>
          </a:xfrm>
        </p:grpSpPr>
        <p:sp>
          <p:nvSpPr>
            <p:cNvPr id="2487" name="Google Shape;2487;p70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0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0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7" name="Google Shape;2507;p70"/>
          <p:cNvGrpSpPr/>
          <p:nvPr/>
        </p:nvGrpSpPr>
        <p:grpSpPr>
          <a:xfrm flipH="1">
            <a:off x="652076" y="547930"/>
            <a:ext cx="817707" cy="393592"/>
            <a:chOff x="5646000" y="3757700"/>
            <a:chExt cx="1153975" cy="555450"/>
          </a:xfrm>
        </p:grpSpPr>
        <p:sp>
          <p:nvSpPr>
            <p:cNvPr id="2508" name="Google Shape;2508;p70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0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0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0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0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0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0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0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0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0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0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2" name="Google Shape;2532;p70"/>
          <p:cNvSpPr txBox="1"/>
          <p:nvPr>
            <p:ph idx="4294967295" type="body"/>
          </p:nvPr>
        </p:nvSpPr>
        <p:spPr>
          <a:xfrm>
            <a:off x="1340800" y="1643100"/>
            <a:ext cx="6181800" cy="20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Lower well-being by those who dislike the smell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Reports of pesticides causing health effects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</a:t>
            </a:r>
            <a:r>
              <a:rPr lang="en"/>
              <a:t>g. itching, convulsions, swelling, asthma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Impairs vision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Spraying often done in the morning</a:t>
            </a:r>
            <a:endParaRPr/>
          </a:p>
        </p:txBody>
      </p:sp>
      <p:sp>
        <p:nvSpPr>
          <p:cNvPr id="2533" name="Google Shape;2533;p70"/>
          <p:cNvSpPr/>
          <p:nvPr/>
        </p:nvSpPr>
        <p:spPr>
          <a:xfrm>
            <a:off x="8034625" y="4493550"/>
            <a:ext cx="745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grpSp>
        <p:nvGrpSpPr>
          <p:cNvPr id="2539" name="Google Shape;2539;p71"/>
          <p:cNvGrpSpPr/>
          <p:nvPr/>
        </p:nvGrpSpPr>
        <p:grpSpPr>
          <a:xfrm>
            <a:off x="627125" y="885762"/>
            <a:ext cx="574541" cy="367250"/>
            <a:chOff x="3198075" y="4039999"/>
            <a:chExt cx="574541" cy="367250"/>
          </a:xfrm>
        </p:grpSpPr>
        <p:sp>
          <p:nvSpPr>
            <p:cNvPr id="2540" name="Google Shape;2540;p71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0" name="Google Shape;2560;p71"/>
          <p:cNvGrpSpPr/>
          <p:nvPr/>
        </p:nvGrpSpPr>
        <p:grpSpPr>
          <a:xfrm>
            <a:off x="7924274" y="205111"/>
            <a:ext cx="693698" cy="389370"/>
            <a:chOff x="3646736" y="4395711"/>
            <a:chExt cx="693698" cy="389370"/>
          </a:xfrm>
        </p:grpSpPr>
        <p:sp>
          <p:nvSpPr>
            <p:cNvPr id="2561" name="Google Shape;2561;p71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1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1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1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1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1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1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1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9" name="Google Shape;2579;p71"/>
          <p:cNvSpPr txBox="1"/>
          <p:nvPr>
            <p:ph idx="4294967295" type="body"/>
          </p:nvPr>
        </p:nvSpPr>
        <p:spPr>
          <a:xfrm>
            <a:off x="1329600" y="1381075"/>
            <a:ext cx="61128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2</a:t>
            </a:r>
            <a:r>
              <a:rPr lang="en"/>
              <a:t> </a:t>
            </a:r>
            <a:r>
              <a:rPr b="1" lang="en"/>
              <a:t>out of</a:t>
            </a:r>
            <a:r>
              <a:rPr lang="en"/>
              <a:t> the </a:t>
            </a:r>
            <a:r>
              <a:rPr b="1" lang="en"/>
              <a:t>6</a:t>
            </a:r>
            <a:r>
              <a:rPr lang="en"/>
              <a:t> mosquito </a:t>
            </a:r>
            <a:r>
              <a:rPr b="1" lang="en"/>
              <a:t>species</a:t>
            </a:r>
            <a:r>
              <a:rPr lang="en"/>
              <a:t> constituted all observed presences of the WNV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location’s </a:t>
            </a:r>
            <a:r>
              <a:rPr b="1" lang="en"/>
              <a:t>longitude </a:t>
            </a:r>
            <a:r>
              <a:rPr lang="en"/>
              <a:t>is the variable with the </a:t>
            </a:r>
            <a:r>
              <a:rPr b="1" lang="en"/>
              <a:t>largest impact</a:t>
            </a:r>
            <a:r>
              <a:rPr lang="en"/>
              <a:t> on our model’s predictions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Although the use of pesticides in the 2013 spraying data shows some effectiveness in controlling the virus,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Unable to directly compare cause and effect but there are suitable measures to take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4" name="Google Shape;258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4"/>
            <a:ext cx="9144002" cy="512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85" name="Google Shape;258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2586" name="Google Shape;2586;p72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587" name="Google Shape;2587;p72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2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2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2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2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2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2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2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2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2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2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2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2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2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2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2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2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2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2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2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7" name="Google Shape;2607;p72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608" name="Google Shape;2608;p72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2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2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2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2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2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2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2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2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2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2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2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2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2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2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2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2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2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2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2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2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2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2" name="Google Shape;2632;p72"/>
          <p:cNvGrpSpPr/>
          <p:nvPr/>
        </p:nvGrpSpPr>
        <p:grpSpPr>
          <a:xfrm flipH="1">
            <a:off x="603801" y="2942054"/>
            <a:ext cx="621181" cy="338483"/>
            <a:chOff x="4718429" y="4563975"/>
            <a:chExt cx="580489" cy="338483"/>
          </a:xfrm>
        </p:grpSpPr>
        <p:sp>
          <p:nvSpPr>
            <p:cNvPr id="2633" name="Google Shape;2633;p72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2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2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2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2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2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2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2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2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2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2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2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2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2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2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2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2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2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2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2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2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4" name="Google Shape;2654;p72"/>
          <p:cNvGrpSpPr/>
          <p:nvPr/>
        </p:nvGrpSpPr>
        <p:grpSpPr>
          <a:xfrm flipH="1">
            <a:off x="7600341" y="1767780"/>
            <a:ext cx="742403" cy="372309"/>
            <a:chOff x="3151904" y="4570475"/>
            <a:chExt cx="593780" cy="318676"/>
          </a:xfrm>
        </p:grpSpPr>
        <p:sp>
          <p:nvSpPr>
            <p:cNvPr id="2655" name="Google Shape;2655;p72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2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2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2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2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2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2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2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2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2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2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2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2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2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2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2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2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2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2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2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2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72"/>
          <p:cNvSpPr txBox="1"/>
          <p:nvPr>
            <p:ph idx="4294967295" type="body"/>
          </p:nvPr>
        </p:nvSpPr>
        <p:spPr>
          <a:xfrm>
            <a:off x="948600" y="1381075"/>
            <a:ext cx="3549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efforts on deploying </a:t>
            </a:r>
            <a:r>
              <a:rPr lang="en"/>
              <a:t>pesticides</a:t>
            </a:r>
            <a:r>
              <a:rPr lang="en"/>
              <a:t> in community areas with higher density since spraying costs proportional to area</a:t>
            </a:r>
            <a:endParaRPr/>
          </a:p>
        </p:txBody>
      </p:sp>
      <p:pic>
        <p:nvPicPr>
          <p:cNvPr id="2677" name="Google Shape;267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815" y="1124200"/>
            <a:ext cx="2850161" cy="3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p72"/>
          <p:cNvSpPr txBox="1"/>
          <p:nvPr/>
        </p:nvSpPr>
        <p:spPr>
          <a:xfrm>
            <a:off x="5830650" y="4590775"/>
            <a:ext cx="272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ra"/>
                <a:ea typeface="Sora"/>
                <a:cs typeface="Sora"/>
                <a:sym typeface="Sora"/>
              </a:rPr>
              <a:t>Image courtesy of: newgeography.com</a:t>
            </a:r>
            <a:endParaRPr i="1" sz="7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73"/>
          <p:cNvSpPr/>
          <p:nvPr/>
        </p:nvSpPr>
        <p:spPr>
          <a:xfrm>
            <a:off x="392200" y="4403900"/>
            <a:ext cx="579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2685" name="Google Shape;2685;p73"/>
          <p:cNvGrpSpPr/>
          <p:nvPr/>
        </p:nvGrpSpPr>
        <p:grpSpPr>
          <a:xfrm>
            <a:off x="7511327" y="231802"/>
            <a:ext cx="579668" cy="437765"/>
            <a:chOff x="3157125" y="3375850"/>
            <a:chExt cx="935250" cy="706300"/>
          </a:xfrm>
        </p:grpSpPr>
        <p:sp>
          <p:nvSpPr>
            <p:cNvPr id="2686" name="Google Shape;2686;p73"/>
            <p:cNvSpPr/>
            <p:nvPr/>
          </p:nvSpPr>
          <p:spPr>
            <a:xfrm>
              <a:off x="3518975" y="3412600"/>
              <a:ext cx="167000" cy="126650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3579275" y="3375850"/>
              <a:ext cx="303375" cy="141175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3640025" y="3524825"/>
              <a:ext cx="308325" cy="12112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3640025" y="3525275"/>
              <a:ext cx="262875" cy="37200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3645425" y="3557225"/>
              <a:ext cx="302925" cy="8872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3656675" y="3530075"/>
              <a:ext cx="435700" cy="448425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3487025" y="3496100"/>
              <a:ext cx="234500" cy="21007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3528425" y="3496375"/>
              <a:ext cx="193100" cy="209800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3157125" y="3525475"/>
              <a:ext cx="356925" cy="461125"/>
            </a:xfrm>
            <a:custGeom>
              <a:rect b="b" l="l" r="r" t="t"/>
              <a:pathLst>
                <a:path extrusionOk="0" h="18445" w="14277">
                  <a:moveTo>
                    <a:pt x="10114" y="0"/>
                  </a:moveTo>
                  <a:cubicBezTo>
                    <a:pt x="9927" y="0"/>
                    <a:pt x="9563" y="79"/>
                    <a:pt x="9524" y="676"/>
                  </a:cubicBezTo>
                  <a:cubicBezTo>
                    <a:pt x="9470" y="1486"/>
                    <a:pt x="9524" y="10416"/>
                    <a:pt x="9524" y="10416"/>
                  </a:cubicBezTo>
                  <a:lnTo>
                    <a:pt x="1135" y="17328"/>
                  </a:lnTo>
                  <a:cubicBezTo>
                    <a:pt x="1135" y="17328"/>
                    <a:pt x="108" y="17886"/>
                    <a:pt x="0" y="18445"/>
                  </a:cubicBezTo>
                  <a:cubicBezTo>
                    <a:pt x="469" y="18264"/>
                    <a:pt x="919" y="18048"/>
                    <a:pt x="1351" y="17814"/>
                  </a:cubicBezTo>
                  <a:lnTo>
                    <a:pt x="9902" y="10794"/>
                  </a:lnTo>
                  <a:cubicBezTo>
                    <a:pt x="9922" y="10874"/>
                    <a:pt x="9993" y="10921"/>
                    <a:pt x="10068" y="10921"/>
                  </a:cubicBezTo>
                  <a:cubicBezTo>
                    <a:pt x="10126" y="10921"/>
                    <a:pt x="10186" y="10893"/>
                    <a:pt x="10226" y="10830"/>
                  </a:cubicBezTo>
                  <a:cubicBezTo>
                    <a:pt x="10424" y="10614"/>
                    <a:pt x="10154" y="1001"/>
                    <a:pt x="10154" y="1000"/>
                  </a:cubicBezTo>
                  <a:lnTo>
                    <a:pt x="10154" y="1000"/>
                  </a:lnTo>
                  <a:lnTo>
                    <a:pt x="14276" y="4115"/>
                  </a:lnTo>
                  <a:lnTo>
                    <a:pt x="14276" y="4115"/>
                  </a:lnTo>
                  <a:lnTo>
                    <a:pt x="14150" y="3107"/>
                  </a:lnTo>
                  <a:lnTo>
                    <a:pt x="10226" y="10"/>
                  </a:lnTo>
                  <a:cubicBezTo>
                    <a:pt x="10226" y="10"/>
                    <a:pt x="10181" y="0"/>
                    <a:pt x="10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3595925" y="3550475"/>
              <a:ext cx="161600" cy="531675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3539675" y="3672425"/>
              <a:ext cx="46825" cy="30650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3637325" y="3426250"/>
              <a:ext cx="379425" cy="112100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3590525" y="3689575"/>
              <a:ext cx="58525" cy="216025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3487025" y="3497825"/>
              <a:ext cx="109825" cy="188150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3491975" y="3671075"/>
              <a:ext cx="98125" cy="9022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3557225" y="3673775"/>
              <a:ext cx="32875" cy="86450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3521225" y="3754800"/>
              <a:ext cx="42775" cy="290975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3526175" y="3720800"/>
              <a:ext cx="54925" cy="40500"/>
            </a:xfrm>
            <a:custGeom>
              <a:rect b="b" l="l" r="r" t="t"/>
              <a:pathLst>
                <a:path extrusionOk="0" h="1620" w="2197">
                  <a:moveTo>
                    <a:pt x="1153" y="0"/>
                  </a:moveTo>
                  <a:cubicBezTo>
                    <a:pt x="1105" y="0"/>
                    <a:pt x="1057" y="4"/>
                    <a:pt x="1008" y="10"/>
                  </a:cubicBezTo>
                  <a:cubicBezTo>
                    <a:pt x="738" y="46"/>
                    <a:pt x="378" y="136"/>
                    <a:pt x="234" y="388"/>
                  </a:cubicBezTo>
                  <a:cubicBezTo>
                    <a:pt x="0" y="730"/>
                    <a:pt x="0" y="1198"/>
                    <a:pt x="234" y="1558"/>
                  </a:cubicBezTo>
                  <a:cubicBezTo>
                    <a:pt x="288" y="1576"/>
                    <a:pt x="342" y="1594"/>
                    <a:pt x="396" y="1594"/>
                  </a:cubicBezTo>
                  <a:cubicBezTo>
                    <a:pt x="536" y="1607"/>
                    <a:pt x="676" y="1620"/>
                    <a:pt x="816" y="1620"/>
                  </a:cubicBezTo>
                  <a:cubicBezTo>
                    <a:pt x="874" y="1620"/>
                    <a:pt x="932" y="1618"/>
                    <a:pt x="990" y="1612"/>
                  </a:cubicBezTo>
                  <a:cubicBezTo>
                    <a:pt x="1314" y="1594"/>
                    <a:pt x="1621" y="1468"/>
                    <a:pt x="1873" y="1270"/>
                  </a:cubicBezTo>
                  <a:cubicBezTo>
                    <a:pt x="2017" y="1126"/>
                    <a:pt x="2125" y="964"/>
                    <a:pt x="2197" y="784"/>
                  </a:cubicBezTo>
                  <a:cubicBezTo>
                    <a:pt x="2050" y="311"/>
                    <a:pt x="1621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3491975" y="3671075"/>
              <a:ext cx="61225" cy="64400"/>
            </a:xfrm>
            <a:custGeom>
              <a:rect b="b" l="l" r="r" t="t"/>
              <a:pathLst>
                <a:path extrusionOk="0" h="2576" w="2449">
                  <a:moveTo>
                    <a:pt x="2264" y="1"/>
                  </a:moveTo>
                  <a:cubicBezTo>
                    <a:pt x="2140" y="1"/>
                    <a:pt x="2016" y="25"/>
                    <a:pt x="1908" y="73"/>
                  </a:cubicBezTo>
                  <a:cubicBezTo>
                    <a:pt x="1908" y="73"/>
                    <a:pt x="1008" y="289"/>
                    <a:pt x="846" y="883"/>
                  </a:cubicBezTo>
                  <a:cubicBezTo>
                    <a:pt x="846" y="883"/>
                    <a:pt x="0" y="1279"/>
                    <a:pt x="252" y="2143"/>
                  </a:cubicBezTo>
                  <a:cubicBezTo>
                    <a:pt x="288" y="2287"/>
                    <a:pt x="324" y="2431"/>
                    <a:pt x="396" y="2575"/>
                  </a:cubicBezTo>
                  <a:cubicBezTo>
                    <a:pt x="558" y="2485"/>
                    <a:pt x="702" y="2395"/>
                    <a:pt x="576" y="2269"/>
                  </a:cubicBezTo>
                  <a:cubicBezTo>
                    <a:pt x="342" y="2035"/>
                    <a:pt x="342" y="1459"/>
                    <a:pt x="612" y="1171"/>
                  </a:cubicBezTo>
                  <a:cubicBezTo>
                    <a:pt x="870" y="897"/>
                    <a:pt x="1373" y="883"/>
                    <a:pt x="1476" y="883"/>
                  </a:cubicBezTo>
                  <a:cubicBezTo>
                    <a:pt x="1488" y="883"/>
                    <a:pt x="1494" y="883"/>
                    <a:pt x="1494" y="883"/>
                  </a:cubicBezTo>
                  <a:cubicBezTo>
                    <a:pt x="1494" y="883"/>
                    <a:pt x="1116" y="757"/>
                    <a:pt x="1368" y="469"/>
                  </a:cubicBezTo>
                  <a:cubicBezTo>
                    <a:pt x="1602" y="181"/>
                    <a:pt x="2448" y="19"/>
                    <a:pt x="2448" y="19"/>
                  </a:cubicBezTo>
                  <a:cubicBezTo>
                    <a:pt x="2388" y="7"/>
                    <a:pt x="2326" y="1"/>
                    <a:pt x="2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3498275" y="3719975"/>
              <a:ext cx="42775" cy="40700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73"/>
          <p:cNvGrpSpPr/>
          <p:nvPr/>
        </p:nvGrpSpPr>
        <p:grpSpPr>
          <a:xfrm flipH="1">
            <a:off x="792051" y="534580"/>
            <a:ext cx="817707" cy="393592"/>
            <a:chOff x="5646000" y="3757700"/>
            <a:chExt cx="1153975" cy="555450"/>
          </a:xfrm>
        </p:grpSpPr>
        <p:sp>
          <p:nvSpPr>
            <p:cNvPr id="2707" name="Google Shape;2707;p73"/>
            <p:cNvSpPr/>
            <p:nvPr/>
          </p:nvSpPr>
          <p:spPr>
            <a:xfrm>
              <a:off x="5904325" y="3811450"/>
              <a:ext cx="252050" cy="129625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6091750" y="3774125"/>
              <a:ext cx="144750" cy="166225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6086150" y="3840500"/>
              <a:ext cx="40525" cy="42450"/>
            </a:xfrm>
            <a:custGeom>
              <a:rect b="b" l="l" r="r" t="t"/>
              <a:pathLst>
                <a:path extrusionOk="0" h="1698" w="1621">
                  <a:moveTo>
                    <a:pt x="421" y="1"/>
                  </a:moveTo>
                  <a:cubicBezTo>
                    <a:pt x="249" y="1"/>
                    <a:pt x="86" y="101"/>
                    <a:pt x="0" y="257"/>
                  </a:cubicBezTo>
                  <a:cubicBezTo>
                    <a:pt x="0" y="257"/>
                    <a:pt x="54" y="311"/>
                    <a:pt x="108" y="383"/>
                  </a:cubicBezTo>
                  <a:cubicBezTo>
                    <a:pt x="307" y="653"/>
                    <a:pt x="451" y="959"/>
                    <a:pt x="505" y="1284"/>
                  </a:cubicBezTo>
                  <a:cubicBezTo>
                    <a:pt x="505" y="1356"/>
                    <a:pt x="505" y="1410"/>
                    <a:pt x="505" y="1464"/>
                  </a:cubicBezTo>
                  <a:cubicBezTo>
                    <a:pt x="505" y="1464"/>
                    <a:pt x="612" y="1511"/>
                    <a:pt x="741" y="1511"/>
                  </a:cubicBezTo>
                  <a:cubicBezTo>
                    <a:pt x="876" y="1511"/>
                    <a:pt x="1034" y="1459"/>
                    <a:pt x="1117" y="1248"/>
                  </a:cubicBezTo>
                  <a:lnTo>
                    <a:pt x="1117" y="1266"/>
                  </a:lnTo>
                  <a:cubicBezTo>
                    <a:pt x="1171" y="1464"/>
                    <a:pt x="1351" y="1644"/>
                    <a:pt x="1567" y="1698"/>
                  </a:cubicBezTo>
                  <a:lnTo>
                    <a:pt x="1621" y="1698"/>
                  </a:lnTo>
                  <a:cubicBezTo>
                    <a:pt x="1621" y="1572"/>
                    <a:pt x="1603" y="1446"/>
                    <a:pt x="1585" y="1338"/>
                  </a:cubicBezTo>
                  <a:cubicBezTo>
                    <a:pt x="1513" y="905"/>
                    <a:pt x="1333" y="293"/>
                    <a:pt x="847" y="149"/>
                  </a:cubicBezTo>
                  <a:cubicBezTo>
                    <a:pt x="757" y="95"/>
                    <a:pt x="649" y="59"/>
                    <a:pt x="559" y="23"/>
                  </a:cubicBezTo>
                  <a:cubicBezTo>
                    <a:pt x="513" y="8"/>
                    <a:pt x="467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6045200" y="3841275"/>
              <a:ext cx="58525" cy="62475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6046100" y="3774575"/>
              <a:ext cx="175100" cy="95325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6219375" y="3757700"/>
              <a:ext cx="60425" cy="109950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6185600" y="3765925"/>
              <a:ext cx="227775" cy="128175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6417400" y="3991825"/>
              <a:ext cx="277250" cy="60625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6252225" y="3958075"/>
              <a:ext cx="98125" cy="202550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3"/>
            <p:cNvSpPr/>
            <p:nvPr/>
          </p:nvSpPr>
          <p:spPr>
            <a:xfrm>
              <a:off x="6424150" y="3931075"/>
              <a:ext cx="375825" cy="42550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3"/>
            <p:cNvSpPr/>
            <p:nvPr/>
          </p:nvSpPr>
          <p:spPr>
            <a:xfrm>
              <a:off x="6261675" y="3787950"/>
              <a:ext cx="257000" cy="439475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3"/>
            <p:cNvSpPr/>
            <p:nvPr/>
          </p:nvSpPr>
          <p:spPr>
            <a:xfrm>
              <a:off x="6099200" y="3882925"/>
              <a:ext cx="31975" cy="47300"/>
            </a:xfrm>
            <a:custGeom>
              <a:rect b="b" l="l" r="r" t="t"/>
              <a:pathLst>
                <a:path extrusionOk="0" h="1892" w="1279">
                  <a:moveTo>
                    <a:pt x="1099" y="1"/>
                  </a:moveTo>
                  <a:lnTo>
                    <a:pt x="1" y="1567"/>
                  </a:lnTo>
                  <a:cubicBezTo>
                    <a:pt x="1" y="1567"/>
                    <a:pt x="342" y="1891"/>
                    <a:pt x="593" y="1891"/>
                  </a:cubicBezTo>
                  <a:cubicBezTo>
                    <a:pt x="600" y="1891"/>
                    <a:pt x="606" y="1891"/>
                    <a:pt x="613" y="1891"/>
                  </a:cubicBezTo>
                  <a:lnTo>
                    <a:pt x="1225" y="595"/>
                  </a:lnTo>
                  <a:cubicBezTo>
                    <a:pt x="1279" y="379"/>
                    <a:pt x="1225" y="163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3"/>
            <p:cNvSpPr/>
            <p:nvPr/>
          </p:nvSpPr>
          <p:spPr>
            <a:xfrm>
              <a:off x="6212625" y="3828475"/>
              <a:ext cx="250700" cy="243450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3"/>
            <p:cNvSpPr/>
            <p:nvPr/>
          </p:nvSpPr>
          <p:spPr>
            <a:xfrm>
              <a:off x="6231525" y="3828475"/>
              <a:ext cx="230000" cy="217400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3"/>
            <p:cNvSpPr/>
            <p:nvPr/>
          </p:nvSpPr>
          <p:spPr>
            <a:xfrm>
              <a:off x="6150950" y="4007625"/>
              <a:ext cx="47300" cy="305525"/>
            </a:xfrm>
            <a:custGeom>
              <a:rect b="b" l="l" r="r" t="t"/>
              <a:pathLst>
                <a:path extrusionOk="0" h="12221" w="1892">
                  <a:moveTo>
                    <a:pt x="1717" y="1"/>
                  </a:moveTo>
                  <a:cubicBezTo>
                    <a:pt x="1687" y="1"/>
                    <a:pt x="1654" y="10"/>
                    <a:pt x="1621" y="35"/>
                  </a:cubicBezTo>
                  <a:cubicBezTo>
                    <a:pt x="1621" y="35"/>
                    <a:pt x="1009" y="2664"/>
                    <a:pt x="595" y="5490"/>
                  </a:cubicBezTo>
                  <a:cubicBezTo>
                    <a:pt x="145" y="8568"/>
                    <a:pt x="1" y="9324"/>
                    <a:pt x="19" y="10026"/>
                  </a:cubicBezTo>
                  <a:cubicBezTo>
                    <a:pt x="37" y="10602"/>
                    <a:pt x="739" y="11809"/>
                    <a:pt x="937" y="12151"/>
                  </a:cubicBezTo>
                  <a:cubicBezTo>
                    <a:pt x="965" y="12198"/>
                    <a:pt x="1019" y="12221"/>
                    <a:pt x="1074" y="12221"/>
                  </a:cubicBezTo>
                  <a:cubicBezTo>
                    <a:pt x="1123" y="12221"/>
                    <a:pt x="1173" y="12203"/>
                    <a:pt x="1207" y="12169"/>
                  </a:cubicBezTo>
                  <a:cubicBezTo>
                    <a:pt x="721" y="11557"/>
                    <a:pt x="397" y="10819"/>
                    <a:pt x="289" y="10044"/>
                  </a:cubicBezTo>
                  <a:cubicBezTo>
                    <a:pt x="163" y="8874"/>
                    <a:pt x="1333" y="2015"/>
                    <a:pt x="1891" y="107"/>
                  </a:cubicBezTo>
                  <a:cubicBezTo>
                    <a:pt x="1891" y="107"/>
                    <a:pt x="1816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3"/>
            <p:cNvSpPr/>
            <p:nvPr/>
          </p:nvSpPr>
          <p:spPr>
            <a:xfrm>
              <a:off x="5646000" y="3923875"/>
              <a:ext cx="268250" cy="37900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3"/>
            <p:cNvSpPr/>
            <p:nvPr/>
          </p:nvSpPr>
          <p:spPr>
            <a:xfrm>
              <a:off x="5951575" y="3921625"/>
              <a:ext cx="158900" cy="63950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3"/>
            <p:cNvSpPr/>
            <p:nvPr/>
          </p:nvSpPr>
          <p:spPr>
            <a:xfrm>
              <a:off x="6045650" y="3858175"/>
              <a:ext cx="68875" cy="45575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3"/>
            <p:cNvSpPr/>
            <p:nvPr/>
          </p:nvSpPr>
          <p:spPr>
            <a:xfrm>
              <a:off x="5885875" y="3874825"/>
              <a:ext cx="178250" cy="141400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3"/>
            <p:cNvSpPr/>
            <p:nvPr/>
          </p:nvSpPr>
          <p:spPr>
            <a:xfrm>
              <a:off x="6110900" y="3814075"/>
              <a:ext cx="129650" cy="126275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3"/>
            <p:cNvSpPr/>
            <p:nvPr/>
          </p:nvSpPr>
          <p:spPr>
            <a:xfrm>
              <a:off x="6218025" y="3839725"/>
              <a:ext cx="243500" cy="231950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3"/>
            <p:cNvSpPr/>
            <p:nvPr/>
          </p:nvSpPr>
          <p:spPr>
            <a:xfrm>
              <a:off x="6246375" y="3901275"/>
              <a:ext cx="167000" cy="276350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3"/>
            <p:cNvSpPr/>
            <p:nvPr/>
          </p:nvSpPr>
          <p:spPr>
            <a:xfrm>
              <a:off x="6200475" y="3792925"/>
              <a:ext cx="328550" cy="206300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3"/>
            <p:cNvSpPr/>
            <p:nvPr/>
          </p:nvSpPr>
          <p:spPr>
            <a:xfrm>
              <a:off x="6167600" y="3847775"/>
              <a:ext cx="79250" cy="167825"/>
            </a:xfrm>
            <a:custGeom>
              <a:rect b="b" l="l" r="r" t="t"/>
              <a:pathLst>
                <a:path extrusionOk="0" h="6713" w="3170">
                  <a:moveTo>
                    <a:pt x="2398" y="0"/>
                  </a:moveTo>
                  <a:cubicBezTo>
                    <a:pt x="1675" y="0"/>
                    <a:pt x="1" y="1659"/>
                    <a:pt x="1" y="1659"/>
                  </a:cubicBezTo>
                  <a:cubicBezTo>
                    <a:pt x="1" y="1749"/>
                    <a:pt x="55" y="1839"/>
                    <a:pt x="163" y="1857"/>
                  </a:cubicBezTo>
                  <a:cubicBezTo>
                    <a:pt x="1060" y="789"/>
                    <a:pt x="2051" y="267"/>
                    <a:pt x="2346" y="267"/>
                  </a:cubicBezTo>
                  <a:cubicBezTo>
                    <a:pt x="2394" y="267"/>
                    <a:pt x="2424" y="281"/>
                    <a:pt x="2431" y="308"/>
                  </a:cubicBezTo>
                  <a:cubicBezTo>
                    <a:pt x="2485" y="524"/>
                    <a:pt x="2341" y="1281"/>
                    <a:pt x="1819" y="3009"/>
                  </a:cubicBezTo>
                  <a:cubicBezTo>
                    <a:pt x="1297" y="4755"/>
                    <a:pt x="811" y="6555"/>
                    <a:pt x="811" y="6555"/>
                  </a:cubicBezTo>
                  <a:cubicBezTo>
                    <a:pt x="887" y="6656"/>
                    <a:pt x="1007" y="6713"/>
                    <a:pt x="1134" y="6713"/>
                  </a:cubicBezTo>
                  <a:cubicBezTo>
                    <a:pt x="1188" y="6713"/>
                    <a:pt x="1243" y="6703"/>
                    <a:pt x="1297" y="6681"/>
                  </a:cubicBezTo>
                  <a:cubicBezTo>
                    <a:pt x="1459" y="5385"/>
                    <a:pt x="3169" y="272"/>
                    <a:pt x="2521" y="20"/>
                  </a:cubicBezTo>
                  <a:cubicBezTo>
                    <a:pt x="2484" y="7"/>
                    <a:pt x="244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73"/>
          <p:cNvGrpSpPr/>
          <p:nvPr/>
        </p:nvGrpSpPr>
        <p:grpSpPr>
          <a:xfrm flipH="1">
            <a:off x="603801" y="2942054"/>
            <a:ext cx="621181" cy="338483"/>
            <a:chOff x="4718429" y="4563975"/>
            <a:chExt cx="580489" cy="338483"/>
          </a:xfrm>
        </p:grpSpPr>
        <p:sp>
          <p:nvSpPr>
            <p:cNvPr id="2732" name="Google Shape;2732;p73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3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3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3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3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3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3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3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3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3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3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3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3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3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3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3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3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3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3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3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3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3" name="Google Shape;2753;p73"/>
          <p:cNvGrpSpPr/>
          <p:nvPr/>
        </p:nvGrpSpPr>
        <p:grpSpPr>
          <a:xfrm flipH="1">
            <a:off x="7600341" y="1767780"/>
            <a:ext cx="742403" cy="372309"/>
            <a:chOff x="3151904" y="4570475"/>
            <a:chExt cx="593780" cy="318676"/>
          </a:xfrm>
        </p:grpSpPr>
        <p:sp>
          <p:nvSpPr>
            <p:cNvPr id="2754" name="Google Shape;2754;p73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3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3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3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3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3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3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3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3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3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3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3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3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3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3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3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3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3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3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3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3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5" name="Google Shape;2775;p73"/>
          <p:cNvSpPr txBox="1"/>
          <p:nvPr>
            <p:ph idx="4294967295" type="body"/>
          </p:nvPr>
        </p:nvSpPr>
        <p:spPr>
          <a:xfrm>
            <a:off x="1329600" y="1381075"/>
            <a:ext cx="61128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campaigns to educate public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Best practices for </a:t>
            </a:r>
            <a:r>
              <a:rPr lang="en"/>
              <a:t>prevention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effective approach is a joint effort between the community and government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Alert system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 residents in areas when up-to-date data suggests a higher likelihood of the virus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715100" y="2263513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49" name="Google Shape;349;p39"/>
          <p:cNvGrpSpPr/>
          <p:nvPr/>
        </p:nvGrpSpPr>
        <p:grpSpPr>
          <a:xfrm>
            <a:off x="427825" y="1296837"/>
            <a:ext cx="574541" cy="367250"/>
            <a:chOff x="3198075" y="4039999"/>
            <a:chExt cx="574541" cy="367250"/>
          </a:xfrm>
        </p:grpSpPr>
        <p:sp>
          <p:nvSpPr>
            <p:cNvPr id="350" name="Google Shape;350;p39"/>
            <p:cNvSpPr/>
            <p:nvPr/>
          </p:nvSpPr>
          <p:spPr>
            <a:xfrm>
              <a:off x="3334856" y="4082081"/>
              <a:ext cx="123501" cy="294151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3228644" y="4149539"/>
              <a:ext cx="276884" cy="134212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3228644" y="4163466"/>
              <a:ext cx="276884" cy="120284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3323793" y="4039999"/>
              <a:ext cx="200412" cy="112635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3482400" y="4129597"/>
              <a:ext cx="119386" cy="113637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3482400" y="4145740"/>
              <a:ext cx="120969" cy="97494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3510892" y="4129280"/>
              <a:ext cx="95009" cy="100378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3260776" y="4149539"/>
              <a:ext cx="241269" cy="98795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3292118" y="4083699"/>
              <a:ext cx="207078" cy="91690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4269943" y="545215"/>
            <a:ext cx="693713" cy="372309"/>
            <a:chOff x="3151904" y="4570475"/>
            <a:chExt cx="593780" cy="318676"/>
          </a:xfrm>
        </p:grpSpPr>
        <p:sp>
          <p:nvSpPr>
            <p:cNvPr id="371" name="Google Shape;371;p39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9"/>
          <p:cNvGrpSpPr/>
          <p:nvPr/>
        </p:nvGrpSpPr>
        <p:grpSpPr>
          <a:xfrm>
            <a:off x="2984074" y="4150186"/>
            <a:ext cx="693698" cy="389370"/>
            <a:chOff x="3646736" y="4395711"/>
            <a:chExt cx="693698" cy="389370"/>
          </a:xfrm>
        </p:grpSpPr>
        <p:sp>
          <p:nvSpPr>
            <p:cNvPr id="393" name="Google Shape;393;p39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 rot="-989524">
            <a:off x="5481181" y="3215756"/>
            <a:ext cx="3602147" cy="2483172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5890835" y="1102123"/>
            <a:ext cx="3405576" cy="4733124"/>
            <a:chOff x="6252675" y="1977750"/>
            <a:chExt cx="1042800" cy="1449300"/>
          </a:xfrm>
        </p:grpSpPr>
        <p:sp>
          <p:nvSpPr>
            <p:cNvPr id="413" name="Google Shape;413;p39"/>
            <p:cNvSpPr/>
            <p:nvPr/>
          </p:nvSpPr>
          <p:spPr>
            <a:xfrm>
              <a:off x="6379575" y="2434200"/>
              <a:ext cx="915900" cy="992850"/>
            </a:xfrm>
            <a:custGeom>
              <a:rect b="b" l="l" r="r" t="t"/>
              <a:pathLst>
                <a:path extrusionOk="0" h="39714" w="36636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76" y="2827"/>
                    <a:pt x="7976" y="13538"/>
                  </a:cubicBezTo>
                  <a:cubicBezTo>
                    <a:pt x="9218" y="20883"/>
                    <a:pt x="15249" y="22035"/>
                    <a:pt x="15249" y="22035"/>
                  </a:cubicBezTo>
                  <a:lnTo>
                    <a:pt x="26500" y="39713"/>
                  </a:lnTo>
                  <a:cubicBezTo>
                    <a:pt x="35447" y="39335"/>
                    <a:pt x="36636" y="31936"/>
                    <a:pt x="36636" y="31936"/>
                  </a:cubicBezTo>
                  <a:lnTo>
                    <a:pt x="26302" y="15860"/>
                  </a:lnTo>
                  <a:cubicBezTo>
                    <a:pt x="29489" y="9002"/>
                    <a:pt x="22630" y="757"/>
                    <a:pt x="22630" y="75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601475" y="2847350"/>
              <a:ext cx="613000" cy="579700"/>
            </a:xfrm>
            <a:custGeom>
              <a:rect b="b" l="l" r="r" t="t"/>
              <a:pathLst>
                <a:path extrusionOk="0" h="23188" w="24520">
                  <a:moveTo>
                    <a:pt x="0" y="0"/>
                  </a:moveTo>
                  <a:cubicBezTo>
                    <a:pt x="1152" y="2719"/>
                    <a:pt x="3511" y="4753"/>
                    <a:pt x="6391" y="5509"/>
                  </a:cubicBezTo>
                  <a:lnTo>
                    <a:pt x="17642" y="23187"/>
                  </a:lnTo>
                  <a:cubicBezTo>
                    <a:pt x="20811" y="23061"/>
                    <a:pt x="23007" y="22035"/>
                    <a:pt x="24519" y="20775"/>
                  </a:cubicBezTo>
                  <a:cubicBezTo>
                    <a:pt x="22845" y="18885"/>
                    <a:pt x="21171" y="17013"/>
                    <a:pt x="19551" y="15086"/>
                  </a:cubicBezTo>
                  <a:cubicBezTo>
                    <a:pt x="17336" y="12494"/>
                    <a:pt x="12584" y="4033"/>
                    <a:pt x="10369" y="1441"/>
                  </a:cubicBezTo>
                  <a:cubicBezTo>
                    <a:pt x="9361" y="2179"/>
                    <a:pt x="8371" y="2971"/>
                    <a:pt x="7057" y="2989"/>
                  </a:cubicBezTo>
                  <a:cubicBezTo>
                    <a:pt x="7030" y="2989"/>
                    <a:pt x="7003" y="2989"/>
                    <a:pt x="6976" y="2989"/>
                  </a:cubicBezTo>
                  <a:cubicBezTo>
                    <a:pt x="5887" y="2989"/>
                    <a:pt x="4799" y="2639"/>
                    <a:pt x="3763" y="2305"/>
                  </a:cubicBezTo>
                  <a:cubicBezTo>
                    <a:pt x="2664" y="1945"/>
                    <a:pt x="1656" y="1405"/>
                    <a:pt x="756" y="685"/>
                  </a:cubicBezTo>
                  <a:cubicBezTo>
                    <a:pt x="486" y="469"/>
                    <a:pt x="234" y="234"/>
                    <a:pt x="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360675" y="1977750"/>
              <a:ext cx="519850" cy="507500"/>
            </a:xfrm>
            <a:custGeom>
              <a:rect b="b" l="l" r="r" t="t"/>
              <a:pathLst>
                <a:path extrusionOk="0" h="20300" w="20794">
                  <a:moveTo>
                    <a:pt x="5872" y="0"/>
                  </a:moveTo>
                  <a:cubicBezTo>
                    <a:pt x="5267" y="0"/>
                    <a:pt x="4664" y="80"/>
                    <a:pt x="4069" y="256"/>
                  </a:cubicBezTo>
                  <a:cubicBezTo>
                    <a:pt x="4069" y="256"/>
                    <a:pt x="1" y="1462"/>
                    <a:pt x="577" y="4091"/>
                  </a:cubicBezTo>
                  <a:cubicBezTo>
                    <a:pt x="773" y="4987"/>
                    <a:pt x="1557" y="5283"/>
                    <a:pt x="2503" y="5283"/>
                  </a:cubicBezTo>
                  <a:cubicBezTo>
                    <a:pt x="4331" y="5283"/>
                    <a:pt x="6770" y="4181"/>
                    <a:pt x="6770" y="4181"/>
                  </a:cubicBezTo>
                  <a:cubicBezTo>
                    <a:pt x="6770" y="4181"/>
                    <a:pt x="11576" y="8465"/>
                    <a:pt x="12764" y="8555"/>
                  </a:cubicBezTo>
                  <a:lnTo>
                    <a:pt x="13611" y="18888"/>
                  </a:lnTo>
                  <a:cubicBezTo>
                    <a:pt x="13611" y="18888"/>
                    <a:pt x="15892" y="20299"/>
                    <a:pt x="18028" y="20299"/>
                  </a:cubicBezTo>
                  <a:cubicBezTo>
                    <a:pt x="19083" y="20299"/>
                    <a:pt x="20103" y="19955"/>
                    <a:pt x="20793" y="18924"/>
                  </a:cubicBezTo>
                  <a:cubicBezTo>
                    <a:pt x="20793" y="18924"/>
                    <a:pt x="19479" y="8717"/>
                    <a:pt x="18039" y="7403"/>
                  </a:cubicBezTo>
                  <a:cubicBezTo>
                    <a:pt x="16746" y="6207"/>
                    <a:pt x="11212" y="0"/>
                    <a:pt x="587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373725" y="2036800"/>
              <a:ext cx="505900" cy="448450"/>
            </a:xfrm>
            <a:custGeom>
              <a:rect b="b" l="l" r="r" t="t"/>
              <a:pathLst>
                <a:path extrusionOk="0" h="17938" w="20236">
                  <a:moveTo>
                    <a:pt x="6860" y="0"/>
                  </a:moveTo>
                  <a:cubicBezTo>
                    <a:pt x="6068" y="1153"/>
                    <a:pt x="4628" y="1675"/>
                    <a:pt x="3277" y="1837"/>
                  </a:cubicBezTo>
                  <a:cubicBezTo>
                    <a:pt x="2883" y="1877"/>
                    <a:pt x="2477" y="1901"/>
                    <a:pt x="2073" y="1901"/>
                  </a:cubicBezTo>
                  <a:cubicBezTo>
                    <a:pt x="1758" y="1901"/>
                    <a:pt x="1443" y="1886"/>
                    <a:pt x="1135" y="1855"/>
                  </a:cubicBezTo>
                  <a:cubicBezTo>
                    <a:pt x="739" y="1819"/>
                    <a:pt x="379" y="1747"/>
                    <a:pt x="1" y="1621"/>
                  </a:cubicBezTo>
                  <a:lnTo>
                    <a:pt x="1" y="1621"/>
                  </a:lnTo>
                  <a:cubicBezTo>
                    <a:pt x="1" y="1657"/>
                    <a:pt x="1" y="1693"/>
                    <a:pt x="19" y="1711"/>
                  </a:cubicBezTo>
                  <a:cubicBezTo>
                    <a:pt x="215" y="2607"/>
                    <a:pt x="1001" y="2903"/>
                    <a:pt x="1950" y="2903"/>
                  </a:cubicBezTo>
                  <a:cubicBezTo>
                    <a:pt x="3784" y="2903"/>
                    <a:pt x="6230" y="1801"/>
                    <a:pt x="6230" y="1801"/>
                  </a:cubicBezTo>
                  <a:cubicBezTo>
                    <a:pt x="6230" y="1801"/>
                    <a:pt x="11018" y="6103"/>
                    <a:pt x="12224" y="6193"/>
                  </a:cubicBezTo>
                  <a:lnTo>
                    <a:pt x="13071" y="16526"/>
                  </a:lnTo>
                  <a:cubicBezTo>
                    <a:pt x="13071" y="16526"/>
                    <a:pt x="15352" y="17937"/>
                    <a:pt x="17482" y="17937"/>
                  </a:cubicBezTo>
                  <a:cubicBezTo>
                    <a:pt x="18535" y="17937"/>
                    <a:pt x="19551" y="17593"/>
                    <a:pt x="20235" y="16562"/>
                  </a:cubicBezTo>
                  <a:cubicBezTo>
                    <a:pt x="20235" y="16562"/>
                    <a:pt x="19875" y="13682"/>
                    <a:pt x="19317" y="10802"/>
                  </a:cubicBezTo>
                  <a:cubicBezTo>
                    <a:pt x="18831" y="10802"/>
                    <a:pt x="18363" y="10748"/>
                    <a:pt x="17913" y="10640"/>
                  </a:cubicBezTo>
                  <a:cubicBezTo>
                    <a:pt x="17031" y="10460"/>
                    <a:pt x="16203" y="10136"/>
                    <a:pt x="15429" y="9686"/>
                  </a:cubicBezTo>
                  <a:cubicBezTo>
                    <a:pt x="14691" y="9236"/>
                    <a:pt x="14133" y="8552"/>
                    <a:pt x="14079" y="7651"/>
                  </a:cubicBezTo>
                  <a:cubicBezTo>
                    <a:pt x="14043" y="6823"/>
                    <a:pt x="14403" y="6049"/>
                    <a:pt x="14817" y="5347"/>
                  </a:cubicBezTo>
                  <a:lnTo>
                    <a:pt x="14817" y="5347"/>
                  </a:lnTo>
                  <a:cubicBezTo>
                    <a:pt x="14241" y="5512"/>
                    <a:pt x="13676" y="5780"/>
                    <a:pt x="13090" y="5780"/>
                  </a:cubicBezTo>
                  <a:cubicBezTo>
                    <a:pt x="12906" y="5780"/>
                    <a:pt x="12720" y="5754"/>
                    <a:pt x="12531" y="5689"/>
                  </a:cubicBezTo>
                  <a:cubicBezTo>
                    <a:pt x="12026" y="5491"/>
                    <a:pt x="11558" y="5239"/>
                    <a:pt x="11108" y="4933"/>
                  </a:cubicBezTo>
                  <a:cubicBezTo>
                    <a:pt x="10640" y="4645"/>
                    <a:pt x="10190" y="4339"/>
                    <a:pt x="9740" y="4015"/>
                  </a:cubicBezTo>
                  <a:cubicBezTo>
                    <a:pt x="8984" y="3457"/>
                    <a:pt x="8156" y="2935"/>
                    <a:pt x="7526" y="2233"/>
                  </a:cubicBezTo>
                  <a:cubicBezTo>
                    <a:pt x="7256" y="1945"/>
                    <a:pt x="7058" y="1585"/>
                    <a:pt x="6968" y="1189"/>
                  </a:cubicBezTo>
                  <a:cubicBezTo>
                    <a:pt x="6896" y="793"/>
                    <a:pt x="6860" y="397"/>
                    <a:pt x="686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475450" y="2743375"/>
              <a:ext cx="493725" cy="210900"/>
            </a:xfrm>
            <a:custGeom>
              <a:rect b="b" l="l" r="r" t="t"/>
              <a:pathLst>
                <a:path extrusionOk="0" h="8436" w="19749">
                  <a:moveTo>
                    <a:pt x="18426" y="1"/>
                  </a:moveTo>
                  <a:cubicBezTo>
                    <a:pt x="16978" y="1"/>
                    <a:pt x="13341" y="933"/>
                    <a:pt x="9218" y="2431"/>
                  </a:cubicBezTo>
                  <a:cubicBezTo>
                    <a:pt x="4015" y="4321"/>
                    <a:pt x="0" y="6374"/>
                    <a:pt x="216" y="7040"/>
                  </a:cubicBezTo>
                  <a:lnTo>
                    <a:pt x="649" y="8228"/>
                  </a:lnTo>
                  <a:cubicBezTo>
                    <a:pt x="702" y="8369"/>
                    <a:pt x="941" y="8435"/>
                    <a:pt x="1333" y="8435"/>
                  </a:cubicBezTo>
                  <a:cubicBezTo>
                    <a:pt x="2800" y="8435"/>
                    <a:pt x="6410" y="7505"/>
                    <a:pt x="10514" y="6014"/>
                  </a:cubicBezTo>
                  <a:cubicBezTo>
                    <a:pt x="15716" y="4123"/>
                    <a:pt x="19749" y="2053"/>
                    <a:pt x="19515" y="1405"/>
                  </a:cubicBezTo>
                  <a:lnTo>
                    <a:pt x="19083" y="199"/>
                  </a:lnTo>
                  <a:cubicBezTo>
                    <a:pt x="19034" y="64"/>
                    <a:pt x="18805" y="1"/>
                    <a:pt x="18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295875" y="2204025"/>
              <a:ext cx="643150" cy="711500"/>
            </a:xfrm>
            <a:custGeom>
              <a:rect b="b" l="l" r="r" t="t"/>
              <a:pathLst>
                <a:path extrusionOk="0" h="28460" w="25726">
                  <a:moveTo>
                    <a:pt x="17061" y="1"/>
                  </a:moveTo>
                  <a:cubicBezTo>
                    <a:pt x="15665" y="1"/>
                    <a:pt x="12341" y="823"/>
                    <a:pt x="8570" y="2169"/>
                  </a:cubicBezTo>
                  <a:cubicBezTo>
                    <a:pt x="3745" y="3879"/>
                    <a:pt x="1" y="5787"/>
                    <a:pt x="235" y="6435"/>
                  </a:cubicBezTo>
                  <a:lnTo>
                    <a:pt x="7976" y="28254"/>
                  </a:lnTo>
                  <a:cubicBezTo>
                    <a:pt x="8027" y="28393"/>
                    <a:pt x="8268" y="28459"/>
                    <a:pt x="8665" y="28459"/>
                  </a:cubicBezTo>
                  <a:cubicBezTo>
                    <a:pt x="10061" y="28459"/>
                    <a:pt x="13385" y="27638"/>
                    <a:pt x="17157" y="26292"/>
                  </a:cubicBezTo>
                  <a:cubicBezTo>
                    <a:pt x="21981" y="24581"/>
                    <a:pt x="25726" y="22673"/>
                    <a:pt x="25492" y="22025"/>
                  </a:cubicBezTo>
                  <a:lnTo>
                    <a:pt x="17751" y="206"/>
                  </a:lnTo>
                  <a:cubicBezTo>
                    <a:pt x="17699" y="67"/>
                    <a:pt x="17458" y="1"/>
                    <a:pt x="17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460150" y="2444100"/>
              <a:ext cx="478875" cy="471600"/>
            </a:xfrm>
            <a:custGeom>
              <a:rect b="b" l="l" r="r" t="t"/>
              <a:pathLst>
                <a:path extrusionOk="0" h="18864" w="19155">
                  <a:moveTo>
                    <a:pt x="14510" y="0"/>
                  </a:moveTo>
                  <a:cubicBezTo>
                    <a:pt x="14456" y="397"/>
                    <a:pt x="14402" y="811"/>
                    <a:pt x="14330" y="1207"/>
                  </a:cubicBezTo>
                  <a:cubicBezTo>
                    <a:pt x="13808" y="3745"/>
                    <a:pt x="12728" y="6139"/>
                    <a:pt x="11180" y="8209"/>
                  </a:cubicBezTo>
                  <a:cubicBezTo>
                    <a:pt x="9722" y="10190"/>
                    <a:pt x="8011" y="11846"/>
                    <a:pt x="5815" y="12962"/>
                  </a:cubicBezTo>
                  <a:cubicBezTo>
                    <a:pt x="3997" y="13898"/>
                    <a:pt x="2035" y="14474"/>
                    <a:pt x="0" y="14690"/>
                  </a:cubicBezTo>
                  <a:lnTo>
                    <a:pt x="1423" y="18651"/>
                  </a:lnTo>
                  <a:cubicBezTo>
                    <a:pt x="1471" y="18795"/>
                    <a:pt x="1713" y="18864"/>
                    <a:pt x="2113" y="18864"/>
                  </a:cubicBezTo>
                  <a:cubicBezTo>
                    <a:pt x="3508" y="18864"/>
                    <a:pt x="6824" y="18035"/>
                    <a:pt x="10586" y="16707"/>
                  </a:cubicBezTo>
                  <a:cubicBezTo>
                    <a:pt x="15428" y="14978"/>
                    <a:pt x="19155" y="13070"/>
                    <a:pt x="18921" y="12440"/>
                  </a:cubicBezTo>
                  <a:lnTo>
                    <a:pt x="14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381375" y="2069150"/>
              <a:ext cx="144950" cy="118475"/>
            </a:xfrm>
            <a:custGeom>
              <a:rect b="b" l="l" r="r" t="t"/>
              <a:pathLst>
                <a:path extrusionOk="0" h="4739" w="5798">
                  <a:moveTo>
                    <a:pt x="3302" y="1"/>
                  </a:moveTo>
                  <a:cubicBezTo>
                    <a:pt x="3074" y="1"/>
                    <a:pt x="2842" y="36"/>
                    <a:pt x="2611" y="111"/>
                  </a:cubicBezTo>
                  <a:lnTo>
                    <a:pt x="1783" y="399"/>
                  </a:lnTo>
                  <a:cubicBezTo>
                    <a:pt x="631" y="777"/>
                    <a:pt x="1" y="2001"/>
                    <a:pt x="379" y="3171"/>
                  </a:cubicBezTo>
                  <a:lnTo>
                    <a:pt x="397" y="3225"/>
                  </a:lnTo>
                  <a:cubicBezTo>
                    <a:pt x="701" y="4150"/>
                    <a:pt x="1562" y="4739"/>
                    <a:pt x="2486" y="4739"/>
                  </a:cubicBezTo>
                  <a:cubicBezTo>
                    <a:pt x="2712" y="4739"/>
                    <a:pt x="2943" y="4704"/>
                    <a:pt x="3169" y="4629"/>
                  </a:cubicBezTo>
                  <a:lnTo>
                    <a:pt x="4015" y="4341"/>
                  </a:lnTo>
                  <a:cubicBezTo>
                    <a:pt x="5168" y="3963"/>
                    <a:pt x="5798" y="2739"/>
                    <a:pt x="5420" y="1569"/>
                  </a:cubicBezTo>
                  <a:lnTo>
                    <a:pt x="5402" y="1515"/>
                  </a:lnTo>
                  <a:cubicBezTo>
                    <a:pt x="5084" y="589"/>
                    <a:pt x="4231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72025" y="2180625"/>
              <a:ext cx="487425" cy="197275"/>
            </a:xfrm>
            <a:custGeom>
              <a:rect b="b" l="l" r="r" t="t"/>
              <a:pathLst>
                <a:path extrusionOk="0" h="7891" w="19497">
                  <a:moveTo>
                    <a:pt x="18693" y="1"/>
                  </a:moveTo>
                  <a:cubicBezTo>
                    <a:pt x="17560" y="1"/>
                    <a:pt x="13746" y="1074"/>
                    <a:pt x="9290" y="2672"/>
                  </a:cubicBezTo>
                  <a:cubicBezTo>
                    <a:pt x="4087" y="4563"/>
                    <a:pt x="0" y="6471"/>
                    <a:pt x="162" y="6939"/>
                  </a:cubicBezTo>
                  <a:lnTo>
                    <a:pt x="468" y="7785"/>
                  </a:lnTo>
                  <a:cubicBezTo>
                    <a:pt x="496" y="7856"/>
                    <a:pt x="620" y="7890"/>
                    <a:pt x="829" y="7890"/>
                  </a:cubicBezTo>
                  <a:cubicBezTo>
                    <a:pt x="1993" y="7890"/>
                    <a:pt x="5796" y="6829"/>
                    <a:pt x="10208" y="5211"/>
                  </a:cubicBezTo>
                  <a:cubicBezTo>
                    <a:pt x="15410" y="3321"/>
                    <a:pt x="19497" y="1412"/>
                    <a:pt x="19335" y="944"/>
                  </a:cubicBezTo>
                  <a:lnTo>
                    <a:pt x="19029" y="98"/>
                  </a:lnTo>
                  <a:cubicBezTo>
                    <a:pt x="19002" y="32"/>
                    <a:pt x="18887" y="1"/>
                    <a:pt x="18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303975" y="2153375"/>
              <a:ext cx="407775" cy="188125"/>
            </a:xfrm>
            <a:custGeom>
              <a:rect b="b" l="l" r="r" t="t"/>
              <a:pathLst>
                <a:path extrusionOk="0" h="7525" w="16311">
                  <a:moveTo>
                    <a:pt x="10352" y="0"/>
                  </a:moveTo>
                  <a:lnTo>
                    <a:pt x="2989" y="2430"/>
                  </a:lnTo>
                  <a:cubicBezTo>
                    <a:pt x="1639" y="3907"/>
                    <a:pt x="631" y="5635"/>
                    <a:pt x="1" y="7525"/>
                  </a:cubicBezTo>
                  <a:cubicBezTo>
                    <a:pt x="6067" y="6337"/>
                    <a:pt x="16311" y="1620"/>
                    <a:pt x="16311" y="1620"/>
                  </a:cubicBezTo>
                  <a:cubicBezTo>
                    <a:pt x="13898" y="72"/>
                    <a:pt x="10352" y="0"/>
                    <a:pt x="10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303975" y="2191175"/>
              <a:ext cx="144050" cy="150325"/>
            </a:xfrm>
            <a:custGeom>
              <a:rect b="b" l="l" r="r" t="t"/>
              <a:pathLst>
                <a:path extrusionOk="0" h="6013" w="5762">
                  <a:moveTo>
                    <a:pt x="5761" y="0"/>
                  </a:moveTo>
                  <a:lnTo>
                    <a:pt x="2989" y="918"/>
                  </a:lnTo>
                  <a:cubicBezTo>
                    <a:pt x="1639" y="2395"/>
                    <a:pt x="631" y="4123"/>
                    <a:pt x="1" y="6013"/>
                  </a:cubicBezTo>
                  <a:lnTo>
                    <a:pt x="271" y="5959"/>
                  </a:lnTo>
                  <a:cubicBezTo>
                    <a:pt x="451" y="5905"/>
                    <a:pt x="631" y="5851"/>
                    <a:pt x="775" y="5779"/>
                  </a:cubicBezTo>
                  <a:cubicBezTo>
                    <a:pt x="2557" y="5095"/>
                    <a:pt x="4051" y="3835"/>
                    <a:pt x="4987" y="2178"/>
                  </a:cubicBezTo>
                  <a:cubicBezTo>
                    <a:pt x="5365" y="1494"/>
                    <a:pt x="5617" y="756"/>
                    <a:pt x="576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373725" y="2137275"/>
              <a:ext cx="189050" cy="76875"/>
            </a:xfrm>
            <a:custGeom>
              <a:rect b="b" l="l" r="r" t="t"/>
              <a:pathLst>
                <a:path extrusionOk="0" h="3075" w="7562">
                  <a:moveTo>
                    <a:pt x="6681" y="1"/>
                  </a:moveTo>
                  <a:cubicBezTo>
                    <a:pt x="6585" y="1"/>
                    <a:pt x="6487" y="17"/>
                    <a:pt x="6392" y="50"/>
                  </a:cubicBezTo>
                  <a:lnTo>
                    <a:pt x="775" y="1850"/>
                  </a:lnTo>
                  <a:cubicBezTo>
                    <a:pt x="253" y="2012"/>
                    <a:pt x="1" y="2570"/>
                    <a:pt x="199" y="3074"/>
                  </a:cubicBezTo>
                  <a:lnTo>
                    <a:pt x="7562" y="644"/>
                  </a:lnTo>
                  <a:lnTo>
                    <a:pt x="7472" y="482"/>
                  </a:lnTo>
                  <a:cubicBezTo>
                    <a:pt x="7306" y="177"/>
                    <a:pt x="7001" y="1"/>
                    <a:pt x="6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383025" y="2177225"/>
              <a:ext cx="39800" cy="29675"/>
            </a:xfrm>
            <a:custGeom>
              <a:rect b="b" l="l" r="r" t="t"/>
              <a:pathLst>
                <a:path extrusionOk="0" h="1187" w="1592">
                  <a:moveTo>
                    <a:pt x="1591" y="0"/>
                  </a:moveTo>
                  <a:lnTo>
                    <a:pt x="1591" y="0"/>
                  </a:lnTo>
                  <a:cubicBezTo>
                    <a:pt x="1249" y="90"/>
                    <a:pt x="889" y="216"/>
                    <a:pt x="565" y="360"/>
                  </a:cubicBezTo>
                  <a:cubicBezTo>
                    <a:pt x="259" y="450"/>
                    <a:pt x="61" y="720"/>
                    <a:pt x="25" y="1026"/>
                  </a:cubicBezTo>
                  <a:cubicBezTo>
                    <a:pt x="1" y="1122"/>
                    <a:pt x="81" y="1186"/>
                    <a:pt x="164" y="1186"/>
                  </a:cubicBezTo>
                  <a:cubicBezTo>
                    <a:pt x="205" y="1186"/>
                    <a:pt x="247" y="1170"/>
                    <a:pt x="277" y="1134"/>
                  </a:cubicBezTo>
                  <a:cubicBezTo>
                    <a:pt x="511" y="756"/>
                    <a:pt x="835" y="450"/>
                    <a:pt x="1213" y="23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277925" y="2294675"/>
              <a:ext cx="216000" cy="60425"/>
            </a:xfrm>
            <a:custGeom>
              <a:rect b="b" l="l" r="r" t="t"/>
              <a:pathLst>
                <a:path extrusionOk="0" h="2417" w="8640">
                  <a:moveTo>
                    <a:pt x="8640" y="1"/>
                  </a:moveTo>
                  <a:cubicBezTo>
                    <a:pt x="8639" y="1"/>
                    <a:pt x="8065" y="203"/>
                    <a:pt x="7211" y="490"/>
                  </a:cubicBezTo>
                  <a:lnTo>
                    <a:pt x="7211" y="490"/>
                  </a:lnTo>
                  <a:cubicBezTo>
                    <a:pt x="7691" y="334"/>
                    <a:pt x="8170" y="171"/>
                    <a:pt x="8640" y="1"/>
                  </a:cubicBezTo>
                  <a:close/>
                  <a:moveTo>
                    <a:pt x="7211" y="490"/>
                  </a:moveTo>
                  <a:cubicBezTo>
                    <a:pt x="3626" y="1653"/>
                    <a:pt x="1" y="2395"/>
                    <a:pt x="16" y="2395"/>
                  </a:cubicBezTo>
                  <a:cubicBezTo>
                    <a:pt x="67" y="2410"/>
                    <a:pt x="135" y="2417"/>
                    <a:pt x="218" y="2417"/>
                  </a:cubicBezTo>
                  <a:cubicBezTo>
                    <a:pt x="1318" y="2417"/>
                    <a:pt x="5111" y="1195"/>
                    <a:pt x="7211" y="4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605525" y="2187125"/>
              <a:ext cx="134575" cy="67075"/>
            </a:xfrm>
            <a:custGeom>
              <a:rect b="b" l="l" r="r" t="t"/>
              <a:pathLst>
                <a:path extrusionOk="0" h="2683" w="5383">
                  <a:moveTo>
                    <a:pt x="5383" y="0"/>
                  </a:moveTo>
                  <a:cubicBezTo>
                    <a:pt x="3673" y="1080"/>
                    <a:pt x="1872" y="1962"/>
                    <a:pt x="0" y="2683"/>
                  </a:cubicBezTo>
                  <a:cubicBezTo>
                    <a:pt x="0" y="2683"/>
                    <a:pt x="4771" y="1008"/>
                    <a:pt x="5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404350" y="2100925"/>
              <a:ext cx="45325" cy="37675"/>
            </a:xfrm>
            <a:custGeom>
              <a:rect b="b" l="l" r="r" t="t"/>
              <a:pathLst>
                <a:path extrusionOk="0" h="1507" w="1813">
                  <a:moveTo>
                    <a:pt x="911" y="1"/>
                  </a:moveTo>
                  <a:cubicBezTo>
                    <a:pt x="829" y="1"/>
                    <a:pt x="746" y="15"/>
                    <a:pt x="666" y="46"/>
                  </a:cubicBezTo>
                  <a:cubicBezTo>
                    <a:pt x="36" y="280"/>
                    <a:pt x="0" y="1144"/>
                    <a:pt x="594" y="1432"/>
                  </a:cubicBezTo>
                  <a:cubicBezTo>
                    <a:pt x="703" y="1483"/>
                    <a:pt x="814" y="1507"/>
                    <a:pt x="920" y="1507"/>
                  </a:cubicBezTo>
                  <a:cubicBezTo>
                    <a:pt x="1410" y="1507"/>
                    <a:pt x="1813" y="1013"/>
                    <a:pt x="1620" y="496"/>
                  </a:cubicBezTo>
                  <a:cubicBezTo>
                    <a:pt x="1507" y="198"/>
                    <a:pt x="1215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415150" y="2112250"/>
              <a:ext cx="21600" cy="17625"/>
            </a:xfrm>
            <a:custGeom>
              <a:rect b="b" l="l" r="r" t="t"/>
              <a:pathLst>
                <a:path extrusionOk="0" h="705" w="864">
                  <a:moveTo>
                    <a:pt x="450" y="0"/>
                  </a:moveTo>
                  <a:cubicBezTo>
                    <a:pt x="408" y="0"/>
                    <a:pt x="366" y="8"/>
                    <a:pt x="324" y="25"/>
                  </a:cubicBezTo>
                  <a:cubicBezTo>
                    <a:pt x="18" y="133"/>
                    <a:pt x="0" y="547"/>
                    <a:pt x="288" y="673"/>
                  </a:cubicBezTo>
                  <a:cubicBezTo>
                    <a:pt x="338" y="695"/>
                    <a:pt x="389" y="705"/>
                    <a:pt x="437" y="705"/>
                  </a:cubicBezTo>
                  <a:cubicBezTo>
                    <a:pt x="670" y="705"/>
                    <a:pt x="864" y="479"/>
                    <a:pt x="774" y="241"/>
                  </a:cubicBezTo>
                  <a:cubicBezTo>
                    <a:pt x="719" y="89"/>
                    <a:pt x="589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432850" y="2396200"/>
              <a:ext cx="325700" cy="275475"/>
            </a:xfrm>
            <a:custGeom>
              <a:rect b="b" l="l" r="r" t="t"/>
              <a:pathLst>
                <a:path extrusionOk="0" h="11019" w="13028">
                  <a:moveTo>
                    <a:pt x="7150" y="1"/>
                  </a:moveTo>
                  <a:cubicBezTo>
                    <a:pt x="2687" y="1"/>
                    <a:pt x="0" y="5240"/>
                    <a:pt x="2875" y="8901"/>
                  </a:cubicBezTo>
                  <a:cubicBezTo>
                    <a:pt x="4012" y="10357"/>
                    <a:pt x="5597" y="11018"/>
                    <a:pt x="7164" y="11018"/>
                  </a:cubicBezTo>
                  <a:cubicBezTo>
                    <a:pt x="9762" y="11018"/>
                    <a:pt x="12308" y="9198"/>
                    <a:pt x="12668" y="6165"/>
                  </a:cubicBezTo>
                  <a:cubicBezTo>
                    <a:pt x="13028" y="3141"/>
                    <a:pt x="10868" y="404"/>
                    <a:pt x="7861" y="44"/>
                  </a:cubicBezTo>
                  <a:cubicBezTo>
                    <a:pt x="7620" y="15"/>
                    <a:pt x="7382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541600" y="2543675"/>
              <a:ext cx="54050" cy="45375"/>
            </a:xfrm>
            <a:custGeom>
              <a:rect b="b" l="l" r="r" t="t"/>
              <a:pathLst>
                <a:path extrusionOk="0" h="1815" w="2162">
                  <a:moveTo>
                    <a:pt x="1133" y="0"/>
                  </a:moveTo>
                  <a:cubicBezTo>
                    <a:pt x="874" y="0"/>
                    <a:pt x="631" y="167"/>
                    <a:pt x="433" y="446"/>
                  </a:cubicBezTo>
                  <a:cubicBezTo>
                    <a:pt x="109" y="860"/>
                    <a:pt x="1" y="1382"/>
                    <a:pt x="433" y="1706"/>
                  </a:cubicBezTo>
                  <a:cubicBezTo>
                    <a:pt x="535" y="1782"/>
                    <a:pt x="655" y="1815"/>
                    <a:pt x="781" y="1815"/>
                  </a:cubicBezTo>
                  <a:cubicBezTo>
                    <a:pt x="1164" y="1815"/>
                    <a:pt x="1611" y="1514"/>
                    <a:pt x="1855" y="1202"/>
                  </a:cubicBezTo>
                  <a:cubicBezTo>
                    <a:pt x="2161" y="770"/>
                    <a:pt x="1999" y="482"/>
                    <a:pt x="1567" y="158"/>
                  </a:cubicBezTo>
                  <a:cubicBezTo>
                    <a:pt x="1421" y="50"/>
                    <a:pt x="12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565450" y="2487750"/>
              <a:ext cx="74275" cy="70525"/>
            </a:xfrm>
            <a:custGeom>
              <a:rect b="b" l="l" r="r" t="t"/>
              <a:pathLst>
                <a:path extrusionOk="0" h="2821" w="2971">
                  <a:moveTo>
                    <a:pt x="2192" y="0"/>
                  </a:moveTo>
                  <a:cubicBezTo>
                    <a:pt x="2182" y="0"/>
                    <a:pt x="2171" y="0"/>
                    <a:pt x="2161" y="1"/>
                  </a:cubicBezTo>
                  <a:cubicBezTo>
                    <a:pt x="1" y="37"/>
                    <a:pt x="109" y="2665"/>
                    <a:pt x="109" y="2665"/>
                  </a:cubicBezTo>
                  <a:cubicBezTo>
                    <a:pt x="495" y="2773"/>
                    <a:pt x="829" y="2820"/>
                    <a:pt x="1118" y="2820"/>
                  </a:cubicBezTo>
                  <a:cubicBezTo>
                    <a:pt x="2570" y="2820"/>
                    <a:pt x="2893" y="1621"/>
                    <a:pt x="2953" y="811"/>
                  </a:cubicBezTo>
                  <a:cubicBezTo>
                    <a:pt x="2971" y="371"/>
                    <a:pt x="2628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7575" y="2494900"/>
              <a:ext cx="106600" cy="35350"/>
            </a:xfrm>
            <a:custGeom>
              <a:rect b="b" l="l" r="r" t="t"/>
              <a:pathLst>
                <a:path extrusionOk="0" h="1414" w="4264">
                  <a:moveTo>
                    <a:pt x="2626" y="0"/>
                  </a:moveTo>
                  <a:cubicBezTo>
                    <a:pt x="1438" y="0"/>
                    <a:pt x="0" y="417"/>
                    <a:pt x="0" y="417"/>
                  </a:cubicBezTo>
                  <a:lnTo>
                    <a:pt x="18" y="903"/>
                  </a:lnTo>
                  <a:cubicBezTo>
                    <a:pt x="18" y="903"/>
                    <a:pt x="1812" y="1413"/>
                    <a:pt x="3042" y="1413"/>
                  </a:cubicBezTo>
                  <a:cubicBezTo>
                    <a:pt x="3745" y="1413"/>
                    <a:pt x="4263" y="1247"/>
                    <a:pt x="4159" y="723"/>
                  </a:cubicBezTo>
                  <a:cubicBezTo>
                    <a:pt x="4040" y="169"/>
                    <a:pt x="3383" y="0"/>
                    <a:pt x="2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622175" y="2435875"/>
              <a:ext cx="130975" cy="74400"/>
            </a:xfrm>
            <a:custGeom>
              <a:rect b="b" l="l" r="r" t="t"/>
              <a:pathLst>
                <a:path extrusionOk="0" h="2976" w="5239">
                  <a:moveTo>
                    <a:pt x="3748" y="0"/>
                  </a:moveTo>
                  <a:cubicBezTo>
                    <a:pt x="2471" y="0"/>
                    <a:pt x="72" y="2472"/>
                    <a:pt x="72" y="2472"/>
                  </a:cubicBezTo>
                  <a:lnTo>
                    <a:pt x="0" y="2976"/>
                  </a:lnTo>
                  <a:cubicBezTo>
                    <a:pt x="0" y="2976"/>
                    <a:pt x="5239" y="762"/>
                    <a:pt x="4123" y="95"/>
                  </a:cubicBezTo>
                  <a:cubicBezTo>
                    <a:pt x="4014" y="30"/>
                    <a:pt x="3888" y="0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612275" y="2417350"/>
              <a:ext cx="72475" cy="92025"/>
            </a:xfrm>
            <a:custGeom>
              <a:rect b="b" l="l" r="r" t="t"/>
              <a:pathLst>
                <a:path extrusionOk="0" h="3681" w="2899">
                  <a:moveTo>
                    <a:pt x="1801" y="0"/>
                  </a:moveTo>
                  <a:cubicBezTo>
                    <a:pt x="879" y="0"/>
                    <a:pt x="0" y="3141"/>
                    <a:pt x="0" y="3141"/>
                  </a:cubicBezTo>
                  <a:lnTo>
                    <a:pt x="72" y="3681"/>
                  </a:lnTo>
                  <a:cubicBezTo>
                    <a:pt x="72" y="3681"/>
                    <a:pt x="2899" y="386"/>
                    <a:pt x="1944" y="26"/>
                  </a:cubicBezTo>
                  <a:cubicBezTo>
                    <a:pt x="1896" y="9"/>
                    <a:pt x="1849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517300" y="2581825"/>
              <a:ext cx="39625" cy="64375"/>
            </a:xfrm>
            <a:custGeom>
              <a:rect b="b" l="l" r="r" t="t"/>
              <a:pathLst>
                <a:path extrusionOk="0" h="2575" w="1585">
                  <a:moveTo>
                    <a:pt x="1225" y="0"/>
                  </a:moveTo>
                  <a:lnTo>
                    <a:pt x="1" y="2502"/>
                  </a:lnTo>
                  <a:lnTo>
                    <a:pt x="109" y="2574"/>
                  </a:lnTo>
                  <a:cubicBezTo>
                    <a:pt x="109" y="2574"/>
                    <a:pt x="829" y="738"/>
                    <a:pt x="1585" y="36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605075" y="253562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6" y="1"/>
                  </a:moveTo>
                  <a:cubicBezTo>
                    <a:pt x="440" y="1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70" y="2316"/>
                    <a:pt x="1530" y="2334"/>
                    <a:pt x="1530" y="2334"/>
                  </a:cubicBezTo>
                  <a:lnTo>
                    <a:pt x="1602" y="2244"/>
                  </a:lnTo>
                  <a:cubicBezTo>
                    <a:pt x="1260" y="2118"/>
                    <a:pt x="1386" y="696"/>
                    <a:pt x="1386" y="246"/>
                  </a:cubicBezTo>
                  <a:cubicBezTo>
                    <a:pt x="1386" y="54"/>
                    <a:pt x="1116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587525" y="2546250"/>
              <a:ext cx="40075" cy="58100"/>
            </a:xfrm>
            <a:custGeom>
              <a:rect b="b" l="l" r="r" t="t"/>
              <a:pathLst>
                <a:path extrusionOk="0" h="2324" w="1603">
                  <a:moveTo>
                    <a:pt x="831" y="0"/>
                  </a:moveTo>
                  <a:cubicBezTo>
                    <a:pt x="449" y="0"/>
                    <a:pt x="18" y="91"/>
                    <a:pt x="18" y="91"/>
                  </a:cubicBezTo>
                  <a:lnTo>
                    <a:pt x="0" y="217"/>
                  </a:lnTo>
                  <a:lnTo>
                    <a:pt x="1224" y="307"/>
                  </a:lnTo>
                  <a:cubicBezTo>
                    <a:pt x="1188" y="2305"/>
                    <a:pt x="1548" y="2323"/>
                    <a:pt x="1548" y="2323"/>
                  </a:cubicBezTo>
                  <a:lnTo>
                    <a:pt x="1602" y="2251"/>
                  </a:lnTo>
                  <a:cubicBezTo>
                    <a:pt x="1278" y="2107"/>
                    <a:pt x="1404" y="703"/>
                    <a:pt x="1404" y="253"/>
                  </a:cubicBezTo>
                  <a:cubicBezTo>
                    <a:pt x="1396" y="56"/>
                    <a:pt x="1129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16325" y="251447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9" y="0"/>
                  </a:moveTo>
                  <a:cubicBezTo>
                    <a:pt x="440" y="0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88" y="2316"/>
                    <a:pt x="1548" y="2334"/>
                    <a:pt x="1548" y="2334"/>
                  </a:cubicBezTo>
                  <a:lnTo>
                    <a:pt x="1602" y="2244"/>
                  </a:lnTo>
                  <a:cubicBezTo>
                    <a:pt x="1278" y="2100"/>
                    <a:pt x="1404" y="696"/>
                    <a:pt x="1404" y="246"/>
                  </a:cubicBezTo>
                  <a:cubicBezTo>
                    <a:pt x="1396" y="54"/>
                    <a:pt x="112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538000" y="2500175"/>
              <a:ext cx="44575" cy="51075"/>
            </a:xfrm>
            <a:custGeom>
              <a:rect b="b" l="l" r="r" t="t"/>
              <a:pathLst>
                <a:path extrusionOk="0" h="2043" w="1783">
                  <a:moveTo>
                    <a:pt x="995" y="1"/>
                  </a:moveTo>
                  <a:cubicBezTo>
                    <a:pt x="904" y="1"/>
                    <a:pt x="831" y="38"/>
                    <a:pt x="793" y="134"/>
                  </a:cubicBezTo>
                  <a:cubicBezTo>
                    <a:pt x="649" y="566"/>
                    <a:pt x="271" y="1916"/>
                    <a:pt x="1" y="1934"/>
                  </a:cubicBezTo>
                  <a:lnTo>
                    <a:pt x="1" y="2042"/>
                  </a:lnTo>
                  <a:cubicBezTo>
                    <a:pt x="1" y="2042"/>
                    <a:pt x="3" y="2043"/>
                    <a:pt x="6" y="2043"/>
                  </a:cubicBezTo>
                  <a:cubicBezTo>
                    <a:pt x="47" y="2043"/>
                    <a:pt x="309" y="1968"/>
                    <a:pt x="901" y="224"/>
                  </a:cubicBezTo>
                  <a:lnTo>
                    <a:pt x="1747" y="512"/>
                  </a:lnTo>
                  <a:lnTo>
                    <a:pt x="1783" y="404"/>
                  </a:lnTo>
                  <a:cubicBezTo>
                    <a:pt x="1783" y="404"/>
                    <a:pt x="1295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561850" y="2483475"/>
              <a:ext cx="44600" cy="51125"/>
            </a:xfrm>
            <a:custGeom>
              <a:rect b="b" l="l" r="r" t="t"/>
              <a:pathLst>
                <a:path extrusionOk="0" h="2045" w="1784">
                  <a:moveTo>
                    <a:pt x="1001" y="0"/>
                  </a:moveTo>
                  <a:cubicBezTo>
                    <a:pt x="907" y="0"/>
                    <a:pt x="831" y="37"/>
                    <a:pt x="793" y="136"/>
                  </a:cubicBezTo>
                  <a:cubicBezTo>
                    <a:pt x="649" y="568"/>
                    <a:pt x="271" y="1918"/>
                    <a:pt x="1" y="1936"/>
                  </a:cubicBezTo>
                  <a:lnTo>
                    <a:pt x="1" y="2044"/>
                  </a:lnTo>
                  <a:cubicBezTo>
                    <a:pt x="1" y="2044"/>
                    <a:pt x="3" y="2045"/>
                    <a:pt x="7" y="2045"/>
                  </a:cubicBezTo>
                  <a:cubicBezTo>
                    <a:pt x="47" y="2045"/>
                    <a:pt x="309" y="1969"/>
                    <a:pt x="901" y="226"/>
                  </a:cubicBezTo>
                  <a:lnTo>
                    <a:pt x="1747" y="514"/>
                  </a:lnTo>
                  <a:lnTo>
                    <a:pt x="1783" y="388"/>
                  </a:lnTo>
                  <a:cubicBezTo>
                    <a:pt x="1783" y="388"/>
                    <a:pt x="130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508300" y="2575525"/>
              <a:ext cx="43225" cy="14425"/>
            </a:xfrm>
            <a:custGeom>
              <a:rect b="b" l="l" r="r" t="t"/>
              <a:pathLst>
                <a:path extrusionOk="0" h="577" w="1729">
                  <a:moveTo>
                    <a:pt x="361" y="0"/>
                  </a:moveTo>
                  <a:cubicBezTo>
                    <a:pt x="361" y="0"/>
                    <a:pt x="1" y="90"/>
                    <a:pt x="343" y="450"/>
                  </a:cubicBezTo>
                  <a:cubicBezTo>
                    <a:pt x="425" y="541"/>
                    <a:pt x="549" y="576"/>
                    <a:pt x="688" y="576"/>
                  </a:cubicBezTo>
                  <a:cubicBezTo>
                    <a:pt x="1128" y="576"/>
                    <a:pt x="1729" y="234"/>
                    <a:pt x="1729" y="234"/>
                  </a:cubicBezTo>
                  <a:lnTo>
                    <a:pt x="1711" y="90"/>
                  </a:lnTo>
                  <a:cubicBezTo>
                    <a:pt x="1711" y="90"/>
                    <a:pt x="1204" y="493"/>
                    <a:pt x="743" y="493"/>
                  </a:cubicBezTo>
                  <a:cubicBezTo>
                    <a:pt x="661" y="493"/>
                    <a:pt x="581" y="480"/>
                    <a:pt x="505" y="450"/>
                  </a:cubicBezTo>
                  <a:cubicBezTo>
                    <a:pt x="1" y="234"/>
                    <a:pt x="361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510100" y="2579575"/>
              <a:ext cx="40075" cy="24300"/>
            </a:xfrm>
            <a:custGeom>
              <a:rect b="b" l="l" r="r" t="t"/>
              <a:pathLst>
                <a:path extrusionOk="0" h="972" w="1603">
                  <a:moveTo>
                    <a:pt x="1513" y="0"/>
                  </a:moveTo>
                  <a:cubicBezTo>
                    <a:pt x="1513" y="0"/>
                    <a:pt x="1171" y="828"/>
                    <a:pt x="613" y="864"/>
                  </a:cubicBezTo>
                  <a:cubicBezTo>
                    <a:pt x="587" y="866"/>
                    <a:pt x="563" y="867"/>
                    <a:pt x="541" y="867"/>
                  </a:cubicBezTo>
                  <a:cubicBezTo>
                    <a:pt x="94" y="867"/>
                    <a:pt x="307" y="540"/>
                    <a:pt x="307" y="540"/>
                  </a:cubicBezTo>
                  <a:lnTo>
                    <a:pt x="307" y="540"/>
                  </a:lnTo>
                  <a:cubicBezTo>
                    <a:pt x="307" y="540"/>
                    <a:pt x="1" y="792"/>
                    <a:pt x="487" y="954"/>
                  </a:cubicBezTo>
                  <a:cubicBezTo>
                    <a:pt x="521" y="966"/>
                    <a:pt x="556" y="972"/>
                    <a:pt x="592" y="972"/>
                  </a:cubicBezTo>
                  <a:cubicBezTo>
                    <a:pt x="1046" y="972"/>
                    <a:pt x="1603" y="90"/>
                    <a:pt x="1603" y="9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397375" y="2373900"/>
              <a:ext cx="384775" cy="320650"/>
            </a:xfrm>
            <a:custGeom>
              <a:rect b="b" l="l" r="r" t="t"/>
              <a:pathLst>
                <a:path extrusionOk="0" h="12826" w="15391">
                  <a:moveTo>
                    <a:pt x="8574" y="1818"/>
                  </a:moveTo>
                  <a:cubicBezTo>
                    <a:pt x="8765" y="1818"/>
                    <a:pt x="8959" y="1830"/>
                    <a:pt x="9154" y="1854"/>
                  </a:cubicBezTo>
                  <a:cubicBezTo>
                    <a:pt x="11751" y="2159"/>
                    <a:pt x="13368" y="4494"/>
                    <a:pt x="13154" y="7000"/>
                  </a:cubicBezTo>
                  <a:lnTo>
                    <a:pt x="13154" y="7000"/>
                  </a:lnTo>
                  <a:cubicBezTo>
                    <a:pt x="12741" y="9223"/>
                    <a:pt x="10963" y="10977"/>
                    <a:pt x="8635" y="10977"/>
                  </a:cubicBezTo>
                  <a:cubicBezTo>
                    <a:pt x="8515" y="10977"/>
                    <a:pt x="8394" y="10973"/>
                    <a:pt x="8272" y="10963"/>
                  </a:cubicBezTo>
                  <a:cubicBezTo>
                    <a:pt x="5716" y="10783"/>
                    <a:pt x="3790" y="8515"/>
                    <a:pt x="4024" y="5959"/>
                  </a:cubicBezTo>
                  <a:cubicBezTo>
                    <a:pt x="4256" y="3581"/>
                    <a:pt x="6255" y="1818"/>
                    <a:pt x="8574" y="1818"/>
                  </a:cubicBezTo>
                  <a:close/>
                  <a:moveTo>
                    <a:pt x="8475" y="0"/>
                  </a:moveTo>
                  <a:cubicBezTo>
                    <a:pt x="6996" y="0"/>
                    <a:pt x="5491" y="519"/>
                    <a:pt x="4222" y="1692"/>
                  </a:cubicBezTo>
                  <a:cubicBezTo>
                    <a:pt x="0" y="5578"/>
                    <a:pt x="2953" y="12826"/>
                    <a:pt x="8558" y="12826"/>
                  </a:cubicBezTo>
                  <a:cubicBezTo>
                    <a:pt x="8666" y="12826"/>
                    <a:pt x="8774" y="12823"/>
                    <a:pt x="8884" y="12818"/>
                  </a:cubicBezTo>
                  <a:cubicBezTo>
                    <a:pt x="11981" y="12674"/>
                    <a:pt x="14519" y="10351"/>
                    <a:pt x="14987" y="7291"/>
                  </a:cubicBezTo>
                  <a:cubicBezTo>
                    <a:pt x="14992" y="7258"/>
                    <a:pt x="14995" y="7226"/>
                    <a:pt x="14997" y="7194"/>
                  </a:cubicBezTo>
                  <a:lnTo>
                    <a:pt x="14997" y="7194"/>
                  </a:lnTo>
                  <a:cubicBezTo>
                    <a:pt x="15009" y="7145"/>
                    <a:pt x="15018" y="7093"/>
                    <a:pt x="15023" y="7039"/>
                  </a:cubicBezTo>
                  <a:cubicBezTo>
                    <a:pt x="15391" y="2965"/>
                    <a:pt x="12010" y="0"/>
                    <a:pt x="8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83225" y="2374675"/>
              <a:ext cx="70700" cy="320350"/>
            </a:xfrm>
            <a:custGeom>
              <a:rect b="b" l="l" r="r" t="t"/>
              <a:pathLst>
                <a:path extrusionOk="0" h="12814" w="2828">
                  <a:moveTo>
                    <a:pt x="1914" y="1"/>
                  </a:moveTo>
                  <a:cubicBezTo>
                    <a:pt x="1446" y="1"/>
                    <a:pt x="955" y="302"/>
                    <a:pt x="910" y="905"/>
                  </a:cubicBezTo>
                  <a:lnTo>
                    <a:pt x="46" y="11923"/>
                  </a:lnTo>
                  <a:cubicBezTo>
                    <a:pt x="1" y="12517"/>
                    <a:pt x="442" y="12814"/>
                    <a:pt x="906" y="12814"/>
                  </a:cubicBezTo>
                  <a:cubicBezTo>
                    <a:pt x="1369" y="12814"/>
                    <a:pt x="1855" y="12517"/>
                    <a:pt x="1900" y="11923"/>
                  </a:cubicBezTo>
                  <a:lnTo>
                    <a:pt x="2782" y="905"/>
                  </a:lnTo>
                  <a:cubicBezTo>
                    <a:pt x="2827" y="302"/>
                    <a:pt x="2382" y="1"/>
                    <a:pt x="1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340875" y="2318075"/>
              <a:ext cx="203900" cy="350625"/>
            </a:xfrm>
            <a:custGeom>
              <a:rect b="b" l="l" r="r" t="t"/>
              <a:pathLst>
                <a:path extrusionOk="0" h="14025" w="8156">
                  <a:moveTo>
                    <a:pt x="8156" y="1"/>
                  </a:moveTo>
                  <a:cubicBezTo>
                    <a:pt x="8155" y="1"/>
                    <a:pt x="5635" y="1621"/>
                    <a:pt x="1" y="2917"/>
                  </a:cubicBezTo>
                  <a:cubicBezTo>
                    <a:pt x="1" y="2917"/>
                    <a:pt x="2179" y="10856"/>
                    <a:pt x="4141" y="14025"/>
                  </a:cubicBezTo>
                  <a:cubicBezTo>
                    <a:pt x="4141" y="14025"/>
                    <a:pt x="919" y="7670"/>
                    <a:pt x="3367" y="5023"/>
                  </a:cubicBezTo>
                  <a:cubicBezTo>
                    <a:pt x="5221" y="3043"/>
                    <a:pt x="7742" y="1261"/>
                    <a:pt x="8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625275" y="2237750"/>
              <a:ext cx="388475" cy="505200"/>
            </a:xfrm>
            <a:custGeom>
              <a:rect b="b" l="l" r="r" t="t"/>
              <a:pathLst>
                <a:path extrusionOk="0" h="20208" w="15539">
                  <a:moveTo>
                    <a:pt x="1892" y="0"/>
                  </a:moveTo>
                  <a:cubicBezTo>
                    <a:pt x="901" y="0"/>
                    <a:pt x="1" y="830"/>
                    <a:pt x="56" y="1936"/>
                  </a:cubicBezTo>
                  <a:cubicBezTo>
                    <a:pt x="452" y="9533"/>
                    <a:pt x="9705" y="13313"/>
                    <a:pt x="9705" y="13313"/>
                  </a:cubicBezTo>
                  <a:lnTo>
                    <a:pt x="12154" y="20208"/>
                  </a:lnTo>
                  <a:lnTo>
                    <a:pt x="15502" y="19560"/>
                  </a:lnTo>
                  <a:cubicBezTo>
                    <a:pt x="15502" y="19560"/>
                    <a:pt x="15538" y="19164"/>
                    <a:pt x="14530" y="13349"/>
                  </a:cubicBezTo>
                  <a:cubicBezTo>
                    <a:pt x="13036" y="4636"/>
                    <a:pt x="8373" y="7750"/>
                    <a:pt x="5169" y="2800"/>
                  </a:cubicBezTo>
                  <a:cubicBezTo>
                    <a:pt x="4269" y="1414"/>
                    <a:pt x="3459" y="640"/>
                    <a:pt x="2793" y="243"/>
                  </a:cubicBezTo>
                  <a:cubicBezTo>
                    <a:pt x="2500" y="76"/>
                    <a:pt x="2192" y="0"/>
                    <a:pt x="189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252675" y="2415750"/>
              <a:ext cx="108475" cy="119525"/>
            </a:xfrm>
            <a:custGeom>
              <a:rect b="b" l="l" r="r" t="t"/>
              <a:pathLst>
                <a:path extrusionOk="0" h="4781" w="4339">
                  <a:moveTo>
                    <a:pt x="2683" y="0"/>
                  </a:moveTo>
                  <a:cubicBezTo>
                    <a:pt x="2683" y="0"/>
                    <a:pt x="0" y="756"/>
                    <a:pt x="846" y="3097"/>
                  </a:cubicBezTo>
                  <a:cubicBezTo>
                    <a:pt x="1370" y="4503"/>
                    <a:pt x="2540" y="4780"/>
                    <a:pt x="3382" y="4780"/>
                  </a:cubicBezTo>
                  <a:cubicBezTo>
                    <a:pt x="3930" y="4780"/>
                    <a:pt x="4339" y="4663"/>
                    <a:pt x="4339" y="4663"/>
                  </a:cubicBezTo>
                  <a:lnTo>
                    <a:pt x="2683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95875" y="2536800"/>
              <a:ext cx="108500" cy="119675"/>
            </a:xfrm>
            <a:custGeom>
              <a:rect b="b" l="l" r="r" t="t"/>
              <a:pathLst>
                <a:path extrusionOk="0" h="4787" w="4340">
                  <a:moveTo>
                    <a:pt x="2683" y="1"/>
                  </a:moveTo>
                  <a:cubicBezTo>
                    <a:pt x="2683" y="1"/>
                    <a:pt x="1" y="757"/>
                    <a:pt x="847" y="3097"/>
                  </a:cubicBezTo>
                  <a:cubicBezTo>
                    <a:pt x="1367" y="4506"/>
                    <a:pt x="2526" y="4786"/>
                    <a:pt x="3366" y="4786"/>
                  </a:cubicBezTo>
                  <a:cubicBezTo>
                    <a:pt x="3922" y="4786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339975" y="2660575"/>
              <a:ext cx="108500" cy="119500"/>
            </a:xfrm>
            <a:custGeom>
              <a:rect b="b" l="l" r="r" t="t"/>
              <a:pathLst>
                <a:path extrusionOk="0" h="4780" w="4340">
                  <a:moveTo>
                    <a:pt x="2683" y="1"/>
                  </a:moveTo>
                  <a:cubicBezTo>
                    <a:pt x="2683" y="1"/>
                    <a:pt x="1" y="757"/>
                    <a:pt x="865" y="3079"/>
                  </a:cubicBezTo>
                  <a:cubicBezTo>
                    <a:pt x="1390" y="4501"/>
                    <a:pt x="2559" y="4780"/>
                    <a:pt x="3396" y="4780"/>
                  </a:cubicBezTo>
                  <a:cubicBezTo>
                    <a:pt x="3937" y="4780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317925" y="2431500"/>
              <a:ext cx="96350" cy="103525"/>
            </a:xfrm>
            <a:custGeom>
              <a:rect b="b" l="l" r="r" t="t"/>
              <a:pathLst>
                <a:path extrusionOk="0" h="4141" w="3854">
                  <a:moveTo>
                    <a:pt x="1" y="0"/>
                  </a:moveTo>
                  <a:lnTo>
                    <a:pt x="811" y="4141"/>
                  </a:lnTo>
                  <a:cubicBezTo>
                    <a:pt x="811" y="4141"/>
                    <a:pt x="3853" y="4141"/>
                    <a:pt x="3349" y="2125"/>
                  </a:cubicBezTo>
                  <a:cubicBezTo>
                    <a:pt x="2845" y="10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365625" y="2552550"/>
              <a:ext cx="95900" cy="103550"/>
            </a:xfrm>
            <a:custGeom>
              <a:rect b="b" l="l" r="r" t="t"/>
              <a:pathLst>
                <a:path extrusionOk="0" h="4142" w="3836">
                  <a:moveTo>
                    <a:pt x="1" y="1"/>
                  </a:moveTo>
                  <a:lnTo>
                    <a:pt x="793" y="4142"/>
                  </a:lnTo>
                  <a:cubicBezTo>
                    <a:pt x="793" y="4142"/>
                    <a:pt x="3835" y="4124"/>
                    <a:pt x="3349" y="2107"/>
                  </a:cubicBezTo>
                  <a:cubicBezTo>
                    <a:pt x="2845" y="10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410200" y="2675425"/>
              <a:ext cx="95875" cy="103550"/>
            </a:xfrm>
            <a:custGeom>
              <a:rect b="b" l="l" r="r" t="t"/>
              <a:pathLst>
                <a:path extrusionOk="0" h="4142" w="3835">
                  <a:moveTo>
                    <a:pt x="0" y="1"/>
                  </a:moveTo>
                  <a:lnTo>
                    <a:pt x="792" y="4141"/>
                  </a:lnTo>
                  <a:cubicBezTo>
                    <a:pt x="792" y="4141"/>
                    <a:pt x="3835" y="4123"/>
                    <a:pt x="3331" y="2107"/>
                  </a:cubicBezTo>
                  <a:cubicBezTo>
                    <a:pt x="2826" y="10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8166774" y="4160711"/>
            <a:ext cx="693698" cy="389370"/>
            <a:chOff x="3646736" y="4395711"/>
            <a:chExt cx="693698" cy="389370"/>
          </a:xfrm>
        </p:grpSpPr>
        <p:sp>
          <p:nvSpPr>
            <p:cNvPr id="459" name="Google Shape;459;p40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40"/>
          <p:cNvSpPr txBox="1"/>
          <p:nvPr>
            <p:ph type="title"/>
          </p:nvPr>
        </p:nvSpPr>
        <p:spPr>
          <a:xfrm>
            <a:off x="750300" y="442900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482843" y="277690"/>
            <a:ext cx="693713" cy="372309"/>
            <a:chOff x="3151904" y="4570475"/>
            <a:chExt cx="593780" cy="318676"/>
          </a:xfrm>
        </p:grpSpPr>
        <p:sp>
          <p:nvSpPr>
            <p:cNvPr id="479" name="Google Shape;479;p40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750300" y="1152100"/>
            <a:ext cx="770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West Nile virus (WNV) is the leading cause of mosquito-borne disease in the continental United States. 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Most commonly spread to people by the bite of an infected mosquito.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On average, 2,622 people gets infected every year and there are 122 deaths due to WNV every year.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Every week from late spring through the fall, mosquitos in traps across the city are tested for the virus. </a:t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ra"/>
              <a:ea typeface="Sora"/>
              <a:cs typeface="Sora"/>
              <a:sym typeface="S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ra"/>
              <a:buChar char="●"/>
            </a:pPr>
            <a:r>
              <a:rPr lang="en" sz="1600">
                <a:latin typeface="Sora"/>
                <a:ea typeface="Sora"/>
                <a:cs typeface="Sora"/>
                <a:sym typeface="Sora"/>
              </a:rPr>
              <a:t>Results of these tests influence when and where the city will spray airborne pesticides to control adult mosquito populations.</a:t>
            </a:r>
            <a:endParaRPr sz="16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1"/>
          <p:cNvGrpSpPr/>
          <p:nvPr/>
        </p:nvGrpSpPr>
        <p:grpSpPr>
          <a:xfrm>
            <a:off x="7938174" y="4160711"/>
            <a:ext cx="693698" cy="389370"/>
            <a:chOff x="3646736" y="4395711"/>
            <a:chExt cx="693698" cy="389370"/>
          </a:xfrm>
        </p:grpSpPr>
        <p:sp>
          <p:nvSpPr>
            <p:cNvPr id="506" name="Google Shape;506;p41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1"/>
          <p:cNvSpPr txBox="1"/>
          <p:nvPr>
            <p:ph type="title"/>
          </p:nvPr>
        </p:nvSpPr>
        <p:spPr>
          <a:xfrm>
            <a:off x="720000" y="96747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25" name="Google Shape;525;p41"/>
          <p:cNvGrpSpPr/>
          <p:nvPr/>
        </p:nvGrpSpPr>
        <p:grpSpPr>
          <a:xfrm>
            <a:off x="452543" y="802265"/>
            <a:ext cx="693713" cy="372309"/>
            <a:chOff x="3151904" y="4570475"/>
            <a:chExt cx="593780" cy="318676"/>
          </a:xfrm>
        </p:grpSpPr>
        <p:sp>
          <p:nvSpPr>
            <p:cNvPr id="526" name="Google Shape;526;p41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1"/>
          <p:cNvSpPr txBox="1"/>
          <p:nvPr>
            <p:ph idx="4294967295" type="body"/>
          </p:nvPr>
        </p:nvSpPr>
        <p:spPr>
          <a:xfrm>
            <a:off x="720000" y="1698325"/>
            <a:ext cx="77040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Department of Public Health has engaged us, an independent Data Science company, to derive an effective plan using data science methods to deploy  </a:t>
            </a:r>
            <a:r>
              <a:rPr lang="en" sz="1600"/>
              <a:t>pesticides across Chicago</a:t>
            </a:r>
            <a:r>
              <a:rPr lang="en" sz="1600"/>
              <a:t>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would have to make recommendations on where pesticides should be sprayed and the cost vs benefit of deploying these pesticides.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715100" y="2263513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427825" y="1296837"/>
            <a:ext cx="574541" cy="367250"/>
            <a:chOff x="3198075" y="4039999"/>
            <a:chExt cx="574541" cy="367250"/>
          </a:xfrm>
        </p:grpSpPr>
        <p:sp>
          <p:nvSpPr>
            <p:cNvPr id="554" name="Google Shape;554;p42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4269943" y="545215"/>
            <a:ext cx="693713" cy="372309"/>
            <a:chOff x="3151904" y="4570475"/>
            <a:chExt cx="593780" cy="318676"/>
          </a:xfrm>
        </p:grpSpPr>
        <p:sp>
          <p:nvSpPr>
            <p:cNvPr id="575" name="Google Shape;575;p42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2"/>
          <p:cNvGrpSpPr/>
          <p:nvPr/>
        </p:nvGrpSpPr>
        <p:grpSpPr>
          <a:xfrm>
            <a:off x="2984074" y="4150186"/>
            <a:ext cx="693698" cy="389370"/>
            <a:chOff x="3646736" y="4395711"/>
            <a:chExt cx="693698" cy="389370"/>
          </a:xfrm>
        </p:grpSpPr>
        <p:sp>
          <p:nvSpPr>
            <p:cNvPr id="597" name="Google Shape;597;p42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42"/>
          <p:cNvSpPr/>
          <p:nvPr/>
        </p:nvSpPr>
        <p:spPr>
          <a:xfrm rot="-989524">
            <a:off x="5481181" y="3215756"/>
            <a:ext cx="3602147" cy="2483172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890835" y="1102123"/>
            <a:ext cx="3405576" cy="4733124"/>
            <a:chOff x="6252675" y="1977750"/>
            <a:chExt cx="1042800" cy="1449300"/>
          </a:xfrm>
        </p:grpSpPr>
        <p:sp>
          <p:nvSpPr>
            <p:cNvPr id="617" name="Google Shape;617;p42"/>
            <p:cNvSpPr/>
            <p:nvPr/>
          </p:nvSpPr>
          <p:spPr>
            <a:xfrm>
              <a:off x="6379575" y="2434200"/>
              <a:ext cx="915900" cy="992850"/>
            </a:xfrm>
            <a:custGeom>
              <a:rect b="b" l="l" r="r" t="t"/>
              <a:pathLst>
                <a:path extrusionOk="0" h="39714" w="36636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76" y="2827"/>
                    <a:pt x="7976" y="13538"/>
                  </a:cubicBezTo>
                  <a:cubicBezTo>
                    <a:pt x="9218" y="20883"/>
                    <a:pt x="15249" y="22035"/>
                    <a:pt x="15249" y="22035"/>
                  </a:cubicBezTo>
                  <a:lnTo>
                    <a:pt x="26500" y="39713"/>
                  </a:lnTo>
                  <a:cubicBezTo>
                    <a:pt x="35447" y="39335"/>
                    <a:pt x="36636" y="31936"/>
                    <a:pt x="36636" y="31936"/>
                  </a:cubicBezTo>
                  <a:lnTo>
                    <a:pt x="26302" y="15860"/>
                  </a:lnTo>
                  <a:cubicBezTo>
                    <a:pt x="29489" y="9002"/>
                    <a:pt x="22630" y="757"/>
                    <a:pt x="22630" y="75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6601475" y="2847350"/>
              <a:ext cx="613000" cy="579700"/>
            </a:xfrm>
            <a:custGeom>
              <a:rect b="b" l="l" r="r" t="t"/>
              <a:pathLst>
                <a:path extrusionOk="0" h="23188" w="24520">
                  <a:moveTo>
                    <a:pt x="0" y="0"/>
                  </a:moveTo>
                  <a:cubicBezTo>
                    <a:pt x="1152" y="2719"/>
                    <a:pt x="3511" y="4753"/>
                    <a:pt x="6391" y="5509"/>
                  </a:cubicBezTo>
                  <a:lnTo>
                    <a:pt x="17642" y="23187"/>
                  </a:lnTo>
                  <a:cubicBezTo>
                    <a:pt x="20811" y="23061"/>
                    <a:pt x="23007" y="22035"/>
                    <a:pt x="24519" y="20775"/>
                  </a:cubicBezTo>
                  <a:cubicBezTo>
                    <a:pt x="22845" y="18885"/>
                    <a:pt x="21171" y="17013"/>
                    <a:pt x="19551" y="15086"/>
                  </a:cubicBezTo>
                  <a:cubicBezTo>
                    <a:pt x="17336" y="12494"/>
                    <a:pt x="12584" y="4033"/>
                    <a:pt x="10369" y="1441"/>
                  </a:cubicBezTo>
                  <a:cubicBezTo>
                    <a:pt x="9361" y="2179"/>
                    <a:pt x="8371" y="2971"/>
                    <a:pt x="7057" y="2989"/>
                  </a:cubicBezTo>
                  <a:cubicBezTo>
                    <a:pt x="7030" y="2989"/>
                    <a:pt x="7003" y="2989"/>
                    <a:pt x="6976" y="2989"/>
                  </a:cubicBezTo>
                  <a:cubicBezTo>
                    <a:pt x="5887" y="2989"/>
                    <a:pt x="4799" y="2639"/>
                    <a:pt x="3763" y="2305"/>
                  </a:cubicBezTo>
                  <a:cubicBezTo>
                    <a:pt x="2664" y="1945"/>
                    <a:pt x="1656" y="1405"/>
                    <a:pt x="756" y="685"/>
                  </a:cubicBezTo>
                  <a:cubicBezTo>
                    <a:pt x="486" y="469"/>
                    <a:pt x="234" y="234"/>
                    <a:pt x="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360675" y="1977750"/>
              <a:ext cx="519850" cy="507500"/>
            </a:xfrm>
            <a:custGeom>
              <a:rect b="b" l="l" r="r" t="t"/>
              <a:pathLst>
                <a:path extrusionOk="0" h="20300" w="20794">
                  <a:moveTo>
                    <a:pt x="5872" y="0"/>
                  </a:moveTo>
                  <a:cubicBezTo>
                    <a:pt x="5267" y="0"/>
                    <a:pt x="4664" y="80"/>
                    <a:pt x="4069" y="256"/>
                  </a:cubicBezTo>
                  <a:cubicBezTo>
                    <a:pt x="4069" y="256"/>
                    <a:pt x="1" y="1462"/>
                    <a:pt x="577" y="4091"/>
                  </a:cubicBezTo>
                  <a:cubicBezTo>
                    <a:pt x="773" y="4987"/>
                    <a:pt x="1557" y="5283"/>
                    <a:pt x="2503" y="5283"/>
                  </a:cubicBezTo>
                  <a:cubicBezTo>
                    <a:pt x="4331" y="5283"/>
                    <a:pt x="6770" y="4181"/>
                    <a:pt x="6770" y="4181"/>
                  </a:cubicBezTo>
                  <a:cubicBezTo>
                    <a:pt x="6770" y="4181"/>
                    <a:pt x="11576" y="8465"/>
                    <a:pt x="12764" y="8555"/>
                  </a:cubicBezTo>
                  <a:lnTo>
                    <a:pt x="13611" y="18888"/>
                  </a:lnTo>
                  <a:cubicBezTo>
                    <a:pt x="13611" y="18888"/>
                    <a:pt x="15892" y="20299"/>
                    <a:pt x="18028" y="20299"/>
                  </a:cubicBezTo>
                  <a:cubicBezTo>
                    <a:pt x="19083" y="20299"/>
                    <a:pt x="20103" y="19955"/>
                    <a:pt x="20793" y="18924"/>
                  </a:cubicBezTo>
                  <a:cubicBezTo>
                    <a:pt x="20793" y="18924"/>
                    <a:pt x="19479" y="8717"/>
                    <a:pt x="18039" y="7403"/>
                  </a:cubicBezTo>
                  <a:cubicBezTo>
                    <a:pt x="16746" y="6207"/>
                    <a:pt x="11212" y="0"/>
                    <a:pt x="587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373725" y="2036800"/>
              <a:ext cx="505900" cy="448450"/>
            </a:xfrm>
            <a:custGeom>
              <a:rect b="b" l="l" r="r" t="t"/>
              <a:pathLst>
                <a:path extrusionOk="0" h="17938" w="20236">
                  <a:moveTo>
                    <a:pt x="6860" y="0"/>
                  </a:moveTo>
                  <a:cubicBezTo>
                    <a:pt x="6068" y="1153"/>
                    <a:pt x="4628" y="1675"/>
                    <a:pt x="3277" y="1837"/>
                  </a:cubicBezTo>
                  <a:cubicBezTo>
                    <a:pt x="2883" y="1877"/>
                    <a:pt x="2477" y="1901"/>
                    <a:pt x="2073" y="1901"/>
                  </a:cubicBezTo>
                  <a:cubicBezTo>
                    <a:pt x="1758" y="1901"/>
                    <a:pt x="1443" y="1886"/>
                    <a:pt x="1135" y="1855"/>
                  </a:cubicBezTo>
                  <a:cubicBezTo>
                    <a:pt x="739" y="1819"/>
                    <a:pt x="379" y="1747"/>
                    <a:pt x="1" y="1621"/>
                  </a:cubicBezTo>
                  <a:lnTo>
                    <a:pt x="1" y="1621"/>
                  </a:lnTo>
                  <a:cubicBezTo>
                    <a:pt x="1" y="1657"/>
                    <a:pt x="1" y="1693"/>
                    <a:pt x="19" y="1711"/>
                  </a:cubicBezTo>
                  <a:cubicBezTo>
                    <a:pt x="215" y="2607"/>
                    <a:pt x="1001" y="2903"/>
                    <a:pt x="1950" y="2903"/>
                  </a:cubicBezTo>
                  <a:cubicBezTo>
                    <a:pt x="3784" y="2903"/>
                    <a:pt x="6230" y="1801"/>
                    <a:pt x="6230" y="1801"/>
                  </a:cubicBezTo>
                  <a:cubicBezTo>
                    <a:pt x="6230" y="1801"/>
                    <a:pt x="11018" y="6103"/>
                    <a:pt x="12224" y="6193"/>
                  </a:cubicBezTo>
                  <a:lnTo>
                    <a:pt x="13071" y="16526"/>
                  </a:lnTo>
                  <a:cubicBezTo>
                    <a:pt x="13071" y="16526"/>
                    <a:pt x="15352" y="17937"/>
                    <a:pt x="17482" y="17937"/>
                  </a:cubicBezTo>
                  <a:cubicBezTo>
                    <a:pt x="18535" y="17937"/>
                    <a:pt x="19551" y="17593"/>
                    <a:pt x="20235" y="16562"/>
                  </a:cubicBezTo>
                  <a:cubicBezTo>
                    <a:pt x="20235" y="16562"/>
                    <a:pt x="19875" y="13682"/>
                    <a:pt x="19317" y="10802"/>
                  </a:cubicBezTo>
                  <a:cubicBezTo>
                    <a:pt x="18831" y="10802"/>
                    <a:pt x="18363" y="10748"/>
                    <a:pt x="17913" y="10640"/>
                  </a:cubicBezTo>
                  <a:cubicBezTo>
                    <a:pt x="17031" y="10460"/>
                    <a:pt x="16203" y="10136"/>
                    <a:pt x="15429" y="9686"/>
                  </a:cubicBezTo>
                  <a:cubicBezTo>
                    <a:pt x="14691" y="9236"/>
                    <a:pt x="14133" y="8552"/>
                    <a:pt x="14079" y="7651"/>
                  </a:cubicBezTo>
                  <a:cubicBezTo>
                    <a:pt x="14043" y="6823"/>
                    <a:pt x="14403" y="6049"/>
                    <a:pt x="14817" y="5347"/>
                  </a:cubicBezTo>
                  <a:lnTo>
                    <a:pt x="14817" y="5347"/>
                  </a:lnTo>
                  <a:cubicBezTo>
                    <a:pt x="14241" y="5512"/>
                    <a:pt x="13676" y="5780"/>
                    <a:pt x="13090" y="5780"/>
                  </a:cubicBezTo>
                  <a:cubicBezTo>
                    <a:pt x="12906" y="5780"/>
                    <a:pt x="12720" y="5754"/>
                    <a:pt x="12531" y="5689"/>
                  </a:cubicBezTo>
                  <a:cubicBezTo>
                    <a:pt x="12026" y="5491"/>
                    <a:pt x="11558" y="5239"/>
                    <a:pt x="11108" y="4933"/>
                  </a:cubicBezTo>
                  <a:cubicBezTo>
                    <a:pt x="10640" y="4645"/>
                    <a:pt x="10190" y="4339"/>
                    <a:pt x="9740" y="4015"/>
                  </a:cubicBezTo>
                  <a:cubicBezTo>
                    <a:pt x="8984" y="3457"/>
                    <a:pt x="8156" y="2935"/>
                    <a:pt x="7526" y="2233"/>
                  </a:cubicBezTo>
                  <a:cubicBezTo>
                    <a:pt x="7256" y="1945"/>
                    <a:pt x="7058" y="1585"/>
                    <a:pt x="6968" y="1189"/>
                  </a:cubicBezTo>
                  <a:cubicBezTo>
                    <a:pt x="6896" y="793"/>
                    <a:pt x="6860" y="397"/>
                    <a:pt x="6860" y="0"/>
                  </a:cubicBezTo>
                  <a:close/>
                </a:path>
              </a:pathLst>
            </a:custGeom>
            <a:solidFill>
              <a:srgbClr val="E8A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475450" y="2743375"/>
              <a:ext cx="493725" cy="210900"/>
            </a:xfrm>
            <a:custGeom>
              <a:rect b="b" l="l" r="r" t="t"/>
              <a:pathLst>
                <a:path extrusionOk="0" h="8436" w="19749">
                  <a:moveTo>
                    <a:pt x="18426" y="1"/>
                  </a:moveTo>
                  <a:cubicBezTo>
                    <a:pt x="16978" y="1"/>
                    <a:pt x="13341" y="933"/>
                    <a:pt x="9218" y="2431"/>
                  </a:cubicBezTo>
                  <a:cubicBezTo>
                    <a:pt x="4015" y="4321"/>
                    <a:pt x="0" y="6374"/>
                    <a:pt x="216" y="7040"/>
                  </a:cubicBezTo>
                  <a:lnTo>
                    <a:pt x="649" y="8228"/>
                  </a:lnTo>
                  <a:cubicBezTo>
                    <a:pt x="702" y="8369"/>
                    <a:pt x="941" y="8435"/>
                    <a:pt x="1333" y="8435"/>
                  </a:cubicBezTo>
                  <a:cubicBezTo>
                    <a:pt x="2800" y="8435"/>
                    <a:pt x="6410" y="7505"/>
                    <a:pt x="10514" y="6014"/>
                  </a:cubicBezTo>
                  <a:cubicBezTo>
                    <a:pt x="15716" y="4123"/>
                    <a:pt x="19749" y="2053"/>
                    <a:pt x="19515" y="1405"/>
                  </a:cubicBezTo>
                  <a:lnTo>
                    <a:pt x="19083" y="199"/>
                  </a:lnTo>
                  <a:cubicBezTo>
                    <a:pt x="19034" y="64"/>
                    <a:pt x="18805" y="1"/>
                    <a:pt x="18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6295875" y="2204025"/>
              <a:ext cx="643150" cy="711500"/>
            </a:xfrm>
            <a:custGeom>
              <a:rect b="b" l="l" r="r" t="t"/>
              <a:pathLst>
                <a:path extrusionOk="0" h="28460" w="25726">
                  <a:moveTo>
                    <a:pt x="17061" y="1"/>
                  </a:moveTo>
                  <a:cubicBezTo>
                    <a:pt x="15665" y="1"/>
                    <a:pt x="12341" y="823"/>
                    <a:pt x="8570" y="2169"/>
                  </a:cubicBezTo>
                  <a:cubicBezTo>
                    <a:pt x="3745" y="3879"/>
                    <a:pt x="1" y="5787"/>
                    <a:pt x="235" y="6435"/>
                  </a:cubicBezTo>
                  <a:lnTo>
                    <a:pt x="7976" y="28254"/>
                  </a:lnTo>
                  <a:cubicBezTo>
                    <a:pt x="8027" y="28393"/>
                    <a:pt x="8268" y="28459"/>
                    <a:pt x="8665" y="28459"/>
                  </a:cubicBezTo>
                  <a:cubicBezTo>
                    <a:pt x="10061" y="28459"/>
                    <a:pt x="13385" y="27638"/>
                    <a:pt x="17157" y="26292"/>
                  </a:cubicBezTo>
                  <a:cubicBezTo>
                    <a:pt x="21981" y="24581"/>
                    <a:pt x="25726" y="22673"/>
                    <a:pt x="25492" y="22025"/>
                  </a:cubicBezTo>
                  <a:lnTo>
                    <a:pt x="17751" y="206"/>
                  </a:lnTo>
                  <a:cubicBezTo>
                    <a:pt x="17699" y="67"/>
                    <a:pt x="17458" y="1"/>
                    <a:pt x="17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6460150" y="2444100"/>
              <a:ext cx="478875" cy="471600"/>
            </a:xfrm>
            <a:custGeom>
              <a:rect b="b" l="l" r="r" t="t"/>
              <a:pathLst>
                <a:path extrusionOk="0" h="18864" w="19155">
                  <a:moveTo>
                    <a:pt x="14510" y="0"/>
                  </a:moveTo>
                  <a:cubicBezTo>
                    <a:pt x="14456" y="397"/>
                    <a:pt x="14402" y="811"/>
                    <a:pt x="14330" y="1207"/>
                  </a:cubicBezTo>
                  <a:cubicBezTo>
                    <a:pt x="13808" y="3745"/>
                    <a:pt x="12728" y="6139"/>
                    <a:pt x="11180" y="8209"/>
                  </a:cubicBezTo>
                  <a:cubicBezTo>
                    <a:pt x="9722" y="10190"/>
                    <a:pt x="8011" y="11846"/>
                    <a:pt x="5815" y="12962"/>
                  </a:cubicBezTo>
                  <a:cubicBezTo>
                    <a:pt x="3997" y="13898"/>
                    <a:pt x="2035" y="14474"/>
                    <a:pt x="0" y="14690"/>
                  </a:cubicBezTo>
                  <a:lnTo>
                    <a:pt x="1423" y="18651"/>
                  </a:lnTo>
                  <a:cubicBezTo>
                    <a:pt x="1471" y="18795"/>
                    <a:pt x="1713" y="18864"/>
                    <a:pt x="2113" y="18864"/>
                  </a:cubicBezTo>
                  <a:cubicBezTo>
                    <a:pt x="3508" y="18864"/>
                    <a:pt x="6824" y="18035"/>
                    <a:pt x="10586" y="16707"/>
                  </a:cubicBezTo>
                  <a:cubicBezTo>
                    <a:pt x="15428" y="14978"/>
                    <a:pt x="19155" y="13070"/>
                    <a:pt x="18921" y="12440"/>
                  </a:cubicBezTo>
                  <a:lnTo>
                    <a:pt x="14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381375" y="2069150"/>
              <a:ext cx="144950" cy="118475"/>
            </a:xfrm>
            <a:custGeom>
              <a:rect b="b" l="l" r="r" t="t"/>
              <a:pathLst>
                <a:path extrusionOk="0" h="4739" w="5798">
                  <a:moveTo>
                    <a:pt x="3302" y="1"/>
                  </a:moveTo>
                  <a:cubicBezTo>
                    <a:pt x="3074" y="1"/>
                    <a:pt x="2842" y="36"/>
                    <a:pt x="2611" y="111"/>
                  </a:cubicBezTo>
                  <a:lnTo>
                    <a:pt x="1783" y="399"/>
                  </a:lnTo>
                  <a:cubicBezTo>
                    <a:pt x="631" y="777"/>
                    <a:pt x="1" y="2001"/>
                    <a:pt x="379" y="3171"/>
                  </a:cubicBezTo>
                  <a:lnTo>
                    <a:pt x="397" y="3225"/>
                  </a:lnTo>
                  <a:cubicBezTo>
                    <a:pt x="701" y="4150"/>
                    <a:pt x="1562" y="4739"/>
                    <a:pt x="2486" y="4739"/>
                  </a:cubicBezTo>
                  <a:cubicBezTo>
                    <a:pt x="2712" y="4739"/>
                    <a:pt x="2943" y="4704"/>
                    <a:pt x="3169" y="4629"/>
                  </a:cubicBezTo>
                  <a:lnTo>
                    <a:pt x="4015" y="4341"/>
                  </a:lnTo>
                  <a:cubicBezTo>
                    <a:pt x="5168" y="3963"/>
                    <a:pt x="5798" y="2739"/>
                    <a:pt x="5420" y="1569"/>
                  </a:cubicBezTo>
                  <a:lnTo>
                    <a:pt x="5402" y="1515"/>
                  </a:lnTo>
                  <a:cubicBezTo>
                    <a:pt x="5084" y="589"/>
                    <a:pt x="4231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6272025" y="2180625"/>
              <a:ext cx="487425" cy="197275"/>
            </a:xfrm>
            <a:custGeom>
              <a:rect b="b" l="l" r="r" t="t"/>
              <a:pathLst>
                <a:path extrusionOk="0" h="7891" w="19497">
                  <a:moveTo>
                    <a:pt x="18693" y="1"/>
                  </a:moveTo>
                  <a:cubicBezTo>
                    <a:pt x="17560" y="1"/>
                    <a:pt x="13746" y="1074"/>
                    <a:pt x="9290" y="2672"/>
                  </a:cubicBezTo>
                  <a:cubicBezTo>
                    <a:pt x="4087" y="4563"/>
                    <a:pt x="0" y="6471"/>
                    <a:pt x="162" y="6939"/>
                  </a:cubicBezTo>
                  <a:lnTo>
                    <a:pt x="468" y="7785"/>
                  </a:lnTo>
                  <a:cubicBezTo>
                    <a:pt x="496" y="7856"/>
                    <a:pt x="620" y="7890"/>
                    <a:pt x="829" y="7890"/>
                  </a:cubicBezTo>
                  <a:cubicBezTo>
                    <a:pt x="1993" y="7890"/>
                    <a:pt x="5796" y="6829"/>
                    <a:pt x="10208" y="5211"/>
                  </a:cubicBezTo>
                  <a:cubicBezTo>
                    <a:pt x="15410" y="3321"/>
                    <a:pt x="19497" y="1412"/>
                    <a:pt x="19335" y="944"/>
                  </a:cubicBezTo>
                  <a:lnTo>
                    <a:pt x="19029" y="98"/>
                  </a:lnTo>
                  <a:cubicBezTo>
                    <a:pt x="19002" y="32"/>
                    <a:pt x="18887" y="1"/>
                    <a:pt x="18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303975" y="2153375"/>
              <a:ext cx="407775" cy="188125"/>
            </a:xfrm>
            <a:custGeom>
              <a:rect b="b" l="l" r="r" t="t"/>
              <a:pathLst>
                <a:path extrusionOk="0" h="7525" w="16311">
                  <a:moveTo>
                    <a:pt x="10352" y="0"/>
                  </a:moveTo>
                  <a:lnTo>
                    <a:pt x="2989" y="2430"/>
                  </a:lnTo>
                  <a:cubicBezTo>
                    <a:pt x="1639" y="3907"/>
                    <a:pt x="631" y="5635"/>
                    <a:pt x="1" y="7525"/>
                  </a:cubicBezTo>
                  <a:cubicBezTo>
                    <a:pt x="6067" y="6337"/>
                    <a:pt x="16311" y="1620"/>
                    <a:pt x="16311" y="1620"/>
                  </a:cubicBezTo>
                  <a:cubicBezTo>
                    <a:pt x="13898" y="72"/>
                    <a:pt x="10352" y="0"/>
                    <a:pt x="10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6303975" y="2191175"/>
              <a:ext cx="144050" cy="150325"/>
            </a:xfrm>
            <a:custGeom>
              <a:rect b="b" l="l" r="r" t="t"/>
              <a:pathLst>
                <a:path extrusionOk="0" h="6013" w="5762">
                  <a:moveTo>
                    <a:pt x="5761" y="0"/>
                  </a:moveTo>
                  <a:lnTo>
                    <a:pt x="2989" y="918"/>
                  </a:lnTo>
                  <a:cubicBezTo>
                    <a:pt x="1639" y="2395"/>
                    <a:pt x="631" y="4123"/>
                    <a:pt x="1" y="6013"/>
                  </a:cubicBezTo>
                  <a:lnTo>
                    <a:pt x="271" y="5959"/>
                  </a:lnTo>
                  <a:cubicBezTo>
                    <a:pt x="451" y="5905"/>
                    <a:pt x="631" y="5851"/>
                    <a:pt x="775" y="5779"/>
                  </a:cubicBezTo>
                  <a:cubicBezTo>
                    <a:pt x="2557" y="5095"/>
                    <a:pt x="4051" y="3835"/>
                    <a:pt x="4987" y="2178"/>
                  </a:cubicBezTo>
                  <a:cubicBezTo>
                    <a:pt x="5365" y="1494"/>
                    <a:pt x="5617" y="756"/>
                    <a:pt x="576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73725" y="2137275"/>
              <a:ext cx="189050" cy="76875"/>
            </a:xfrm>
            <a:custGeom>
              <a:rect b="b" l="l" r="r" t="t"/>
              <a:pathLst>
                <a:path extrusionOk="0" h="3075" w="7562">
                  <a:moveTo>
                    <a:pt x="6681" y="1"/>
                  </a:moveTo>
                  <a:cubicBezTo>
                    <a:pt x="6585" y="1"/>
                    <a:pt x="6487" y="17"/>
                    <a:pt x="6392" y="50"/>
                  </a:cubicBezTo>
                  <a:lnTo>
                    <a:pt x="775" y="1850"/>
                  </a:lnTo>
                  <a:cubicBezTo>
                    <a:pt x="253" y="2012"/>
                    <a:pt x="1" y="2570"/>
                    <a:pt x="199" y="3074"/>
                  </a:cubicBezTo>
                  <a:lnTo>
                    <a:pt x="7562" y="644"/>
                  </a:lnTo>
                  <a:lnTo>
                    <a:pt x="7472" y="482"/>
                  </a:lnTo>
                  <a:cubicBezTo>
                    <a:pt x="7306" y="177"/>
                    <a:pt x="7001" y="1"/>
                    <a:pt x="6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383025" y="2177225"/>
              <a:ext cx="39800" cy="29675"/>
            </a:xfrm>
            <a:custGeom>
              <a:rect b="b" l="l" r="r" t="t"/>
              <a:pathLst>
                <a:path extrusionOk="0" h="1187" w="1592">
                  <a:moveTo>
                    <a:pt x="1591" y="0"/>
                  </a:moveTo>
                  <a:lnTo>
                    <a:pt x="1591" y="0"/>
                  </a:lnTo>
                  <a:cubicBezTo>
                    <a:pt x="1249" y="90"/>
                    <a:pt x="889" y="216"/>
                    <a:pt x="565" y="360"/>
                  </a:cubicBezTo>
                  <a:cubicBezTo>
                    <a:pt x="259" y="450"/>
                    <a:pt x="61" y="720"/>
                    <a:pt x="25" y="1026"/>
                  </a:cubicBezTo>
                  <a:cubicBezTo>
                    <a:pt x="1" y="1122"/>
                    <a:pt x="81" y="1186"/>
                    <a:pt x="164" y="1186"/>
                  </a:cubicBezTo>
                  <a:cubicBezTo>
                    <a:pt x="205" y="1186"/>
                    <a:pt x="247" y="1170"/>
                    <a:pt x="277" y="1134"/>
                  </a:cubicBezTo>
                  <a:cubicBezTo>
                    <a:pt x="511" y="756"/>
                    <a:pt x="835" y="450"/>
                    <a:pt x="1213" y="23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6277925" y="2294675"/>
              <a:ext cx="216000" cy="60425"/>
            </a:xfrm>
            <a:custGeom>
              <a:rect b="b" l="l" r="r" t="t"/>
              <a:pathLst>
                <a:path extrusionOk="0" h="2417" w="8640">
                  <a:moveTo>
                    <a:pt x="8640" y="1"/>
                  </a:moveTo>
                  <a:cubicBezTo>
                    <a:pt x="8639" y="1"/>
                    <a:pt x="8065" y="203"/>
                    <a:pt x="7211" y="490"/>
                  </a:cubicBezTo>
                  <a:lnTo>
                    <a:pt x="7211" y="490"/>
                  </a:lnTo>
                  <a:cubicBezTo>
                    <a:pt x="7691" y="334"/>
                    <a:pt x="8170" y="171"/>
                    <a:pt x="8640" y="1"/>
                  </a:cubicBezTo>
                  <a:close/>
                  <a:moveTo>
                    <a:pt x="7211" y="490"/>
                  </a:moveTo>
                  <a:cubicBezTo>
                    <a:pt x="3626" y="1653"/>
                    <a:pt x="1" y="2395"/>
                    <a:pt x="16" y="2395"/>
                  </a:cubicBezTo>
                  <a:cubicBezTo>
                    <a:pt x="67" y="2410"/>
                    <a:pt x="135" y="2417"/>
                    <a:pt x="218" y="2417"/>
                  </a:cubicBezTo>
                  <a:cubicBezTo>
                    <a:pt x="1318" y="2417"/>
                    <a:pt x="5111" y="1195"/>
                    <a:pt x="7211" y="4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6605525" y="2187125"/>
              <a:ext cx="134575" cy="67075"/>
            </a:xfrm>
            <a:custGeom>
              <a:rect b="b" l="l" r="r" t="t"/>
              <a:pathLst>
                <a:path extrusionOk="0" h="2683" w="5383">
                  <a:moveTo>
                    <a:pt x="5383" y="0"/>
                  </a:moveTo>
                  <a:cubicBezTo>
                    <a:pt x="3673" y="1080"/>
                    <a:pt x="1872" y="1962"/>
                    <a:pt x="0" y="2683"/>
                  </a:cubicBezTo>
                  <a:cubicBezTo>
                    <a:pt x="0" y="2683"/>
                    <a:pt x="4771" y="1008"/>
                    <a:pt x="5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6404350" y="2100925"/>
              <a:ext cx="45325" cy="37675"/>
            </a:xfrm>
            <a:custGeom>
              <a:rect b="b" l="l" r="r" t="t"/>
              <a:pathLst>
                <a:path extrusionOk="0" h="1507" w="1813">
                  <a:moveTo>
                    <a:pt x="911" y="1"/>
                  </a:moveTo>
                  <a:cubicBezTo>
                    <a:pt x="829" y="1"/>
                    <a:pt x="746" y="15"/>
                    <a:pt x="666" y="46"/>
                  </a:cubicBezTo>
                  <a:cubicBezTo>
                    <a:pt x="36" y="280"/>
                    <a:pt x="0" y="1144"/>
                    <a:pt x="594" y="1432"/>
                  </a:cubicBezTo>
                  <a:cubicBezTo>
                    <a:pt x="703" y="1483"/>
                    <a:pt x="814" y="1507"/>
                    <a:pt x="920" y="1507"/>
                  </a:cubicBezTo>
                  <a:cubicBezTo>
                    <a:pt x="1410" y="1507"/>
                    <a:pt x="1813" y="1013"/>
                    <a:pt x="1620" y="496"/>
                  </a:cubicBezTo>
                  <a:cubicBezTo>
                    <a:pt x="1507" y="198"/>
                    <a:pt x="1215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6415150" y="2112250"/>
              <a:ext cx="21600" cy="17625"/>
            </a:xfrm>
            <a:custGeom>
              <a:rect b="b" l="l" r="r" t="t"/>
              <a:pathLst>
                <a:path extrusionOk="0" h="705" w="864">
                  <a:moveTo>
                    <a:pt x="450" y="0"/>
                  </a:moveTo>
                  <a:cubicBezTo>
                    <a:pt x="408" y="0"/>
                    <a:pt x="366" y="8"/>
                    <a:pt x="324" y="25"/>
                  </a:cubicBezTo>
                  <a:cubicBezTo>
                    <a:pt x="18" y="133"/>
                    <a:pt x="0" y="547"/>
                    <a:pt x="288" y="673"/>
                  </a:cubicBezTo>
                  <a:cubicBezTo>
                    <a:pt x="338" y="695"/>
                    <a:pt x="389" y="705"/>
                    <a:pt x="437" y="705"/>
                  </a:cubicBezTo>
                  <a:cubicBezTo>
                    <a:pt x="670" y="705"/>
                    <a:pt x="864" y="479"/>
                    <a:pt x="774" y="241"/>
                  </a:cubicBezTo>
                  <a:cubicBezTo>
                    <a:pt x="719" y="89"/>
                    <a:pt x="589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6432850" y="2396200"/>
              <a:ext cx="325700" cy="275475"/>
            </a:xfrm>
            <a:custGeom>
              <a:rect b="b" l="l" r="r" t="t"/>
              <a:pathLst>
                <a:path extrusionOk="0" h="11019" w="13028">
                  <a:moveTo>
                    <a:pt x="7150" y="1"/>
                  </a:moveTo>
                  <a:cubicBezTo>
                    <a:pt x="2687" y="1"/>
                    <a:pt x="0" y="5240"/>
                    <a:pt x="2875" y="8901"/>
                  </a:cubicBezTo>
                  <a:cubicBezTo>
                    <a:pt x="4012" y="10357"/>
                    <a:pt x="5597" y="11018"/>
                    <a:pt x="7164" y="11018"/>
                  </a:cubicBezTo>
                  <a:cubicBezTo>
                    <a:pt x="9762" y="11018"/>
                    <a:pt x="12308" y="9198"/>
                    <a:pt x="12668" y="6165"/>
                  </a:cubicBezTo>
                  <a:cubicBezTo>
                    <a:pt x="13028" y="3141"/>
                    <a:pt x="10868" y="404"/>
                    <a:pt x="7861" y="44"/>
                  </a:cubicBezTo>
                  <a:cubicBezTo>
                    <a:pt x="7620" y="15"/>
                    <a:pt x="7382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6541600" y="2543675"/>
              <a:ext cx="54050" cy="45375"/>
            </a:xfrm>
            <a:custGeom>
              <a:rect b="b" l="l" r="r" t="t"/>
              <a:pathLst>
                <a:path extrusionOk="0" h="1815" w="2162">
                  <a:moveTo>
                    <a:pt x="1133" y="0"/>
                  </a:moveTo>
                  <a:cubicBezTo>
                    <a:pt x="874" y="0"/>
                    <a:pt x="631" y="167"/>
                    <a:pt x="433" y="446"/>
                  </a:cubicBezTo>
                  <a:cubicBezTo>
                    <a:pt x="109" y="860"/>
                    <a:pt x="1" y="1382"/>
                    <a:pt x="433" y="1706"/>
                  </a:cubicBezTo>
                  <a:cubicBezTo>
                    <a:pt x="535" y="1782"/>
                    <a:pt x="655" y="1815"/>
                    <a:pt x="781" y="1815"/>
                  </a:cubicBezTo>
                  <a:cubicBezTo>
                    <a:pt x="1164" y="1815"/>
                    <a:pt x="1611" y="1514"/>
                    <a:pt x="1855" y="1202"/>
                  </a:cubicBezTo>
                  <a:cubicBezTo>
                    <a:pt x="2161" y="770"/>
                    <a:pt x="1999" y="482"/>
                    <a:pt x="1567" y="158"/>
                  </a:cubicBezTo>
                  <a:cubicBezTo>
                    <a:pt x="1421" y="50"/>
                    <a:pt x="12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565450" y="2487750"/>
              <a:ext cx="74275" cy="70525"/>
            </a:xfrm>
            <a:custGeom>
              <a:rect b="b" l="l" r="r" t="t"/>
              <a:pathLst>
                <a:path extrusionOk="0" h="2821" w="2971">
                  <a:moveTo>
                    <a:pt x="2192" y="0"/>
                  </a:moveTo>
                  <a:cubicBezTo>
                    <a:pt x="2182" y="0"/>
                    <a:pt x="2171" y="0"/>
                    <a:pt x="2161" y="1"/>
                  </a:cubicBezTo>
                  <a:cubicBezTo>
                    <a:pt x="1" y="37"/>
                    <a:pt x="109" y="2665"/>
                    <a:pt x="109" y="2665"/>
                  </a:cubicBezTo>
                  <a:cubicBezTo>
                    <a:pt x="495" y="2773"/>
                    <a:pt x="829" y="2820"/>
                    <a:pt x="1118" y="2820"/>
                  </a:cubicBezTo>
                  <a:cubicBezTo>
                    <a:pt x="2570" y="2820"/>
                    <a:pt x="2893" y="1621"/>
                    <a:pt x="2953" y="811"/>
                  </a:cubicBezTo>
                  <a:cubicBezTo>
                    <a:pt x="2971" y="371"/>
                    <a:pt x="2628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6627575" y="2494900"/>
              <a:ext cx="106600" cy="35350"/>
            </a:xfrm>
            <a:custGeom>
              <a:rect b="b" l="l" r="r" t="t"/>
              <a:pathLst>
                <a:path extrusionOk="0" h="1414" w="4264">
                  <a:moveTo>
                    <a:pt x="2626" y="0"/>
                  </a:moveTo>
                  <a:cubicBezTo>
                    <a:pt x="1438" y="0"/>
                    <a:pt x="0" y="417"/>
                    <a:pt x="0" y="417"/>
                  </a:cubicBezTo>
                  <a:lnTo>
                    <a:pt x="18" y="903"/>
                  </a:lnTo>
                  <a:cubicBezTo>
                    <a:pt x="18" y="903"/>
                    <a:pt x="1812" y="1413"/>
                    <a:pt x="3042" y="1413"/>
                  </a:cubicBezTo>
                  <a:cubicBezTo>
                    <a:pt x="3745" y="1413"/>
                    <a:pt x="4263" y="1247"/>
                    <a:pt x="4159" y="723"/>
                  </a:cubicBezTo>
                  <a:cubicBezTo>
                    <a:pt x="4040" y="169"/>
                    <a:pt x="3383" y="0"/>
                    <a:pt x="2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6622175" y="2435875"/>
              <a:ext cx="130975" cy="74400"/>
            </a:xfrm>
            <a:custGeom>
              <a:rect b="b" l="l" r="r" t="t"/>
              <a:pathLst>
                <a:path extrusionOk="0" h="2976" w="5239">
                  <a:moveTo>
                    <a:pt x="3748" y="0"/>
                  </a:moveTo>
                  <a:cubicBezTo>
                    <a:pt x="2471" y="0"/>
                    <a:pt x="72" y="2472"/>
                    <a:pt x="72" y="2472"/>
                  </a:cubicBezTo>
                  <a:lnTo>
                    <a:pt x="0" y="2976"/>
                  </a:lnTo>
                  <a:cubicBezTo>
                    <a:pt x="0" y="2976"/>
                    <a:pt x="5239" y="762"/>
                    <a:pt x="4123" y="95"/>
                  </a:cubicBezTo>
                  <a:cubicBezTo>
                    <a:pt x="4014" y="30"/>
                    <a:pt x="3888" y="0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6612275" y="2417350"/>
              <a:ext cx="72475" cy="92025"/>
            </a:xfrm>
            <a:custGeom>
              <a:rect b="b" l="l" r="r" t="t"/>
              <a:pathLst>
                <a:path extrusionOk="0" h="3681" w="2899">
                  <a:moveTo>
                    <a:pt x="1801" y="0"/>
                  </a:moveTo>
                  <a:cubicBezTo>
                    <a:pt x="879" y="0"/>
                    <a:pt x="0" y="3141"/>
                    <a:pt x="0" y="3141"/>
                  </a:cubicBezTo>
                  <a:lnTo>
                    <a:pt x="72" y="3681"/>
                  </a:lnTo>
                  <a:cubicBezTo>
                    <a:pt x="72" y="3681"/>
                    <a:pt x="2899" y="386"/>
                    <a:pt x="1944" y="26"/>
                  </a:cubicBezTo>
                  <a:cubicBezTo>
                    <a:pt x="1896" y="9"/>
                    <a:pt x="1849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6517300" y="2581825"/>
              <a:ext cx="39625" cy="64375"/>
            </a:xfrm>
            <a:custGeom>
              <a:rect b="b" l="l" r="r" t="t"/>
              <a:pathLst>
                <a:path extrusionOk="0" h="2575" w="1585">
                  <a:moveTo>
                    <a:pt x="1225" y="0"/>
                  </a:moveTo>
                  <a:lnTo>
                    <a:pt x="1" y="2502"/>
                  </a:lnTo>
                  <a:lnTo>
                    <a:pt x="109" y="2574"/>
                  </a:lnTo>
                  <a:cubicBezTo>
                    <a:pt x="109" y="2574"/>
                    <a:pt x="829" y="738"/>
                    <a:pt x="1585" y="36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6605075" y="253562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6" y="1"/>
                  </a:moveTo>
                  <a:cubicBezTo>
                    <a:pt x="440" y="1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70" y="2316"/>
                    <a:pt x="1530" y="2334"/>
                    <a:pt x="1530" y="2334"/>
                  </a:cubicBezTo>
                  <a:lnTo>
                    <a:pt x="1602" y="2244"/>
                  </a:lnTo>
                  <a:cubicBezTo>
                    <a:pt x="1260" y="2118"/>
                    <a:pt x="1386" y="696"/>
                    <a:pt x="1386" y="246"/>
                  </a:cubicBezTo>
                  <a:cubicBezTo>
                    <a:pt x="1386" y="54"/>
                    <a:pt x="1116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6587525" y="2546250"/>
              <a:ext cx="40075" cy="58100"/>
            </a:xfrm>
            <a:custGeom>
              <a:rect b="b" l="l" r="r" t="t"/>
              <a:pathLst>
                <a:path extrusionOk="0" h="2324" w="1603">
                  <a:moveTo>
                    <a:pt x="831" y="0"/>
                  </a:moveTo>
                  <a:cubicBezTo>
                    <a:pt x="449" y="0"/>
                    <a:pt x="18" y="91"/>
                    <a:pt x="18" y="91"/>
                  </a:cubicBezTo>
                  <a:lnTo>
                    <a:pt x="0" y="217"/>
                  </a:lnTo>
                  <a:lnTo>
                    <a:pt x="1224" y="307"/>
                  </a:lnTo>
                  <a:cubicBezTo>
                    <a:pt x="1188" y="2305"/>
                    <a:pt x="1548" y="2323"/>
                    <a:pt x="1548" y="2323"/>
                  </a:cubicBezTo>
                  <a:lnTo>
                    <a:pt x="1602" y="2251"/>
                  </a:lnTo>
                  <a:cubicBezTo>
                    <a:pt x="1278" y="2107"/>
                    <a:pt x="1404" y="703"/>
                    <a:pt x="1404" y="253"/>
                  </a:cubicBezTo>
                  <a:cubicBezTo>
                    <a:pt x="1396" y="56"/>
                    <a:pt x="1129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6616325" y="2514475"/>
              <a:ext cx="40075" cy="58375"/>
            </a:xfrm>
            <a:custGeom>
              <a:rect b="b" l="l" r="r" t="t"/>
              <a:pathLst>
                <a:path extrusionOk="0" h="2335" w="1603">
                  <a:moveTo>
                    <a:pt x="819" y="0"/>
                  </a:moveTo>
                  <a:cubicBezTo>
                    <a:pt x="440" y="0"/>
                    <a:pt x="18" y="84"/>
                    <a:pt x="18" y="84"/>
                  </a:cubicBezTo>
                  <a:lnTo>
                    <a:pt x="0" y="228"/>
                  </a:lnTo>
                  <a:lnTo>
                    <a:pt x="1224" y="300"/>
                  </a:lnTo>
                  <a:cubicBezTo>
                    <a:pt x="1188" y="2316"/>
                    <a:pt x="1548" y="2334"/>
                    <a:pt x="1548" y="2334"/>
                  </a:cubicBezTo>
                  <a:lnTo>
                    <a:pt x="1602" y="2244"/>
                  </a:lnTo>
                  <a:cubicBezTo>
                    <a:pt x="1278" y="2100"/>
                    <a:pt x="1404" y="696"/>
                    <a:pt x="1404" y="246"/>
                  </a:cubicBezTo>
                  <a:cubicBezTo>
                    <a:pt x="1396" y="54"/>
                    <a:pt x="112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538000" y="2500175"/>
              <a:ext cx="44575" cy="51075"/>
            </a:xfrm>
            <a:custGeom>
              <a:rect b="b" l="l" r="r" t="t"/>
              <a:pathLst>
                <a:path extrusionOk="0" h="2043" w="1783">
                  <a:moveTo>
                    <a:pt x="995" y="1"/>
                  </a:moveTo>
                  <a:cubicBezTo>
                    <a:pt x="904" y="1"/>
                    <a:pt x="831" y="38"/>
                    <a:pt x="793" y="134"/>
                  </a:cubicBezTo>
                  <a:cubicBezTo>
                    <a:pt x="649" y="566"/>
                    <a:pt x="271" y="1916"/>
                    <a:pt x="1" y="1934"/>
                  </a:cubicBezTo>
                  <a:lnTo>
                    <a:pt x="1" y="2042"/>
                  </a:lnTo>
                  <a:cubicBezTo>
                    <a:pt x="1" y="2042"/>
                    <a:pt x="3" y="2043"/>
                    <a:pt x="6" y="2043"/>
                  </a:cubicBezTo>
                  <a:cubicBezTo>
                    <a:pt x="47" y="2043"/>
                    <a:pt x="309" y="1968"/>
                    <a:pt x="901" y="224"/>
                  </a:cubicBezTo>
                  <a:lnTo>
                    <a:pt x="1747" y="512"/>
                  </a:lnTo>
                  <a:lnTo>
                    <a:pt x="1783" y="404"/>
                  </a:lnTo>
                  <a:cubicBezTo>
                    <a:pt x="1783" y="404"/>
                    <a:pt x="1295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561850" y="2483475"/>
              <a:ext cx="44600" cy="51125"/>
            </a:xfrm>
            <a:custGeom>
              <a:rect b="b" l="l" r="r" t="t"/>
              <a:pathLst>
                <a:path extrusionOk="0" h="2045" w="1784">
                  <a:moveTo>
                    <a:pt x="1001" y="0"/>
                  </a:moveTo>
                  <a:cubicBezTo>
                    <a:pt x="907" y="0"/>
                    <a:pt x="831" y="37"/>
                    <a:pt x="793" y="136"/>
                  </a:cubicBezTo>
                  <a:cubicBezTo>
                    <a:pt x="649" y="568"/>
                    <a:pt x="271" y="1918"/>
                    <a:pt x="1" y="1936"/>
                  </a:cubicBezTo>
                  <a:lnTo>
                    <a:pt x="1" y="2044"/>
                  </a:lnTo>
                  <a:cubicBezTo>
                    <a:pt x="1" y="2044"/>
                    <a:pt x="3" y="2045"/>
                    <a:pt x="7" y="2045"/>
                  </a:cubicBezTo>
                  <a:cubicBezTo>
                    <a:pt x="47" y="2045"/>
                    <a:pt x="309" y="1969"/>
                    <a:pt x="901" y="226"/>
                  </a:cubicBezTo>
                  <a:lnTo>
                    <a:pt x="1747" y="514"/>
                  </a:lnTo>
                  <a:lnTo>
                    <a:pt x="1783" y="388"/>
                  </a:lnTo>
                  <a:cubicBezTo>
                    <a:pt x="1783" y="388"/>
                    <a:pt x="130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508300" y="2575525"/>
              <a:ext cx="43225" cy="14425"/>
            </a:xfrm>
            <a:custGeom>
              <a:rect b="b" l="l" r="r" t="t"/>
              <a:pathLst>
                <a:path extrusionOk="0" h="577" w="1729">
                  <a:moveTo>
                    <a:pt x="361" y="0"/>
                  </a:moveTo>
                  <a:cubicBezTo>
                    <a:pt x="361" y="0"/>
                    <a:pt x="1" y="90"/>
                    <a:pt x="343" y="450"/>
                  </a:cubicBezTo>
                  <a:cubicBezTo>
                    <a:pt x="425" y="541"/>
                    <a:pt x="549" y="576"/>
                    <a:pt x="688" y="576"/>
                  </a:cubicBezTo>
                  <a:cubicBezTo>
                    <a:pt x="1128" y="576"/>
                    <a:pt x="1729" y="234"/>
                    <a:pt x="1729" y="234"/>
                  </a:cubicBezTo>
                  <a:lnTo>
                    <a:pt x="1711" y="90"/>
                  </a:lnTo>
                  <a:cubicBezTo>
                    <a:pt x="1711" y="90"/>
                    <a:pt x="1204" y="493"/>
                    <a:pt x="743" y="493"/>
                  </a:cubicBezTo>
                  <a:cubicBezTo>
                    <a:pt x="661" y="493"/>
                    <a:pt x="581" y="480"/>
                    <a:pt x="505" y="450"/>
                  </a:cubicBezTo>
                  <a:cubicBezTo>
                    <a:pt x="1" y="234"/>
                    <a:pt x="361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510100" y="2579575"/>
              <a:ext cx="40075" cy="24300"/>
            </a:xfrm>
            <a:custGeom>
              <a:rect b="b" l="l" r="r" t="t"/>
              <a:pathLst>
                <a:path extrusionOk="0" h="972" w="1603">
                  <a:moveTo>
                    <a:pt x="1513" y="0"/>
                  </a:moveTo>
                  <a:cubicBezTo>
                    <a:pt x="1513" y="0"/>
                    <a:pt x="1171" y="828"/>
                    <a:pt x="613" y="864"/>
                  </a:cubicBezTo>
                  <a:cubicBezTo>
                    <a:pt x="587" y="866"/>
                    <a:pt x="563" y="867"/>
                    <a:pt x="541" y="867"/>
                  </a:cubicBezTo>
                  <a:cubicBezTo>
                    <a:pt x="94" y="867"/>
                    <a:pt x="307" y="540"/>
                    <a:pt x="307" y="540"/>
                  </a:cubicBezTo>
                  <a:lnTo>
                    <a:pt x="307" y="540"/>
                  </a:lnTo>
                  <a:cubicBezTo>
                    <a:pt x="307" y="540"/>
                    <a:pt x="1" y="792"/>
                    <a:pt x="487" y="954"/>
                  </a:cubicBezTo>
                  <a:cubicBezTo>
                    <a:pt x="521" y="966"/>
                    <a:pt x="556" y="972"/>
                    <a:pt x="592" y="972"/>
                  </a:cubicBezTo>
                  <a:cubicBezTo>
                    <a:pt x="1046" y="972"/>
                    <a:pt x="1603" y="90"/>
                    <a:pt x="1603" y="9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397375" y="2373900"/>
              <a:ext cx="384775" cy="320650"/>
            </a:xfrm>
            <a:custGeom>
              <a:rect b="b" l="l" r="r" t="t"/>
              <a:pathLst>
                <a:path extrusionOk="0" h="12826" w="15391">
                  <a:moveTo>
                    <a:pt x="8574" y="1818"/>
                  </a:moveTo>
                  <a:cubicBezTo>
                    <a:pt x="8765" y="1818"/>
                    <a:pt x="8959" y="1830"/>
                    <a:pt x="9154" y="1854"/>
                  </a:cubicBezTo>
                  <a:cubicBezTo>
                    <a:pt x="11751" y="2159"/>
                    <a:pt x="13368" y="4494"/>
                    <a:pt x="13154" y="7000"/>
                  </a:cubicBezTo>
                  <a:lnTo>
                    <a:pt x="13154" y="7000"/>
                  </a:lnTo>
                  <a:cubicBezTo>
                    <a:pt x="12741" y="9223"/>
                    <a:pt x="10963" y="10977"/>
                    <a:pt x="8635" y="10977"/>
                  </a:cubicBezTo>
                  <a:cubicBezTo>
                    <a:pt x="8515" y="10977"/>
                    <a:pt x="8394" y="10973"/>
                    <a:pt x="8272" y="10963"/>
                  </a:cubicBezTo>
                  <a:cubicBezTo>
                    <a:pt x="5716" y="10783"/>
                    <a:pt x="3790" y="8515"/>
                    <a:pt x="4024" y="5959"/>
                  </a:cubicBezTo>
                  <a:cubicBezTo>
                    <a:pt x="4256" y="3581"/>
                    <a:pt x="6255" y="1818"/>
                    <a:pt x="8574" y="1818"/>
                  </a:cubicBezTo>
                  <a:close/>
                  <a:moveTo>
                    <a:pt x="8475" y="0"/>
                  </a:moveTo>
                  <a:cubicBezTo>
                    <a:pt x="6996" y="0"/>
                    <a:pt x="5491" y="519"/>
                    <a:pt x="4222" y="1692"/>
                  </a:cubicBezTo>
                  <a:cubicBezTo>
                    <a:pt x="0" y="5578"/>
                    <a:pt x="2953" y="12826"/>
                    <a:pt x="8558" y="12826"/>
                  </a:cubicBezTo>
                  <a:cubicBezTo>
                    <a:pt x="8666" y="12826"/>
                    <a:pt x="8774" y="12823"/>
                    <a:pt x="8884" y="12818"/>
                  </a:cubicBezTo>
                  <a:cubicBezTo>
                    <a:pt x="11981" y="12674"/>
                    <a:pt x="14519" y="10351"/>
                    <a:pt x="14987" y="7291"/>
                  </a:cubicBezTo>
                  <a:cubicBezTo>
                    <a:pt x="14992" y="7258"/>
                    <a:pt x="14995" y="7226"/>
                    <a:pt x="14997" y="7194"/>
                  </a:cubicBezTo>
                  <a:lnTo>
                    <a:pt x="14997" y="7194"/>
                  </a:lnTo>
                  <a:cubicBezTo>
                    <a:pt x="15009" y="7145"/>
                    <a:pt x="15018" y="7093"/>
                    <a:pt x="15023" y="7039"/>
                  </a:cubicBezTo>
                  <a:cubicBezTo>
                    <a:pt x="15391" y="2965"/>
                    <a:pt x="12010" y="0"/>
                    <a:pt x="8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583225" y="2374675"/>
              <a:ext cx="70700" cy="320350"/>
            </a:xfrm>
            <a:custGeom>
              <a:rect b="b" l="l" r="r" t="t"/>
              <a:pathLst>
                <a:path extrusionOk="0" h="12814" w="2828">
                  <a:moveTo>
                    <a:pt x="1914" y="1"/>
                  </a:moveTo>
                  <a:cubicBezTo>
                    <a:pt x="1446" y="1"/>
                    <a:pt x="955" y="302"/>
                    <a:pt x="910" y="905"/>
                  </a:cubicBezTo>
                  <a:lnTo>
                    <a:pt x="46" y="11923"/>
                  </a:lnTo>
                  <a:cubicBezTo>
                    <a:pt x="1" y="12517"/>
                    <a:pt x="442" y="12814"/>
                    <a:pt x="906" y="12814"/>
                  </a:cubicBezTo>
                  <a:cubicBezTo>
                    <a:pt x="1369" y="12814"/>
                    <a:pt x="1855" y="12517"/>
                    <a:pt x="1900" y="11923"/>
                  </a:cubicBezTo>
                  <a:lnTo>
                    <a:pt x="2782" y="905"/>
                  </a:lnTo>
                  <a:cubicBezTo>
                    <a:pt x="2827" y="302"/>
                    <a:pt x="2382" y="1"/>
                    <a:pt x="1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340875" y="2318075"/>
              <a:ext cx="203900" cy="350625"/>
            </a:xfrm>
            <a:custGeom>
              <a:rect b="b" l="l" r="r" t="t"/>
              <a:pathLst>
                <a:path extrusionOk="0" h="14025" w="8156">
                  <a:moveTo>
                    <a:pt x="8156" y="1"/>
                  </a:moveTo>
                  <a:cubicBezTo>
                    <a:pt x="8155" y="1"/>
                    <a:pt x="5635" y="1621"/>
                    <a:pt x="1" y="2917"/>
                  </a:cubicBezTo>
                  <a:cubicBezTo>
                    <a:pt x="1" y="2917"/>
                    <a:pt x="2179" y="10856"/>
                    <a:pt x="4141" y="14025"/>
                  </a:cubicBezTo>
                  <a:cubicBezTo>
                    <a:pt x="4141" y="14025"/>
                    <a:pt x="919" y="7670"/>
                    <a:pt x="3367" y="5023"/>
                  </a:cubicBezTo>
                  <a:cubicBezTo>
                    <a:pt x="5221" y="3043"/>
                    <a:pt x="7742" y="1261"/>
                    <a:pt x="8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625275" y="2237750"/>
              <a:ext cx="388475" cy="505200"/>
            </a:xfrm>
            <a:custGeom>
              <a:rect b="b" l="l" r="r" t="t"/>
              <a:pathLst>
                <a:path extrusionOk="0" h="20208" w="15539">
                  <a:moveTo>
                    <a:pt x="1892" y="0"/>
                  </a:moveTo>
                  <a:cubicBezTo>
                    <a:pt x="901" y="0"/>
                    <a:pt x="1" y="830"/>
                    <a:pt x="56" y="1936"/>
                  </a:cubicBezTo>
                  <a:cubicBezTo>
                    <a:pt x="452" y="9533"/>
                    <a:pt x="9705" y="13313"/>
                    <a:pt x="9705" y="13313"/>
                  </a:cubicBezTo>
                  <a:lnTo>
                    <a:pt x="12154" y="20208"/>
                  </a:lnTo>
                  <a:lnTo>
                    <a:pt x="15502" y="19560"/>
                  </a:lnTo>
                  <a:cubicBezTo>
                    <a:pt x="15502" y="19560"/>
                    <a:pt x="15538" y="19164"/>
                    <a:pt x="14530" y="13349"/>
                  </a:cubicBezTo>
                  <a:cubicBezTo>
                    <a:pt x="13036" y="4636"/>
                    <a:pt x="8373" y="7750"/>
                    <a:pt x="5169" y="2800"/>
                  </a:cubicBezTo>
                  <a:cubicBezTo>
                    <a:pt x="4269" y="1414"/>
                    <a:pt x="3459" y="640"/>
                    <a:pt x="2793" y="243"/>
                  </a:cubicBezTo>
                  <a:cubicBezTo>
                    <a:pt x="2500" y="76"/>
                    <a:pt x="2192" y="0"/>
                    <a:pt x="1892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252675" y="2415750"/>
              <a:ext cx="108475" cy="119525"/>
            </a:xfrm>
            <a:custGeom>
              <a:rect b="b" l="l" r="r" t="t"/>
              <a:pathLst>
                <a:path extrusionOk="0" h="4781" w="4339">
                  <a:moveTo>
                    <a:pt x="2683" y="0"/>
                  </a:moveTo>
                  <a:cubicBezTo>
                    <a:pt x="2683" y="0"/>
                    <a:pt x="0" y="756"/>
                    <a:pt x="846" y="3097"/>
                  </a:cubicBezTo>
                  <a:cubicBezTo>
                    <a:pt x="1370" y="4503"/>
                    <a:pt x="2540" y="4780"/>
                    <a:pt x="3382" y="4780"/>
                  </a:cubicBezTo>
                  <a:cubicBezTo>
                    <a:pt x="3930" y="4780"/>
                    <a:pt x="4339" y="4663"/>
                    <a:pt x="4339" y="4663"/>
                  </a:cubicBezTo>
                  <a:lnTo>
                    <a:pt x="2683" y="0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6295875" y="2536800"/>
              <a:ext cx="108500" cy="119675"/>
            </a:xfrm>
            <a:custGeom>
              <a:rect b="b" l="l" r="r" t="t"/>
              <a:pathLst>
                <a:path extrusionOk="0" h="4787" w="4340">
                  <a:moveTo>
                    <a:pt x="2683" y="1"/>
                  </a:moveTo>
                  <a:cubicBezTo>
                    <a:pt x="2683" y="1"/>
                    <a:pt x="1" y="757"/>
                    <a:pt x="847" y="3097"/>
                  </a:cubicBezTo>
                  <a:cubicBezTo>
                    <a:pt x="1367" y="4506"/>
                    <a:pt x="2526" y="4786"/>
                    <a:pt x="3366" y="4786"/>
                  </a:cubicBezTo>
                  <a:cubicBezTo>
                    <a:pt x="3922" y="4786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339975" y="2660575"/>
              <a:ext cx="108500" cy="119500"/>
            </a:xfrm>
            <a:custGeom>
              <a:rect b="b" l="l" r="r" t="t"/>
              <a:pathLst>
                <a:path extrusionOk="0" h="4780" w="4340">
                  <a:moveTo>
                    <a:pt x="2683" y="1"/>
                  </a:moveTo>
                  <a:cubicBezTo>
                    <a:pt x="2683" y="1"/>
                    <a:pt x="1" y="757"/>
                    <a:pt x="865" y="3079"/>
                  </a:cubicBezTo>
                  <a:cubicBezTo>
                    <a:pt x="1390" y="4501"/>
                    <a:pt x="2559" y="4780"/>
                    <a:pt x="3396" y="4780"/>
                  </a:cubicBezTo>
                  <a:cubicBezTo>
                    <a:pt x="3937" y="4780"/>
                    <a:pt x="4339" y="4663"/>
                    <a:pt x="4339" y="4663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6317925" y="2431500"/>
              <a:ext cx="96350" cy="103525"/>
            </a:xfrm>
            <a:custGeom>
              <a:rect b="b" l="l" r="r" t="t"/>
              <a:pathLst>
                <a:path extrusionOk="0" h="4141" w="3854">
                  <a:moveTo>
                    <a:pt x="1" y="0"/>
                  </a:moveTo>
                  <a:lnTo>
                    <a:pt x="811" y="4141"/>
                  </a:lnTo>
                  <a:cubicBezTo>
                    <a:pt x="811" y="4141"/>
                    <a:pt x="3853" y="4141"/>
                    <a:pt x="3349" y="2125"/>
                  </a:cubicBezTo>
                  <a:cubicBezTo>
                    <a:pt x="2845" y="10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365625" y="2552550"/>
              <a:ext cx="95900" cy="103550"/>
            </a:xfrm>
            <a:custGeom>
              <a:rect b="b" l="l" r="r" t="t"/>
              <a:pathLst>
                <a:path extrusionOk="0" h="4142" w="3836">
                  <a:moveTo>
                    <a:pt x="1" y="1"/>
                  </a:moveTo>
                  <a:lnTo>
                    <a:pt x="793" y="4142"/>
                  </a:lnTo>
                  <a:cubicBezTo>
                    <a:pt x="793" y="4142"/>
                    <a:pt x="3835" y="4124"/>
                    <a:pt x="3349" y="2107"/>
                  </a:cubicBezTo>
                  <a:cubicBezTo>
                    <a:pt x="2845" y="10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6410200" y="2675425"/>
              <a:ext cx="95875" cy="103550"/>
            </a:xfrm>
            <a:custGeom>
              <a:rect b="b" l="l" r="r" t="t"/>
              <a:pathLst>
                <a:path extrusionOk="0" h="4142" w="3835">
                  <a:moveTo>
                    <a:pt x="0" y="1"/>
                  </a:moveTo>
                  <a:lnTo>
                    <a:pt x="792" y="4141"/>
                  </a:lnTo>
                  <a:cubicBezTo>
                    <a:pt x="792" y="4141"/>
                    <a:pt x="3835" y="4123"/>
                    <a:pt x="3331" y="2107"/>
                  </a:cubicBezTo>
                  <a:cubicBezTo>
                    <a:pt x="2826" y="10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6C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3"/>
          <p:cNvGrpSpPr/>
          <p:nvPr/>
        </p:nvGrpSpPr>
        <p:grpSpPr>
          <a:xfrm>
            <a:off x="7938174" y="4160711"/>
            <a:ext cx="693698" cy="389370"/>
            <a:chOff x="3646736" y="4395711"/>
            <a:chExt cx="693698" cy="389370"/>
          </a:xfrm>
        </p:grpSpPr>
        <p:sp>
          <p:nvSpPr>
            <p:cNvPr id="663" name="Google Shape;663;p43"/>
            <p:cNvSpPr/>
            <p:nvPr/>
          </p:nvSpPr>
          <p:spPr>
            <a:xfrm flipH="1" rot="-4217442">
              <a:off x="3790299" y="4605159"/>
              <a:ext cx="182129" cy="41707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 rot="-1247469">
              <a:off x="3979365" y="4442838"/>
              <a:ext cx="319383" cy="293373"/>
            </a:xfrm>
            <a:custGeom>
              <a:rect b="b" l="l" r="r" t="t"/>
              <a:pathLst>
                <a:path extrusionOk="0" h="17937" w="17428">
                  <a:moveTo>
                    <a:pt x="8304" y="1"/>
                  </a:moveTo>
                  <a:cubicBezTo>
                    <a:pt x="8285" y="1"/>
                    <a:pt x="8265" y="2"/>
                    <a:pt x="8246" y="6"/>
                  </a:cubicBezTo>
                  <a:cubicBezTo>
                    <a:pt x="7526" y="132"/>
                    <a:pt x="1387" y="4993"/>
                    <a:pt x="1387" y="4993"/>
                  </a:cubicBezTo>
                  <a:lnTo>
                    <a:pt x="937" y="3733"/>
                  </a:lnTo>
                  <a:lnTo>
                    <a:pt x="1" y="4327"/>
                  </a:lnTo>
                  <a:cubicBezTo>
                    <a:pt x="1" y="4327"/>
                    <a:pt x="271" y="6310"/>
                    <a:pt x="1169" y="6310"/>
                  </a:cubicBezTo>
                  <a:cubicBezTo>
                    <a:pt x="1254" y="6310"/>
                    <a:pt x="1345" y="6292"/>
                    <a:pt x="1441" y="6253"/>
                  </a:cubicBezTo>
                  <a:cubicBezTo>
                    <a:pt x="2567" y="5824"/>
                    <a:pt x="7294" y="1014"/>
                    <a:pt x="7927" y="1014"/>
                  </a:cubicBezTo>
                  <a:cubicBezTo>
                    <a:pt x="7931" y="1014"/>
                    <a:pt x="7936" y="1014"/>
                    <a:pt x="7940" y="1014"/>
                  </a:cubicBezTo>
                  <a:cubicBezTo>
                    <a:pt x="8534" y="1086"/>
                    <a:pt x="8300" y="942"/>
                    <a:pt x="8948" y="5083"/>
                  </a:cubicBezTo>
                  <a:cubicBezTo>
                    <a:pt x="9578" y="9205"/>
                    <a:pt x="10406" y="12410"/>
                    <a:pt x="10406" y="12410"/>
                  </a:cubicBezTo>
                  <a:lnTo>
                    <a:pt x="15321" y="16874"/>
                  </a:lnTo>
                  <a:lnTo>
                    <a:pt x="17013" y="17936"/>
                  </a:lnTo>
                  <a:lnTo>
                    <a:pt x="17427" y="17774"/>
                  </a:lnTo>
                  <a:lnTo>
                    <a:pt x="15717" y="16604"/>
                  </a:lnTo>
                  <a:cubicBezTo>
                    <a:pt x="15105" y="16316"/>
                    <a:pt x="11054" y="11924"/>
                    <a:pt x="11054" y="11924"/>
                  </a:cubicBezTo>
                  <a:cubicBezTo>
                    <a:pt x="11054" y="11924"/>
                    <a:pt x="10244" y="10880"/>
                    <a:pt x="9992" y="6685"/>
                  </a:cubicBezTo>
                  <a:cubicBezTo>
                    <a:pt x="9729" y="2583"/>
                    <a:pt x="9023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 flipH="1" rot="-6021578">
              <a:off x="3837214" y="4599515"/>
              <a:ext cx="260865" cy="67773"/>
            </a:xfrm>
            <a:custGeom>
              <a:rect b="b" l="l" r="r" t="t"/>
              <a:pathLst>
                <a:path extrusionOk="0" h="5066" w="6680">
                  <a:moveTo>
                    <a:pt x="475" y="0"/>
                  </a:moveTo>
                  <a:cubicBezTo>
                    <a:pt x="14" y="0"/>
                    <a:pt x="0" y="421"/>
                    <a:pt x="0" y="421"/>
                  </a:cubicBezTo>
                  <a:lnTo>
                    <a:pt x="1170" y="4759"/>
                  </a:lnTo>
                  <a:cubicBezTo>
                    <a:pt x="1318" y="4787"/>
                    <a:pt x="1446" y="4799"/>
                    <a:pt x="1555" y="4799"/>
                  </a:cubicBezTo>
                  <a:cubicBezTo>
                    <a:pt x="2233" y="4799"/>
                    <a:pt x="2233" y="4345"/>
                    <a:pt x="2233" y="4345"/>
                  </a:cubicBezTo>
                  <a:lnTo>
                    <a:pt x="936" y="961"/>
                  </a:lnTo>
                  <a:lnTo>
                    <a:pt x="6355" y="5065"/>
                  </a:lnTo>
                  <a:lnTo>
                    <a:pt x="6679" y="4939"/>
                  </a:lnTo>
                  <a:cubicBezTo>
                    <a:pt x="6679" y="4939"/>
                    <a:pt x="1332" y="169"/>
                    <a:pt x="684" y="25"/>
                  </a:cubicBezTo>
                  <a:cubicBezTo>
                    <a:pt x="606" y="8"/>
                    <a:pt x="537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959389" y="4451197"/>
              <a:ext cx="222374" cy="103481"/>
            </a:xfrm>
            <a:custGeom>
              <a:rect b="b" l="l" r="r" t="t"/>
              <a:pathLst>
                <a:path extrusionOk="0" h="5647" w="12135">
                  <a:moveTo>
                    <a:pt x="12134" y="1"/>
                  </a:moveTo>
                  <a:cubicBezTo>
                    <a:pt x="12134" y="1"/>
                    <a:pt x="6319" y="343"/>
                    <a:pt x="2161" y="2827"/>
                  </a:cubicBezTo>
                  <a:cubicBezTo>
                    <a:pt x="1225" y="3349"/>
                    <a:pt x="469" y="4141"/>
                    <a:pt x="1" y="5095"/>
                  </a:cubicBezTo>
                  <a:cubicBezTo>
                    <a:pt x="508" y="5481"/>
                    <a:pt x="1125" y="5646"/>
                    <a:pt x="1811" y="5646"/>
                  </a:cubicBezTo>
                  <a:cubicBezTo>
                    <a:pt x="5819" y="5646"/>
                    <a:pt x="12134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003919" y="4560396"/>
              <a:ext cx="226002" cy="88785"/>
            </a:xfrm>
            <a:custGeom>
              <a:rect b="b" l="l" r="r" t="t"/>
              <a:pathLst>
                <a:path extrusionOk="0" h="4845" w="12333">
                  <a:moveTo>
                    <a:pt x="1" y="0"/>
                  </a:moveTo>
                  <a:lnTo>
                    <a:pt x="217" y="1296"/>
                  </a:lnTo>
                  <a:lnTo>
                    <a:pt x="505" y="2935"/>
                  </a:lnTo>
                  <a:cubicBezTo>
                    <a:pt x="505" y="2935"/>
                    <a:pt x="3655" y="4789"/>
                    <a:pt x="7148" y="4843"/>
                  </a:cubicBezTo>
                  <a:cubicBezTo>
                    <a:pt x="7221" y="4844"/>
                    <a:pt x="7294" y="4845"/>
                    <a:pt x="7366" y="4845"/>
                  </a:cubicBezTo>
                  <a:cubicBezTo>
                    <a:pt x="10706" y="4845"/>
                    <a:pt x="12208" y="3630"/>
                    <a:pt x="12296" y="2467"/>
                  </a:cubicBezTo>
                  <a:cubicBezTo>
                    <a:pt x="12332" y="1836"/>
                    <a:pt x="12062" y="1656"/>
                    <a:pt x="11288" y="1530"/>
                  </a:cubicBezTo>
                  <a:cubicBezTo>
                    <a:pt x="11072" y="1494"/>
                    <a:pt x="10820" y="1458"/>
                    <a:pt x="10514" y="1422"/>
                  </a:cubicBezTo>
                  <a:cubicBezTo>
                    <a:pt x="9866" y="1332"/>
                    <a:pt x="9002" y="1224"/>
                    <a:pt x="7886" y="1008"/>
                  </a:cubicBezTo>
                  <a:cubicBezTo>
                    <a:pt x="4466" y="30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003919" y="4560725"/>
              <a:ext cx="192687" cy="27268"/>
            </a:xfrm>
            <a:custGeom>
              <a:rect b="b" l="l" r="r" t="t"/>
              <a:pathLst>
                <a:path extrusionOk="0" h="1488" w="1051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464" y="1116"/>
                    <a:pt x="8876" y="1422"/>
                  </a:cubicBezTo>
                  <a:cubicBezTo>
                    <a:pt x="9134" y="1465"/>
                    <a:pt x="9396" y="1488"/>
                    <a:pt x="9658" y="1488"/>
                  </a:cubicBezTo>
                  <a:cubicBezTo>
                    <a:pt x="9945" y="1488"/>
                    <a:pt x="10232" y="1461"/>
                    <a:pt x="10514" y="1404"/>
                  </a:cubicBezTo>
                  <a:cubicBezTo>
                    <a:pt x="9866" y="1314"/>
                    <a:pt x="9002" y="1224"/>
                    <a:pt x="7904" y="990"/>
                  </a:cubicBezTo>
                  <a:cubicBezTo>
                    <a:pt x="4466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4007877" y="4584145"/>
              <a:ext cx="222044" cy="65035"/>
            </a:xfrm>
            <a:custGeom>
              <a:rect b="b" l="l" r="r" t="t"/>
              <a:pathLst>
                <a:path extrusionOk="0" h="3549" w="12117">
                  <a:moveTo>
                    <a:pt x="1" y="0"/>
                  </a:moveTo>
                  <a:lnTo>
                    <a:pt x="289" y="1639"/>
                  </a:lnTo>
                  <a:cubicBezTo>
                    <a:pt x="289" y="1639"/>
                    <a:pt x="3439" y="3493"/>
                    <a:pt x="6932" y="3547"/>
                  </a:cubicBezTo>
                  <a:cubicBezTo>
                    <a:pt x="7005" y="3548"/>
                    <a:pt x="7078" y="3549"/>
                    <a:pt x="7150" y="3549"/>
                  </a:cubicBezTo>
                  <a:cubicBezTo>
                    <a:pt x="10490" y="3549"/>
                    <a:pt x="11992" y="2334"/>
                    <a:pt x="12080" y="1171"/>
                  </a:cubicBezTo>
                  <a:cubicBezTo>
                    <a:pt x="12116" y="540"/>
                    <a:pt x="11846" y="360"/>
                    <a:pt x="11072" y="234"/>
                  </a:cubicBezTo>
                  <a:lnTo>
                    <a:pt x="11072" y="234"/>
                  </a:lnTo>
                  <a:cubicBezTo>
                    <a:pt x="11554" y="802"/>
                    <a:pt x="10753" y="2242"/>
                    <a:pt x="8024" y="2242"/>
                  </a:cubicBezTo>
                  <a:cubicBezTo>
                    <a:pt x="7898" y="2242"/>
                    <a:pt x="7768" y="2239"/>
                    <a:pt x="7634" y="2233"/>
                  </a:cubicBezTo>
                  <a:cubicBezTo>
                    <a:pt x="5078" y="2089"/>
                    <a:pt x="1189" y="50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 rot="5400000">
              <a:off x="3876409" y="4497366"/>
              <a:ext cx="171889" cy="153985"/>
            </a:xfrm>
            <a:custGeom>
              <a:rect b="b" l="l" r="r" t="t"/>
              <a:pathLst>
                <a:path extrusionOk="0" h="8403" w="9380">
                  <a:moveTo>
                    <a:pt x="5036" y="0"/>
                  </a:moveTo>
                  <a:cubicBezTo>
                    <a:pt x="4898" y="0"/>
                    <a:pt x="4750" y="10"/>
                    <a:pt x="4591" y="33"/>
                  </a:cubicBezTo>
                  <a:lnTo>
                    <a:pt x="4411" y="69"/>
                  </a:lnTo>
                  <a:cubicBezTo>
                    <a:pt x="3961" y="177"/>
                    <a:pt x="3547" y="321"/>
                    <a:pt x="3133" y="519"/>
                  </a:cubicBezTo>
                  <a:cubicBezTo>
                    <a:pt x="0" y="2013"/>
                    <a:pt x="990" y="7000"/>
                    <a:pt x="1638" y="7414"/>
                  </a:cubicBezTo>
                  <a:cubicBezTo>
                    <a:pt x="1746" y="7486"/>
                    <a:pt x="1836" y="7540"/>
                    <a:pt x="1926" y="7594"/>
                  </a:cubicBezTo>
                  <a:cubicBezTo>
                    <a:pt x="2484" y="7900"/>
                    <a:pt x="3061" y="8116"/>
                    <a:pt x="3673" y="8242"/>
                  </a:cubicBezTo>
                  <a:lnTo>
                    <a:pt x="4069" y="8332"/>
                  </a:lnTo>
                  <a:cubicBezTo>
                    <a:pt x="4069" y="8332"/>
                    <a:pt x="4124" y="8403"/>
                    <a:pt x="4341" y="8403"/>
                  </a:cubicBezTo>
                  <a:cubicBezTo>
                    <a:pt x="4588" y="8403"/>
                    <a:pt x="5044" y="8311"/>
                    <a:pt x="5869" y="7918"/>
                  </a:cubicBezTo>
                  <a:cubicBezTo>
                    <a:pt x="7327" y="7216"/>
                    <a:pt x="9379" y="3634"/>
                    <a:pt x="7273" y="1563"/>
                  </a:cubicBezTo>
                  <a:cubicBezTo>
                    <a:pt x="7039" y="1365"/>
                    <a:pt x="6859" y="1131"/>
                    <a:pt x="6697" y="861"/>
                  </a:cubicBezTo>
                  <a:cubicBezTo>
                    <a:pt x="6477" y="499"/>
                    <a:pt x="5995" y="0"/>
                    <a:pt x="5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 rot="5400000">
              <a:off x="3891481" y="4512640"/>
              <a:ext cx="141542" cy="153783"/>
            </a:xfrm>
            <a:custGeom>
              <a:rect b="b" l="l" r="r" t="t"/>
              <a:pathLst>
                <a:path extrusionOk="0" h="8392" w="7724">
                  <a:moveTo>
                    <a:pt x="3430" y="1"/>
                  </a:moveTo>
                  <a:cubicBezTo>
                    <a:pt x="3283" y="1"/>
                    <a:pt x="3124" y="13"/>
                    <a:pt x="2953" y="40"/>
                  </a:cubicBezTo>
                  <a:cubicBezTo>
                    <a:pt x="4105" y="364"/>
                    <a:pt x="5347" y="2758"/>
                    <a:pt x="4321" y="5405"/>
                  </a:cubicBezTo>
                  <a:cubicBezTo>
                    <a:pt x="3632" y="7181"/>
                    <a:pt x="1938" y="7473"/>
                    <a:pt x="887" y="7473"/>
                  </a:cubicBezTo>
                  <a:cubicBezTo>
                    <a:pt x="372" y="7473"/>
                    <a:pt x="12" y="7403"/>
                    <a:pt x="0" y="7403"/>
                  </a:cubicBezTo>
                  <a:lnTo>
                    <a:pt x="0" y="7403"/>
                  </a:lnTo>
                  <a:cubicBezTo>
                    <a:pt x="612" y="7799"/>
                    <a:pt x="1296" y="8087"/>
                    <a:pt x="2017" y="8231"/>
                  </a:cubicBezTo>
                  <a:lnTo>
                    <a:pt x="2413" y="8321"/>
                  </a:lnTo>
                  <a:cubicBezTo>
                    <a:pt x="2413" y="8321"/>
                    <a:pt x="2468" y="8392"/>
                    <a:pt x="2685" y="8392"/>
                  </a:cubicBezTo>
                  <a:cubicBezTo>
                    <a:pt x="2932" y="8392"/>
                    <a:pt x="3388" y="8300"/>
                    <a:pt x="4213" y="7907"/>
                  </a:cubicBezTo>
                  <a:cubicBezTo>
                    <a:pt x="5671" y="7205"/>
                    <a:pt x="7723" y="3623"/>
                    <a:pt x="5617" y="1570"/>
                  </a:cubicBezTo>
                  <a:cubicBezTo>
                    <a:pt x="5401" y="1354"/>
                    <a:pt x="5203" y="1120"/>
                    <a:pt x="5059" y="868"/>
                  </a:cubicBezTo>
                  <a:cubicBezTo>
                    <a:pt x="4826" y="495"/>
                    <a:pt x="4364" y="1"/>
                    <a:pt x="3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 rot="-1248246">
              <a:off x="3979252" y="4484141"/>
              <a:ext cx="96549" cy="293351"/>
            </a:xfrm>
            <a:custGeom>
              <a:rect b="b" l="l" r="r" t="t"/>
              <a:pathLst>
                <a:path extrusionOk="0" h="21267" w="6464">
                  <a:moveTo>
                    <a:pt x="1823" y="0"/>
                  </a:moveTo>
                  <a:cubicBezTo>
                    <a:pt x="1748" y="0"/>
                    <a:pt x="1673" y="41"/>
                    <a:pt x="1639" y="126"/>
                  </a:cubicBezTo>
                  <a:lnTo>
                    <a:pt x="1" y="3637"/>
                  </a:lnTo>
                  <a:cubicBezTo>
                    <a:pt x="182" y="3913"/>
                    <a:pt x="287" y="3970"/>
                    <a:pt x="343" y="3970"/>
                  </a:cubicBezTo>
                  <a:cubicBezTo>
                    <a:pt x="382" y="3970"/>
                    <a:pt x="397" y="3943"/>
                    <a:pt x="397" y="3943"/>
                  </a:cubicBezTo>
                  <a:lnTo>
                    <a:pt x="1747" y="1819"/>
                  </a:lnTo>
                  <a:lnTo>
                    <a:pt x="3817" y="8659"/>
                  </a:lnTo>
                  <a:lnTo>
                    <a:pt x="4843" y="14492"/>
                  </a:lnTo>
                  <a:cubicBezTo>
                    <a:pt x="4897" y="17373"/>
                    <a:pt x="5689" y="20739"/>
                    <a:pt x="6013" y="21099"/>
                  </a:cubicBezTo>
                  <a:cubicBezTo>
                    <a:pt x="6141" y="21226"/>
                    <a:pt x="6236" y="21266"/>
                    <a:pt x="6305" y="21266"/>
                  </a:cubicBezTo>
                  <a:cubicBezTo>
                    <a:pt x="6421" y="21266"/>
                    <a:pt x="6463" y="21153"/>
                    <a:pt x="6463" y="21153"/>
                  </a:cubicBezTo>
                  <a:cubicBezTo>
                    <a:pt x="5653" y="19929"/>
                    <a:pt x="5365" y="15932"/>
                    <a:pt x="5113" y="13988"/>
                  </a:cubicBezTo>
                  <a:cubicBezTo>
                    <a:pt x="4879" y="12044"/>
                    <a:pt x="4303" y="8389"/>
                    <a:pt x="4303" y="8389"/>
                  </a:cubicBezTo>
                  <a:lnTo>
                    <a:pt x="2017" y="144"/>
                  </a:lnTo>
                  <a:cubicBezTo>
                    <a:pt x="1989" y="50"/>
                    <a:pt x="1906" y="0"/>
                    <a:pt x="1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 rot="5400000">
              <a:off x="3881705" y="4532935"/>
              <a:ext cx="34323" cy="22466"/>
            </a:xfrm>
            <a:custGeom>
              <a:rect b="b" l="l" r="r" t="t"/>
              <a:pathLst>
                <a:path extrusionOk="0" h="1226" w="1873">
                  <a:moveTo>
                    <a:pt x="0" y="1"/>
                  </a:moveTo>
                  <a:lnTo>
                    <a:pt x="1873" y="1225"/>
                  </a:lnTo>
                  <a:cubicBezTo>
                    <a:pt x="1297" y="361"/>
                    <a:pt x="666" y="1"/>
                    <a:pt x="0" y="1"/>
                  </a:cubicBezTo>
                  <a:close/>
                </a:path>
              </a:pathLst>
            </a:custGeom>
            <a:solidFill>
              <a:srgbClr val="0044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 rot="-1440351">
              <a:off x="4095126" y="4509907"/>
              <a:ext cx="29836" cy="232222"/>
            </a:xfrm>
            <a:custGeom>
              <a:rect b="b" l="l" r="r" t="t"/>
              <a:pathLst>
                <a:path extrusionOk="0" h="8641" w="2341">
                  <a:moveTo>
                    <a:pt x="546" y="0"/>
                  </a:moveTo>
                  <a:cubicBezTo>
                    <a:pt x="304" y="0"/>
                    <a:pt x="76" y="153"/>
                    <a:pt x="1" y="395"/>
                  </a:cubicBezTo>
                  <a:lnTo>
                    <a:pt x="1333" y="1835"/>
                  </a:lnTo>
                  <a:lnTo>
                    <a:pt x="1927" y="4374"/>
                  </a:lnTo>
                  <a:lnTo>
                    <a:pt x="1963" y="8604"/>
                  </a:lnTo>
                  <a:lnTo>
                    <a:pt x="2161" y="8640"/>
                  </a:lnTo>
                  <a:lnTo>
                    <a:pt x="2341" y="4248"/>
                  </a:lnTo>
                  <a:lnTo>
                    <a:pt x="1837" y="1727"/>
                  </a:lnTo>
                  <a:lnTo>
                    <a:pt x="685" y="17"/>
                  </a:lnTo>
                  <a:cubicBezTo>
                    <a:pt x="639" y="6"/>
                    <a:pt x="592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 rot="5400000">
              <a:off x="3928873" y="4459708"/>
              <a:ext cx="80502" cy="137914"/>
            </a:xfrm>
            <a:custGeom>
              <a:rect b="b" l="l" r="r" t="t"/>
              <a:pathLst>
                <a:path extrusionOk="0" h="7526" w="4393">
                  <a:moveTo>
                    <a:pt x="4393" y="0"/>
                  </a:moveTo>
                  <a:lnTo>
                    <a:pt x="4393" y="0"/>
                  </a:lnTo>
                  <a:cubicBezTo>
                    <a:pt x="3961" y="108"/>
                    <a:pt x="3529" y="252"/>
                    <a:pt x="3133" y="450"/>
                  </a:cubicBezTo>
                  <a:cubicBezTo>
                    <a:pt x="0" y="1944"/>
                    <a:pt x="990" y="6931"/>
                    <a:pt x="1638" y="7345"/>
                  </a:cubicBezTo>
                  <a:cubicBezTo>
                    <a:pt x="1728" y="7417"/>
                    <a:pt x="1836" y="7471"/>
                    <a:pt x="1926" y="7525"/>
                  </a:cubicBezTo>
                  <a:cubicBezTo>
                    <a:pt x="1296" y="6427"/>
                    <a:pt x="1080" y="5131"/>
                    <a:pt x="1350" y="3889"/>
                  </a:cubicBezTo>
                  <a:cubicBezTo>
                    <a:pt x="1980" y="703"/>
                    <a:pt x="4392" y="0"/>
                    <a:pt x="4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 rot="5400000">
              <a:off x="3842058" y="4494938"/>
              <a:ext cx="71926" cy="66135"/>
            </a:xfrm>
            <a:custGeom>
              <a:rect b="b" l="l" r="r" t="t"/>
              <a:pathLst>
                <a:path extrusionOk="0" h="3609" w="3925">
                  <a:moveTo>
                    <a:pt x="2253" y="0"/>
                  </a:moveTo>
                  <a:cubicBezTo>
                    <a:pt x="2133" y="0"/>
                    <a:pt x="2013" y="20"/>
                    <a:pt x="1908" y="55"/>
                  </a:cubicBezTo>
                  <a:cubicBezTo>
                    <a:pt x="1908" y="55"/>
                    <a:pt x="1008" y="289"/>
                    <a:pt x="846" y="883"/>
                  </a:cubicBezTo>
                  <a:cubicBezTo>
                    <a:pt x="846" y="883"/>
                    <a:pt x="0" y="1261"/>
                    <a:pt x="234" y="2143"/>
                  </a:cubicBezTo>
                  <a:cubicBezTo>
                    <a:pt x="288" y="2287"/>
                    <a:pt x="324" y="2431"/>
                    <a:pt x="396" y="2557"/>
                  </a:cubicBezTo>
                  <a:cubicBezTo>
                    <a:pt x="612" y="3079"/>
                    <a:pt x="1062" y="3439"/>
                    <a:pt x="1602" y="3547"/>
                  </a:cubicBezTo>
                  <a:cubicBezTo>
                    <a:pt x="1656" y="3565"/>
                    <a:pt x="1710" y="3583"/>
                    <a:pt x="1764" y="3583"/>
                  </a:cubicBezTo>
                  <a:cubicBezTo>
                    <a:pt x="1904" y="3596"/>
                    <a:pt x="2044" y="3609"/>
                    <a:pt x="2184" y="3609"/>
                  </a:cubicBezTo>
                  <a:cubicBezTo>
                    <a:pt x="2242" y="3609"/>
                    <a:pt x="2300" y="3607"/>
                    <a:pt x="2358" y="3601"/>
                  </a:cubicBezTo>
                  <a:cubicBezTo>
                    <a:pt x="2448" y="3601"/>
                    <a:pt x="2538" y="3583"/>
                    <a:pt x="2628" y="3565"/>
                  </a:cubicBezTo>
                  <a:cubicBezTo>
                    <a:pt x="2863" y="3511"/>
                    <a:pt x="3061" y="3403"/>
                    <a:pt x="3241" y="3259"/>
                  </a:cubicBezTo>
                  <a:cubicBezTo>
                    <a:pt x="3385" y="3115"/>
                    <a:pt x="3493" y="2953"/>
                    <a:pt x="3565" y="2755"/>
                  </a:cubicBezTo>
                  <a:cubicBezTo>
                    <a:pt x="3673" y="2413"/>
                    <a:pt x="3655" y="2035"/>
                    <a:pt x="3529" y="1693"/>
                  </a:cubicBezTo>
                  <a:cubicBezTo>
                    <a:pt x="3529" y="1693"/>
                    <a:pt x="3925" y="1405"/>
                    <a:pt x="3709" y="1045"/>
                  </a:cubicBezTo>
                  <a:cubicBezTo>
                    <a:pt x="3475" y="649"/>
                    <a:pt x="3151" y="343"/>
                    <a:pt x="2754" y="109"/>
                  </a:cubicBezTo>
                  <a:cubicBezTo>
                    <a:pt x="2664" y="73"/>
                    <a:pt x="2556" y="37"/>
                    <a:pt x="2448" y="19"/>
                  </a:cubicBezTo>
                  <a:cubicBezTo>
                    <a:pt x="2385" y="6"/>
                    <a:pt x="2319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 rot="5400000">
              <a:off x="3865377" y="4520236"/>
              <a:ext cx="24097" cy="63368"/>
            </a:xfrm>
            <a:custGeom>
              <a:rect b="b" l="l" r="r" t="t"/>
              <a:pathLst>
                <a:path extrusionOk="0" h="3458" w="1315">
                  <a:moveTo>
                    <a:pt x="162" y="1"/>
                  </a:moveTo>
                  <a:cubicBezTo>
                    <a:pt x="180" y="19"/>
                    <a:pt x="559" y="523"/>
                    <a:pt x="379" y="703"/>
                  </a:cubicBezTo>
                  <a:cubicBezTo>
                    <a:pt x="271" y="811"/>
                    <a:pt x="144" y="865"/>
                    <a:pt x="0" y="883"/>
                  </a:cubicBezTo>
                  <a:cubicBezTo>
                    <a:pt x="0" y="883"/>
                    <a:pt x="973" y="2269"/>
                    <a:pt x="307" y="2971"/>
                  </a:cubicBezTo>
                  <a:cubicBezTo>
                    <a:pt x="108" y="3187"/>
                    <a:pt x="18" y="3349"/>
                    <a:pt x="18" y="3457"/>
                  </a:cubicBezTo>
                  <a:cubicBezTo>
                    <a:pt x="253" y="3403"/>
                    <a:pt x="451" y="3295"/>
                    <a:pt x="631" y="3151"/>
                  </a:cubicBezTo>
                  <a:cubicBezTo>
                    <a:pt x="775" y="3007"/>
                    <a:pt x="883" y="2845"/>
                    <a:pt x="955" y="2647"/>
                  </a:cubicBezTo>
                  <a:cubicBezTo>
                    <a:pt x="1063" y="2305"/>
                    <a:pt x="1045" y="1927"/>
                    <a:pt x="919" y="1585"/>
                  </a:cubicBezTo>
                  <a:cubicBezTo>
                    <a:pt x="919" y="1585"/>
                    <a:pt x="1315" y="1297"/>
                    <a:pt x="1099" y="937"/>
                  </a:cubicBezTo>
                  <a:cubicBezTo>
                    <a:pt x="865" y="541"/>
                    <a:pt x="541" y="235"/>
                    <a:pt x="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 rot="5400000">
              <a:off x="3742569" y="4410534"/>
              <a:ext cx="21648" cy="213314"/>
            </a:xfrm>
            <a:custGeom>
              <a:rect b="b" l="l" r="r" t="t"/>
              <a:pathLst>
                <a:path extrusionOk="0" h="11639" w="1711">
                  <a:moveTo>
                    <a:pt x="1386" y="0"/>
                  </a:moveTo>
                  <a:cubicBezTo>
                    <a:pt x="1386" y="18"/>
                    <a:pt x="594" y="36"/>
                    <a:pt x="108" y="90"/>
                  </a:cubicBezTo>
                  <a:cubicBezTo>
                    <a:pt x="108" y="90"/>
                    <a:pt x="0" y="414"/>
                    <a:pt x="378" y="1477"/>
                  </a:cubicBezTo>
                  <a:cubicBezTo>
                    <a:pt x="738" y="2539"/>
                    <a:pt x="1116" y="3799"/>
                    <a:pt x="1044" y="4987"/>
                  </a:cubicBezTo>
                  <a:cubicBezTo>
                    <a:pt x="972" y="5851"/>
                    <a:pt x="846" y="11576"/>
                    <a:pt x="846" y="11576"/>
                  </a:cubicBezTo>
                  <a:cubicBezTo>
                    <a:pt x="846" y="11576"/>
                    <a:pt x="867" y="11638"/>
                    <a:pt x="948" y="11638"/>
                  </a:cubicBezTo>
                  <a:cubicBezTo>
                    <a:pt x="997" y="11638"/>
                    <a:pt x="1068" y="11615"/>
                    <a:pt x="1170" y="11540"/>
                  </a:cubicBezTo>
                  <a:cubicBezTo>
                    <a:pt x="1170" y="11540"/>
                    <a:pt x="1693" y="5419"/>
                    <a:pt x="1711" y="3709"/>
                  </a:cubicBezTo>
                  <a:cubicBezTo>
                    <a:pt x="1711" y="1765"/>
                    <a:pt x="1476" y="81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 rot="5400000">
              <a:off x="3844651" y="4497421"/>
              <a:ext cx="31354" cy="29833"/>
            </a:xfrm>
            <a:custGeom>
              <a:rect b="b" l="l" r="r" t="t"/>
              <a:pathLst>
                <a:path extrusionOk="0" h="1628" w="1711">
                  <a:moveTo>
                    <a:pt x="560" y="1"/>
                  </a:moveTo>
                  <a:cubicBezTo>
                    <a:pt x="488" y="1"/>
                    <a:pt x="415" y="9"/>
                    <a:pt x="342" y="25"/>
                  </a:cubicBezTo>
                  <a:cubicBezTo>
                    <a:pt x="216" y="43"/>
                    <a:pt x="90" y="97"/>
                    <a:pt x="0" y="187"/>
                  </a:cubicBezTo>
                  <a:cubicBezTo>
                    <a:pt x="180" y="835"/>
                    <a:pt x="522" y="1429"/>
                    <a:pt x="1350" y="1609"/>
                  </a:cubicBezTo>
                  <a:cubicBezTo>
                    <a:pt x="1404" y="1609"/>
                    <a:pt x="1458" y="1627"/>
                    <a:pt x="1512" y="1627"/>
                  </a:cubicBezTo>
                  <a:cubicBezTo>
                    <a:pt x="1656" y="1429"/>
                    <a:pt x="1710" y="1159"/>
                    <a:pt x="1656" y="907"/>
                  </a:cubicBezTo>
                  <a:cubicBezTo>
                    <a:pt x="1584" y="745"/>
                    <a:pt x="1476" y="565"/>
                    <a:pt x="1350" y="421"/>
                  </a:cubicBezTo>
                  <a:cubicBezTo>
                    <a:pt x="1174" y="157"/>
                    <a:pt x="87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001940" y="4488140"/>
              <a:ext cx="278119" cy="82169"/>
            </a:xfrm>
            <a:custGeom>
              <a:rect b="b" l="l" r="r" t="t"/>
              <a:pathLst>
                <a:path extrusionOk="0" h="4484" w="15177">
                  <a:moveTo>
                    <a:pt x="15177" y="1"/>
                  </a:moveTo>
                  <a:cubicBezTo>
                    <a:pt x="15176" y="1"/>
                    <a:pt x="3493" y="577"/>
                    <a:pt x="1" y="3511"/>
                  </a:cubicBezTo>
                  <a:cubicBezTo>
                    <a:pt x="1" y="3511"/>
                    <a:pt x="541" y="4483"/>
                    <a:pt x="1459" y="4483"/>
                  </a:cubicBezTo>
                  <a:cubicBezTo>
                    <a:pt x="1459" y="4483"/>
                    <a:pt x="11270" y="4267"/>
                    <a:pt x="15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43"/>
          <p:cNvSpPr txBox="1"/>
          <p:nvPr>
            <p:ph type="title"/>
          </p:nvPr>
        </p:nvSpPr>
        <p:spPr>
          <a:xfrm>
            <a:off x="720000" y="586475"/>
            <a:ext cx="7704000" cy="5727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682" name="Google Shape;682;p43"/>
          <p:cNvGrpSpPr/>
          <p:nvPr/>
        </p:nvGrpSpPr>
        <p:grpSpPr>
          <a:xfrm>
            <a:off x="452543" y="421265"/>
            <a:ext cx="693713" cy="372309"/>
            <a:chOff x="3151904" y="4570475"/>
            <a:chExt cx="593780" cy="318676"/>
          </a:xfrm>
        </p:grpSpPr>
        <p:sp>
          <p:nvSpPr>
            <p:cNvPr id="683" name="Google Shape;683;p43"/>
            <p:cNvSpPr/>
            <p:nvPr/>
          </p:nvSpPr>
          <p:spPr>
            <a:xfrm flipH="1" rot="5367901">
              <a:off x="3510103" y="4677419"/>
              <a:ext cx="83684" cy="37298"/>
            </a:xfrm>
            <a:custGeom>
              <a:rect b="b" l="l" r="r" t="t"/>
              <a:pathLst>
                <a:path extrusionOk="0" h="5185" w="10082">
                  <a:moveTo>
                    <a:pt x="5995" y="1"/>
                  </a:moveTo>
                  <a:cubicBezTo>
                    <a:pt x="5048" y="1"/>
                    <a:pt x="1655" y="3978"/>
                    <a:pt x="217" y="4372"/>
                  </a:cubicBezTo>
                  <a:cubicBezTo>
                    <a:pt x="217" y="4372"/>
                    <a:pt x="1" y="4606"/>
                    <a:pt x="433" y="4786"/>
                  </a:cubicBezTo>
                  <a:cubicBezTo>
                    <a:pt x="1657" y="4048"/>
                    <a:pt x="2773" y="3148"/>
                    <a:pt x="3727" y="2103"/>
                  </a:cubicBezTo>
                  <a:cubicBezTo>
                    <a:pt x="4933" y="735"/>
                    <a:pt x="5977" y="267"/>
                    <a:pt x="5977" y="267"/>
                  </a:cubicBezTo>
                  <a:cubicBezTo>
                    <a:pt x="5977" y="267"/>
                    <a:pt x="7273" y="2193"/>
                    <a:pt x="8408" y="4174"/>
                  </a:cubicBezTo>
                  <a:cubicBezTo>
                    <a:pt x="8863" y="4965"/>
                    <a:pt x="9244" y="5185"/>
                    <a:pt x="9527" y="5185"/>
                  </a:cubicBezTo>
                  <a:cubicBezTo>
                    <a:pt x="9881" y="5185"/>
                    <a:pt x="10082" y="4840"/>
                    <a:pt x="10082" y="4840"/>
                  </a:cubicBezTo>
                  <a:lnTo>
                    <a:pt x="9650" y="4570"/>
                  </a:lnTo>
                  <a:cubicBezTo>
                    <a:pt x="9636" y="4720"/>
                    <a:pt x="9509" y="4818"/>
                    <a:pt x="9370" y="4818"/>
                  </a:cubicBezTo>
                  <a:cubicBezTo>
                    <a:pt x="9326" y="4818"/>
                    <a:pt x="9280" y="4808"/>
                    <a:pt x="9236" y="4786"/>
                  </a:cubicBezTo>
                  <a:cubicBezTo>
                    <a:pt x="8876" y="4678"/>
                    <a:pt x="6841" y="483"/>
                    <a:pt x="6121" y="33"/>
                  </a:cubicBezTo>
                  <a:cubicBezTo>
                    <a:pt x="6086" y="11"/>
                    <a:pt x="6044" y="1"/>
                    <a:pt x="5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 flipH="1" rot="1159857">
              <a:off x="3499969" y="4634452"/>
              <a:ext cx="88986" cy="102188"/>
            </a:xfrm>
            <a:custGeom>
              <a:rect b="b" l="l" r="r" t="t"/>
              <a:pathLst>
                <a:path extrusionOk="0" h="6649" w="5790">
                  <a:moveTo>
                    <a:pt x="3139" y="0"/>
                  </a:moveTo>
                  <a:cubicBezTo>
                    <a:pt x="1478" y="0"/>
                    <a:pt x="1" y="1188"/>
                    <a:pt x="137" y="2120"/>
                  </a:cubicBezTo>
                  <a:cubicBezTo>
                    <a:pt x="155" y="2300"/>
                    <a:pt x="227" y="2480"/>
                    <a:pt x="317" y="2642"/>
                  </a:cubicBezTo>
                  <a:cubicBezTo>
                    <a:pt x="335" y="2678"/>
                    <a:pt x="353" y="2714"/>
                    <a:pt x="371" y="2750"/>
                  </a:cubicBezTo>
                  <a:cubicBezTo>
                    <a:pt x="605" y="3110"/>
                    <a:pt x="947" y="3380"/>
                    <a:pt x="1181" y="3849"/>
                  </a:cubicBezTo>
                  <a:cubicBezTo>
                    <a:pt x="1253" y="4011"/>
                    <a:pt x="1307" y="4173"/>
                    <a:pt x="1325" y="4335"/>
                  </a:cubicBezTo>
                  <a:cubicBezTo>
                    <a:pt x="1343" y="4371"/>
                    <a:pt x="1361" y="4425"/>
                    <a:pt x="1361" y="4479"/>
                  </a:cubicBezTo>
                  <a:cubicBezTo>
                    <a:pt x="1541" y="6009"/>
                    <a:pt x="2009" y="6459"/>
                    <a:pt x="3485" y="6621"/>
                  </a:cubicBezTo>
                  <a:cubicBezTo>
                    <a:pt x="3639" y="6640"/>
                    <a:pt x="3777" y="6649"/>
                    <a:pt x="3902" y="6649"/>
                  </a:cubicBezTo>
                  <a:cubicBezTo>
                    <a:pt x="4971" y="6649"/>
                    <a:pt x="5022" y="5971"/>
                    <a:pt x="5231" y="4875"/>
                  </a:cubicBezTo>
                  <a:cubicBezTo>
                    <a:pt x="5339" y="4353"/>
                    <a:pt x="5501" y="3686"/>
                    <a:pt x="5663" y="3074"/>
                  </a:cubicBezTo>
                  <a:cubicBezTo>
                    <a:pt x="5789" y="2588"/>
                    <a:pt x="5771" y="2066"/>
                    <a:pt x="5591" y="1598"/>
                  </a:cubicBezTo>
                  <a:cubicBezTo>
                    <a:pt x="5483" y="1328"/>
                    <a:pt x="5357" y="1094"/>
                    <a:pt x="5177" y="896"/>
                  </a:cubicBezTo>
                  <a:cubicBezTo>
                    <a:pt x="4817" y="446"/>
                    <a:pt x="4295" y="158"/>
                    <a:pt x="3737" y="50"/>
                  </a:cubicBezTo>
                  <a:cubicBezTo>
                    <a:pt x="3647" y="32"/>
                    <a:pt x="3557" y="14"/>
                    <a:pt x="3449" y="14"/>
                  </a:cubicBezTo>
                  <a:cubicBezTo>
                    <a:pt x="3345" y="5"/>
                    <a:pt x="3242" y="0"/>
                    <a:pt x="3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 flipH="1" rot="-2131221">
              <a:off x="3581993" y="4649760"/>
              <a:ext cx="35982" cy="38410"/>
            </a:xfrm>
            <a:custGeom>
              <a:rect b="b" l="l" r="r" t="t"/>
              <a:pathLst>
                <a:path extrusionOk="0" h="2499" w="2341">
                  <a:moveTo>
                    <a:pt x="1104" y="1"/>
                  </a:moveTo>
                  <a:cubicBezTo>
                    <a:pt x="971" y="1"/>
                    <a:pt x="838" y="34"/>
                    <a:pt x="720" y="100"/>
                  </a:cubicBezTo>
                  <a:cubicBezTo>
                    <a:pt x="360" y="334"/>
                    <a:pt x="108" y="712"/>
                    <a:pt x="36" y="1145"/>
                  </a:cubicBezTo>
                  <a:cubicBezTo>
                    <a:pt x="0" y="1289"/>
                    <a:pt x="0" y="1451"/>
                    <a:pt x="18" y="1595"/>
                  </a:cubicBezTo>
                  <a:cubicBezTo>
                    <a:pt x="36" y="1775"/>
                    <a:pt x="108" y="1955"/>
                    <a:pt x="216" y="2099"/>
                  </a:cubicBezTo>
                  <a:cubicBezTo>
                    <a:pt x="391" y="2368"/>
                    <a:pt x="700" y="2499"/>
                    <a:pt x="1019" y="2499"/>
                  </a:cubicBezTo>
                  <a:cubicBezTo>
                    <a:pt x="1554" y="2499"/>
                    <a:pt x="2120" y="2131"/>
                    <a:pt x="2143" y="1433"/>
                  </a:cubicBezTo>
                  <a:cubicBezTo>
                    <a:pt x="2161" y="1379"/>
                    <a:pt x="2179" y="1325"/>
                    <a:pt x="2197" y="1271"/>
                  </a:cubicBezTo>
                  <a:cubicBezTo>
                    <a:pt x="2341" y="874"/>
                    <a:pt x="2161" y="424"/>
                    <a:pt x="1764" y="262"/>
                  </a:cubicBezTo>
                  <a:cubicBezTo>
                    <a:pt x="1710" y="244"/>
                    <a:pt x="1674" y="226"/>
                    <a:pt x="1638" y="208"/>
                  </a:cubicBezTo>
                  <a:cubicBezTo>
                    <a:pt x="1490" y="70"/>
                    <a:pt x="1297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 flipH="1" rot="-2131221">
              <a:off x="3498580" y="4635648"/>
              <a:ext cx="107653" cy="58607"/>
            </a:xfrm>
            <a:custGeom>
              <a:rect b="b" l="l" r="r" t="t"/>
              <a:pathLst>
                <a:path extrusionOk="0" h="3813" w="7004">
                  <a:moveTo>
                    <a:pt x="4965" y="0"/>
                  </a:moveTo>
                  <a:cubicBezTo>
                    <a:pt x="3304" y="0"/>
                    <a:pt x="1827" y="1188"/>
                    <a:pt x="1963" y="2120"/>
                  </a:cubicBezTo>
                  <a:cubicBezTo>
                    <a:pt x="1981" y="2318"/>
                    <a:pt x="2053" y="2498"/>
                    <a:pt x="2143" y="2660"/>
                  </a:cubicBezTo>
                  <a:cubicBezTo>
                    <a:pt x="2093" y="2644"/>
                    <a:pt x="2042" y="2636"/>
                    <a:pt x="1992" y="2636"/>
                  </a:cubicBezTo>
                  <a:cubicBezTo>
                    <a:pt x="1826" y="2636"/>
                    <a:pt x="1672" y="2724"/>
                    <a:pt x="1602" y="2876"/>
                  </a:cubicBezTo>
                  <a:cubicBezTo>
                    <a:pt x="1457" y="2742"/>
                    <a:pt x="1270" y="2673"/>
                    <a:pt x="1083" y="2673"/>
                  </a:cubicBezTo>
                  <a:cubicBezTo>
                    <a:pt x="945" y="2673"/>
                    <a:pt x="807" y="2710"/>
                    <a:pt x="684" y="2786"/>
                  </a:cubicBezTo>
                  <a:cubicBezTo>
                    <a:pt x="324" y="3020"/>
                    <a:pt x="72" y="3398"/>
                    <a:pt x="0" y="3813"/>
                  </a:cubicBezTo>
                  <a:cubicBezTo>
                    <a:pt x="18" y="3795"/>
                    <a:pt x="522" y="2768"/>
                    <a:pt x="990" y="2768"/>
                  </a:cubicBezTo>
                  <a:cubicBezTo>
                    <a:pt x="1260" y="2786"/>
                    <a:pt x="1512" y="2912"/>
                    <a:pt x="1674" y="3146"/>
                  </a:cubicBezTo>
                  <a:cubicBezTo>
                    <a:pt x="1674" y="3092"/>
                    <a:pt x="1692" y="3056"/>
                    <a:pt x="1692" y="3020"/>
                  </a:cubicBezTo>
                  <a:cubicBezTo>
                    <a:pt x="1710" y="2984"/>
                    <a:pt x="1710" y="2948"/>
                    <a:pt x="1728" y="2930"/>
                  </a:cubicBezTo>
                  <a:cubicBezTo>
                    <a:pt x="1761" y="2799"/>
                    <a:pt x="1870" y="2712"/>
                    <a:pt x="1998" y="2712"/>
                  </a:cubicBezTo>
                  <a:cubicBezTo>
                    <a:pt x="2010" y="2712"/>
                    <a:pt x="2022" y="2713"/>
                    <a:pt x="2035" y="2714"/>
                  </a:cubicBezTo>
                  <a:cubicBezTo>
                    <a:pt x="2089" y="2714"/>
                    <a:pt x="2143" y="2714"/>
                    <a:pt x="2197" y="2732"/>
                  </a:cubicBezTo>
                  <a:cubicBezTo>
                    <a:pt x="2323" y="2786"/>
                    <a:pt x="2449" y="2858"/>
                    <a:pt x="2521" y="2966"/>
                  </a:cubicBezTo>
                  <a:cubicBezTo>
                    <a:pt x="2503" y="2894"/>
                    <a:pt x="2467" y="2822"/>
                    <a:pt x="2431" y="2768"/>
                  </a:cubicBezTo>
                  <a:cubicBezTo>
                    <a:pt x="2395" y="2678"/>
                    <a:pt x="2341" y="2606"/>
                    <a:pt x="2287" y="2534"/>
                  </a:cubicBezTo>
                  <a:cubicBezTo>
                    <a:pt x="2089" y="2282"/>
                    <a:pt x="1927" y="1472"/>
                    <a:pt x="2755" y="896"/>
                  </a:cubicBezTo>
                  <a:cubicBezTo>
                    <a:pt x="3244" y="556"/>
                    <a:pt x="4097" y="147"/>
                    <a:pt x="5032" y="147"/>
                  </a:cubicBezTo>
                  <a:cubicBezTo>
                    <a:pt x="5681" y="147"/>
                    <a:pt x="6369" y="343"/>
                    <a:pt x="7003" y="896"/>
                  </a:cubicBezTo>
                  <a:cubicBezTo>
                    <a:pt x="6643" y="446"/>
                    <a:pt x="6139" y="158"/>
                    <a:pt x="5581" y="68"/>
                  </a:cubicBezTo>
                  <a:cubicBezTo>
                    <a:pt x="5473" y="50"/>
                    <a:pt x="5383" y="14"/>
                    <a:pt x="5275" y="14"/>
                  </a:cubicBezTo>
                  <a:cubicBezTo>
                    <a:pt x="5171" y="5"/>
                    <a:pt x="5068" y="0"/>
                    <a:pt x="4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 flipH="1" rot="1159857">
              <a:off x="3485377" y="4608500"/>
              <a:ext cx="37147" cy="67593"/>
            </a:xfrm>
            <a:custGeom>
              <a:rect b="b" l="l" r="r" t="t"/>
              <a:pathLst>
                <a:path extrusionOk="0" h="4398" w="2417">
                  <a:moveTo>
                    <a:pt x="2080" y="1"/>
                  </a:moveTo>
                  <a:cubicBezTo>
                    <a:pt x="2060" y="1"/>
                    <a:pt x="2039" y="2"/>
                    <a:pt x="2016" y="5"/>
                  </a:cubicBezTo>
                  <a:cubicBezTo>
                    <a:pt x="1602" y="59"/>
                    <a:pt x="0" y="2237"/>
                    <a:pt x="0" y="2237"/>
                  </a:cubicBezTo>
                  <a:cubicBezTo>
                    <a:pt x="126" y="2399"/>
                    <a:pt x="306" y="2507"/>
                    <a:pt x="504" y="2561"/>
                  </a:cubicBezTo>
                  <a:lnTo>
                    <a:pt x="1962" y="653"/>
                  </a:lnTo>
                  <a:lnTo>
                    <a:pt x="1476" y="4325"/>
                  </a:lnTo>
                  <a:cubicBezTo>
                    <a:pt x="1548" y="4379"/>
                    <a:pt x="1638" y="4397"/>
                    <a:pt x="1710" y="4397"/>
                  </a:cubicBezTo>
                  <a:cubicBezTo>
                    <a:pt x="1710" y="4397"/>
                    <a:pt x="2178" y="1247"/>
                    <a:pt x="2250" y="815"/>
                  </a:cubicBezTo>
                  <a:cubicBezTo>
                    <a:pt x="2301" y="424"/>
                    <a:pt x="2417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 flipH="1" rot="1159857">
              <a:off x="3401463" y="4602803"/>
              <a:ext cx="140027" cy="78797"/>
            </a:xfrm>
            <a:custGeom>
              <a:rect b="b" l="l" r="r" t="t"/>
              <a:pathLst>
                <a:path extrusionOk="0" h="5127" w="9111">
                  <a:moveTo>
                    <a:pt x="1203" y="1"/>
                  </a:moveTo>
                  <a:cubicBezTo>
                    <a:pt x="473" y="1"/>
                    <a:pt x="1" y="396"/>
                    <a:pt x="1" y="396"/>
                  </a:cubicBezTo>
                  <a:cubicBezTo>
                    <a:pt x="1" y="396"/>
                    <a:pt x="1873" y="1908"/>
                    <a:pt x="3889" y="3726"/>
                  </a:cubicBezTo>
                  <a:cubicBezTo>
                    <a:pt x="5234" y="4927"/>
                    <a:pt x="7106" y="5127"/>
                    <a:pt x="8205" y="5127"/>
                  </a:cubicBezTo>
                  <a:cubicBezTo>
                    <a:pt x="8754" y="5127"/>
                    <a:pt x="9110" y="5077"/>
                    <a:pt x="9110" y="5077"/>
                  </a:cubicBezTo>
                  <a:cubicBezTo>
                    <a:pt x="5618" y="2556"/>
                    <a:pt x="4015" y="1494"/>
                    <a:pt x="2575" y="468"/>
                  </a:cubicBezTo>
                  <a:cubicBezTo>
                    <a:pt x="2065" y="115"/>
                    <a:pt x="1596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 flipH="1" rot="1159857">
              <a:off x="3198323" y="4682808"/>
              <a:ext cx="170442" cy="37270"/>
            </a:xfrm>
            <a:custGeom>
              <a:rect b="b" l="l" r="r" t="t"/>
              <a:pathLst>
                <a:path extrusionOk="0" h="2425" w="11090">
                  <a:moveTo>
                    <a:pt x="28" y="0"/>
                  </a:moveTo>
                  <a:cubicBezTo>
                    <a:pt x="9" y="0"/>
                    <a:pt x="0" y="1"/>
                    <a:pt x="0" y="1"/>
                  </a:cubicBezTo>
                  <a:cubicBezTo>
                    <a:pt x="108" y="217"/>
                    <a:pt x="666" y="613"/>
                    <a:pt x="666" y="613"/>
                  </a:cubicBezTo>
                  <a:cubicBezTo>
                    <a:pt x="1764" y="775"/>
                    <a:pt x="3331" y="2107"/>
                    <a:pt x="6607" y="2395"/>
                  </a:cubicBezTo>
                  <a:cubicBezTo>
                    <a:pt x="6831" y="2415"/>
                    <a:pt x="7046" y="2425"/>
                    <a:pt x="7251" y="2425"/>
                  </a:cubicBezTo>
                  <a:cubicBezTo>
                    <a:pt x="9994" y="2425"/>
                    <a:pt x="11054" y="757"/>
                    <a:pt x="11054" y="757"/>
                  </a:cubicBezTo>
                  <a:cubicBezTo>
                    <a:pt x="11090" y="613"/>
                    <a:pt x="10928" y="523"/>
                    <a:pt x="10928" y="523"/>
                  </a:cubicBezTo>
                  <a:cubicBezTo>
                    <a:pt x="10075" y="1718"/>
                    <a:pt x="8752" y="2119"/>
                    <a:pt x="7370" y="2119"/>
                  </a:cubicBezTo>
                  <a:cubicBezTo>
                    <a:pt x="5193" y="2119"/>
                    <a:pt x="2868" y="1126"/>
                    <a:pt x="1998" y="685"/>
                  </a:cubicBezTo>
                  <a:cubicBezTo>
                    <a:pt x="742" y="41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 flipH="1" rot="1159992">
              <a:off x="3379314" y="4710179"/>
              <a:ext cx="75018" cy="124519"/>
            </a:xfrm>
            <a:custGeom>
              <a:rect b="b" l="l" r="r" t="t"/>
              <a:pathLst>
                <a:path extrusionOk="0" h="8102" w="3925">
                  <a:moveTo>
                    <a:pt x="396" y="1"/>
                  </a:moveTo>
                  <a:cubicBezTo>
                    <a:pt x="396" y="1"/>
                    <a:pt x="0" y="1081"/>
                    <a:pt x="180" y="1675"/>
                  </a:cubicBezTo>
                  <a:lnTo>
                    <a:pt x="234" y="1693"/>
                  </a:lnTo>
                  <a:cubicBezTo>
                    <a:pt x="234" y="2035"/>
                    <a:pt x="288" y="3097"/>
                    <a:pt x="540" y="3727"/>
                  </a:cubicBezTo>
                  <a:cubicBezTo>
                    <a:pt x="882" y="4483"/>
                    <a:pt x="3241" y="7094"/>
                    <a:pt x="3691" y="8048"/>
                  </a:cubicBezTo>
                  <a:cubicBezTo>
                    <a:pt x="3691" y="8048"/>
                    <a:pt x="3780" y="8102"/>
                    <a:pt x="3852" y="8102"/>
                  </a:cubicBezTo>
                  <a:cubicBezTo>
                    <a:pt x="3882" y="8102"/>
                    <a:pt x="3909" y="8092"/>
                    <a:pt x="3925" y="8066"/>
                  </a:cubicBezTo>
                  <a:cubicBezTo>
                    <a:pt x="3907" y="8066"/>
                    <a:pt x="3439" y="7346"/>
                    <a:pt x="2845" y="6482"/>
                  </a:cubicBezTo>
                  <a:cubicBezTo>
                    <a:pt x="2431" y="5924"/>
                    <a:pt x="954" y="4339"/>
                    <a:pt x="702" y="3655"/>
                  </a:cubicBezTo>
                  <a:cubicBezTo>
                    <a:pt x="504" y="3079"/>
                    <a:pt x="522" y="2017"/>
                    <a:pt x="540" y="1675"/>
                  </a:cubicBezTo>
                  <a:cubicBezTo>
                    <a:pt x="576" y="1675"/>
                    <a:pt x="594" y="1657"/>
                    <a:pt x="630" y="1657"/>
                  </a:cubicBezTo>
                  <a:cubicBezTo>
                    <a:pt x="558" y="1243"/>
                    <a:pt x="558" y="829"/>
                    <a:pt x="630" y="4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 flipH="1" rot="1159857">
              <a:off x="3149720" y="4636474"/>
              <a:ext cx="231042" cy="26158"/>
            </a:xfrm>
            <a:custGeom>
              <a:rect b="b" l="l" r="r" t="t"/>
              <a:pathLst>
                <a:path extrusionOk="0" h="1702" w="15033">
                  <a:moveTo>
                    <a:pt x="15032" y="1"/>
                  </a:moveTo>
                  <a:cubicBezTo>
                    <a:pt x="14276" y="451"/>
                    <a:pt x="13466" y="793"/>
                    <a:pt x="12620" y="1009"/>
                  </a:cubicBezTo>
                  <a:cubicBezTo>
                    <a:pt x="11506" y="1268"/>
                    <a:pt x="10061" y="1394"/>
                    <a:pt x="8524" y="1394"/>
                  </a:cubicBezTo>
                  <a:cubicBezTo>
                    <a:pt x="6855" y="1394"/>
                    <a:pt x="5076" y="1245"/>
                    <a:pt x="3493" y="955"/>
                  </a:cubicBezTo>
                  <a:cubicBezTo>
                    <a:pt x="451" y="397"/>
                    <a:pt x="0" y="343"/>
                    <a:pt x="0" y="343"/>
                  </a:cubicBezTo>
                  <a:lnTo>
                    <a:pt x="0" y="343"/>
                  </a:lnTo>
                  <a:lnTo>
                    <a:pt x="1296" y="991"/>
                  </a:lnTo>
                  <a:cubicBezTo>
                    <a:pt x="3157" y="1433"/>
                    <a:pt x="5641" y="1702"/>
                    <a:pt x="8033" y="1702"/>
                  </a:cubicBezTo>
                  <a:cubicBezTo>
                    <a:pt x="9923" y="1702"/>
                    <a:pt x="11756" y="1534"/>
                    <a:pt x="13178" y="1153"/>
                  </a:cubicBezTo>
                  <a:cubicBezTo>
                    <a:pt x="13736" y="991"/>
                    <a:pt x="14258" y="721"/>
                    <a:pt x="14726" y="379"/>
                  </a:cubicBezTo>
                  <a:cubicBezTo>
                    <a:pt x="14852" y="289"/>
                    <a:pt x="14960" y="163"/>
                    <a:pt x="15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 flipH="1" rot="1675370">
              <a:off x="3302966" y="4594723"/>
              <a:ext cx="170736" cy="270180"/>
            </a:xfrm>
            <a:custGeom>
              <a:rect b="b" l="l" r="r" t="t"/>
              <a:pathLst>
                <a:path extrusionOk="0" h="17579" w="10280">
                  <a:moveTo>
                    <a:pt x="2127" y="1"/>
                  </a:moveTo>
                  <a:cubicBezTo>
                    <a:pt x="2126" y="1"/>
                    <a:pt x="2125" y="1"/>
                    <a:pt x="2125" y="1"/>
                  </a:cubicBezTo>
                  <a:cubicBezTo>
                    <a:pt x="1765" y="55"/>
                    <a:pt x="0" y="2251"/>
                    <a:pt x="0" y="2251"/>
                  </a:cubicBezTo>
                  <a:cubicBezTo>
                    <a:pt x="89" y="2517"/>
                    <a:pt x="237" y="2541"/>
                    <a:pt x="288" y="2541"/>
                  </a:cubicBezTo>
                  <a:cubicBezTo>
                    <a:pt x="300" y="2541"/>
                    <a:pt x="306" y="2539"/>
                    <a:pt x="306" y="2539"/>
                  </a:cubicBezTo>
                  <a:cubicBezTo>
                    <a:pt x="828" y="1837"/>
                    <a:pt x="1441" y="1189"/>
                    <a:pt x="2143" y="649"/>
                  </a:cubicBezTo>
                  <a:cubicBezTo>
                    <a:pt x="2953" y="1423"/>
                    <a:pt x="7129" y="9164"/>
                    <a:pt x="7633" y="10964"/>
                  </a:cubicBezTo>
                  <a:cubicBezTo>
                    <a:pt x="8335" y="13395"/>
                    <a:pt x="9830" y="17337"/>
                    <a:pt x="10046" y="17535"/>
                  </a:cubicBezTo>
                  <a:cubicBezTo>
                    <a:pt x="10085" y="17565"/>
                    <a:pt x="10130" y="17578"/>
                    <a:pt x="10175" y="17578"/>
                  </a:cubicBezTo>
                  <a:cubicBezTo>
                    <a:pt x="10211" y="17578"/>
                    <a:pt x="10247" y="17569"/>
                    <a:pt x="10280" y="17553"/>
                  </a:cubicBezTo>
                  <a:cubicBezTo>
                    <a:pt x="9380" y="15429"/>
                    <a:pt x="8623" y="13251"/>
                    <a:pt x="7975" y="11036"/>
                  </a:cubicBezTo>
                  <a:cubicBezTo>
                    <a:pt x="7149" y="7965"/>
                    <a:pt x="2506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 flipH="1" rot="1159857">
              <a:off x="3347628" y="4629259"/>
              <a:ext cx="154120" cy="149663"/>
            </a:xfrm>
            <a:custGeom>
              <a:rect b="b" l="l" r="r" t="t"/>
              <a:pathLst>
                <a:path extrusionOk="0" h="9738" w="10028">
                  <a:moveTo>
                    <a:pt x="774" y="0"/>
                  </a:moveTo>
                  <a:cubicBezTo>
                    <a:pt x="738" y="0"/>
                    <a:pt x="702" y="0"/>
                    <a:pt x="666" y="18"/>
                  </a:cubicBezTo>
                  <a:cubicBezTo>
                    <a:pt x="0" y="234"/>
                    <a:pt x="54" y="1368"/>
                    <a:pt x="144" y="1999"/>
                  </a:cubicBezTo>
                  <a:cubicBezTo>
                    <a:pt x="180" y="2251"/>
                    <a:pt x="198" y="2503"/>
                    <a:pt x="216" y="2755"/>
                  </a:cubicBezTo>
                  <a:cubicBezTo>
                    <a:pt x="216" y="2755"/>
                    <a:pt x="216" y="2755"/>
                    <a:pt x="216" y="2773"/>
                  </a:cubicBezTo>
                  <a:cubicBezTo>
                    <a:pt x="306" y="3637"/>
                    <a:pt x="900" y="5995"/>
                    <a:pt x="4861" y="7885"/>
                  </a:cubicBezTo>
                  <a:cubicBezTo>
                    <a:pt x="7508" y="9145"/>
                    <a:pt x="8656" y="9737"/>
                    <a:pt x="9267" y="9737"/>
                  </a:cubicBezTo>
                  <a:cubicBezTo>
                    <a:pt x="9608" y="9737"/>
                    <a:pt x="9781" y="9554"/>
                    <a:pt x="9955" y="9199"/>
                  </a:cubicBezTo>
                  <a:lnTo>
                    <a:pt x="9955" y="9181"/>
                  </a:lnTo>
                  <a:cubicBezTo>
                    <a:pt x="10027" y="9019"/>
                    <a:pt x="10027" y="8857"/>
                    <a:pt x="9973" y="8713"/>
                  </a:cubicBezTo>
                  <a:cubicBezTo>
                    <a:pt x="9541" y="7219"/>
                    <a:pt x="6193" y="3781"/>
                    <a:pt x="6157" y="3619"/>
                  </a:cubicBezTo>
                  <a:cubicBezTo>
                    <a:pt x="6121" y="3457"/>
                    <a:pt x="1908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 flipH="1" rot="1159857">
              <a:off x="3351681" y="4627969"/>
              <a:ext cx="141395" cy="133649"/>
            </a:xfrm>
            <a:custGeom>
              <a:rect b="b" l="l" r="r" t="t"/>
              <a:pathLst>
                <a:path extrusionOk="0" h="8696" w="9200">
                  <a:moveTo>
                    <a:pt x="0" y="0"/>
                  </a:moveTo>
                  <a:lnTo>
                    <a:pt x="36" y="144"/>
                  </a:lnTo>
                  <a:cubicBezTo>
                    <a:pt x="36" y="144"/>
                    <a:pt x="1440" y="522"/>
                    <a:pt x="3295" y="2107"/>
                  </a:cubicBezTo>
                  <a:cubicBezTo>
                    <a:pt x="5113" y="3655"/>
                    <a:pt x="7723" y="6319"/>
                    <a:pt x="9199" y="8695"/>
                  </a:cubicBezTo>
                  <a:cubicBezTo>
                    <a:pt x="8767" y="7201"/>
                    <a:pt x="5437" y="3781"/>
                    <a:pt x="5383" y="3619"/>
                  </a:cubicBezTo>
                  <a:cubicBezTo>
                    <a:pt x="5347" y="3439"/>
                    <a:pt x="113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 flipH="1" rot="5367892">
              <a:off x="3487069" y="4764149"/>
              <a:ext cx="89036" cy="21465"/>
            </a:xfrm>
            <a:custGeom>
              <a:rect b="b" l="l" r="r" t="t"/>
              <a:pathLst>
                <a:path extrusionOk="0" h="1516" w="10730">
                  <a:moveTo>
                    <a:pt x="10676" y="1"/>
                  </a:moveTo>
                  <a:cubicBezTo>
                    <a:pt x="10676" y="1"/>
                    <a:pt x="5977" y="757"/>
                    <a:pt x="3151" y="991"/>
                  </a:cubicBezTo>
                  <a:cubicBezTo>
                    <a:pt x="324" y="1225"/>
                    <a:pt x="0" y="1333"/>
                    <a:pt x="0" y="1333"/>
                  </a:cubicBezTo>
                  <a:cubicBezTo>
                    <a:pt x="0" y="1423"/>
                    <a:pt x="54" y="1495"/>
                    <a:pt x="144" y="1513"/>
                  </a:cubicBezTo>
                  <a:cubicBezTo>
                    <a:pt x="153" y="1515"/>
                    <a:pt x="166" y="1516"/>
                    <a:pt x="182" y="1516"/>
                  </a:cubicBezTo>
                  <a:cubicBezTo>
                    <a:pt x="448" y="1516"/>
                    <a:pt x="1642" y="1260"/>
                    <a:pt x="2381" y="1260"/>
                  </a:cubicBezTo>
                  <a:cubicBezTo>
                    <a:pt x="2404" y="1260"/>
                    <a:pt x="2426" y="1260"/>
                    <a:pt x="2449" y="1261"/>
                  </a:cubicBezTo>
                  <a:cubicBezTo>
                    <a:pt x="2457" y="1261"/>
                    <a:pt x="2467" y="1261"/>
                    <a:pt x="2477" y="1261"/>
                  </a:cubicBezTo>
                  <a:cubicBezTo>
                    <a:pt x="3367" y="1261"/>
                    <a:pt x="9573" y="501"/>
                    <a:pt x="10730" y="163"/>
                  </a:cubicBezTo>
                  <a:lnTo>
                    <a:pt x="10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 flipH="1" rot="5264642">
              <a:off x="3461007" y="4747510"/>
              <a:ext cx="97688" cy="39315"/>
            </a:xfrm>
            <a:custGeom>
              <a:rect b="b" l="l" r="r" t="t"/>
              <a:pathLst>
                <a:path extrusionOk="0" h="2558" w="6356">
                  <a:moveTo>
                    <a:pt x="6176" y="1"/>
                  </a:moveTo>
                  <a:cubicBezTo>
                    <a:pt x="6176" y="1"/>
                    <a:pt x="3853" y="1351"/>
                    <a:pt x="2755" y="1603"/>
                  </a:cubicBezTo>
                  <a:cubicBezTo>
                    <a:pt x="1675" y="1855"/>
                    <a:pt x="55" y="2359"/>
                    <a:pt x="55" y="2359"/>
                  </a:cubicBezTo>
                  <a:cubicBezTo>
                    <a:pt x="55" y="2359"/>
                    <a:pt x="1" y="2485"/>
                    <a:pt x="163" y="2557"/>
                  </a:cubicBezTo>
                  <a:cubicBezTo>
                    <a:pt x="163" y="2557"/>
                    <a:pt x="2161" y="1927"/>
                    <a:pt x="2809" y="1765"/>
                  </a:cubicBezTo>
                  <a:cubicBezTo>
                    <a:pt x="3871" y="1477"/>
                    <a:pt x="5834" y="703"/>
                    <a:pt x="6356" y="10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 flipH="1" rot="-2937418">
              <a:off x="3579015" y="4661192"/>
              <a:ext cx="42345" cy="28020"/>
            </a:xfrm>
            <a:custGeom>
              <a:rect b="b" l="l" r="r" t="t"/>
              <a:pathLst>
                <a:path extrusionOk="0" h="1823" w="2755">
                  <a:moveTo>
                    <a:pt x="2611" y="0"/>
                  </a:moveTo>
                  <a:cubicBezTo>
                    <a:pt x="2611" y="18"/>
                    <a:pt x="2683" y="487"/>
                    <a:pt x="2413" y="595"/>
                  </a:cubicBezTo>
                  <a:cubicBezTo>
                    <a:pt x="2368" y="604"/>
                    <a:pt x="2327" y="608"/>
                    <a:pt x="2289" y="608"/>
                  </a:cubicBezTo>
                  <a:cubicBezTo>
                    <a:pt x="2251" y="608"/>
                    <a:pt x="2215" y="604"/>
                    <a:pt x="2179" y="595"/>
                  </a:cubicBezTo>
                  <a:cubicBezTo>
                    <a:pt x="2161" y="577"/>
                    <a:pt x="2143" y="577"/>
                    <a:pt x="2125" y="577"/>
                  </a:cubicBezTo>
                  <a:cubicBezTo>
                    <a:pt x="2053" y="541"/>
                    <a:pt x="1981" y="487"/>
                    <a:pt x="1945" y="414"/>
                  </a:cubicBezTo>
                  <a:lnTo>
                    <a:pt x="1945" y="414"/>
                  </a:lnTo>
                  <a:cubicBezTo>
                    <a:pt x="1997" y="643"/>
                    <a:pt x="1843" y="1424"/>
                    <a:pt x="1078" y="1424"/>
                  </a:cubicBezTo>
                  <a:cubicBezTo>
                    <a:pt x="1061" y="1424"/>
                    <a:pt x="1044" y="1423"/>
                    <a:pt x="1026" y="1423"/>
                  </a:cubicBezTo>
                  <a:cubicBezTo>
                    <a:pt x="216" y="1369"/>
                    <a:pt x="0" y="919"/>
                    <a:pt x="0" y="919"/>
                  </a:cubicBezTo>
                  <a:lnTo>
                    <a:pt x="0" y="919"/>
                  </a:lnTo>
                  <a:cubicBezTo>
                    <a:pt x="18" y="1099"/>
                    <a:pt x="90" y="1279"/>
                    <a:pt x="198" y="1423"/>
                  </a:cubicBezTo>
                  <a:cubicBezTo>
                    <a:pt x="373" y="1692"/>
                    <a:pt x="682" y="1823"/>
                    <a:pt x="1001" y="1823"/>
                  </a:cubicBezTo>
                  <a:cubicBezTo>
                    <a:pt x="1536" y="1823"/>
                    <a:pt x="2102" y="1455"/>
                    <a:pt x="2125" y="757"/>
                  </a:cubicBezTo>
                  <a:cubicBezTo>
                    <a:pt x="2125" y="757"/>
                    <a:pt x="2232" y="804"/>
                    <a:pt x="2359" y="804"/>
                  </a:cubicBezTo>
                  <a:cubicBezTo>
                    <a:pt x="2491" y="804"/>
                    <a:pt x="2645" y="752"/>
                    <a:pt x="2719" y="541"/>
                  </a:cubicBezTo>
                  <a:cubicBezTo>
                    <a:pt x="2755" y="360"/>
                    <a:pt x="2701" y="162"/>
                    <a:pt x="2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 flipH="1" rot="-2131221">
              <a:off x="3621036" y="4626501"/>
              <a:ext cx="109590" cy="86934"/>
            </a:xfrm>
            <a:custGeom>
              <a:rect b="b" l="l" r="r" t="t"/>
              <a:pathLst>
                <a:path extrusionOk="0" h="5656" w="7130">
                  <a:moveTo>
                    <a:pt x="6391" y="1"/>
                  </a:moveTo>
                  <a:cubicBezTo>
                    <a:pt x="6391" y="1"/>
                    <a:pt x="6085" y="1045"/>
                    <a:pt x="5671" y="1315"/>
                  </a:cubicBezTo>
                  <a:cubicBezTo>
                    <a:pt x="4915" y="1801"/>
                    <a:pt x="2683" y="2701"/>
                    <a:pt x="1891" y="3529"/>
                  </a:cubicBezTo>
                  <a:cubicBezTo>
                    <a:pt x="1081" y="4357"/>
                    <a:pt x="0" y="5581"/>
                    <a:pt x="0" y="5581"/>
                  </a:cubicBezTo>
                  <a:cubicBezTo>
                    <a:pt x="0" y="5581"/>
                    <a:pt x="60" y="5656"/>
                    <a:pt x="260" y="5656"/>
                  </a:cubicBezTo>
                  <a:cubicBezTo>
                    <a:pt x="280" y="5656"/>
                    <a:pt x="302" y="5655"/>
                    <a:pt x="325" y="5653"/>
                  </a:cubicBezTo>
                  <a:cubicBezTo>
                    <a:pt x="325" y="5653"/>
                    <a:pt x="1693" y="4087"/>
                    <a:pt x="2305" y="3565"/>
                  </a:cubicBezTo>
                  <a:cubicBezTo>
                    <a:pt x="3241" y="2791"/>
                    <a:pt x="6301" y="2359"/>
                    <a:pt x="7057" y="973"/>
                  </a:cubicBezTo>
                  <a:cubicBezTo>
                    <a:pt x="7057" y="973"/>
                    <a:pt x="7129" y="55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 flipH="1" rot="1159585">
              <a:off x="3493505" y="4657581"/>
              <a:ext cx="76157" cy="77629"/>
            </a:xfrm>
            <a:custGeom>
              <a:rect b="b" l="l" r="r" t="t"/>
              <a:pathLst>
                <a:path extrusionOk="0" h="5051" w="5186">
                  <a:moveTo>
                    <a:pt x="4825" y="0"/>
                  </a:moveTo>
                  <a:cubicBezTo>
                    <a:pt x="5185" y="1278"/>
                    <a:pt x="3745" y="3979"/>
                    <a:pt x="2485" y="3979"/>
                  </a:cubicBezTo>
                  <a:cubicBezTo>
                    <a:pt x="775" y="3979"/>
                    <a:pt x="811" y="2413"/>
                    <a:pt x="811" y="2413"/>
                  </a:cubicBezTo>
                  <a:cubicBezTo>
                    <a:pt x="739" y="2413"/>
                    <a:pt x="649" y="2395"/>
                    <a:pt x="577" y="2359"/>
                  </a:cubicBezTo>
                  <a:cubicBezTo>
                    <a:pt x="523" y="2323"/>
                    <a:pt x="469" y="2287"/>
                    <a:pt x="415" y="2251"/>
                  </a:cubicBezTo>
                  <a:cubicBezTo>
                    <a:pt x="253" y="2106"/>
                    <a:pt x="109" y="1944"/>
                    <a:pt x="1" y="1746"/>
                  </a:cubicBezTo>
                  <a:lnTo>
                    <a:pt x="1" y="1746"/>
                  </a:lnTo>
                  <a:lnTo>
                    <a:pt x="109" y="2305"/>
                  </a:lnTo>
                  <a:cubicBezTo>
                    <a:pt x="181" y="2521"/>
                    <a:pt x="343" y="2683"/>
                    <a:pt x="559" y="2737"/>
                  </a:cubicBezTo>
                  <a:cubicBezTo>
                    <a:pt x="577" y="2773"/>
                    <a:pt x="595" y="2827"/>
                    <a:pt x="595" y="2881"/>
                  </a:cubicBezTo>
                  <a:cubicBezTo>
                    <a:pt x="775" y="4411"/>
                    <a:pt x="1243" y="4861"/>
                    <a:pt x="2719" y="5023"/>
                  </a:cubicBezTo>
                  <a:cubicBezTo>
                    <a:pt x="2873" y="5042"/>
                    <a:pt x="3011" y="5051"/>
                    <a:pt x="3136" y="5051"/>
                  </a:cubicBezTo>
                  <a:cubicBezTo>
                    <a:pt x="4205" y="5051"/>
                    <a:pt x="4257" y="4375"/>
                    <a:pt x="4483" y="3295"/>
                  </a:cubicBezTo>
                  <a:cubicBezTo>
                    <a:pt x="4573" y="2773"/>
                    <a:pt x="4753" y="2088"/>
                    <a:pt x="4897" y="1494"/>
                  </a:cubicBezTo>
                  <a:cubicBezTo>
                    <a:pt x="5041" y="1008"/>
                    <a:pt x="5005" y="486"/>
                    <a:pt x="4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 flipH="1" rot="1159857">
              <a:off x="3347677" y="4635618"/>
              <a:ext cx="149694" cy="142593"/>
            </a:xfrm>
            <a:custGeom>
              <a:rect b="b" l="l" r="r" t="t"/>
              <a:pathLst>
                <a:path extrusionOk="0" h="9278" w="9740">
                  <a:moveTo>
                    <a:pt x="684" y="0"/>
                  </a:moveTo>
                  <a:cubicBezTo>
                    <a:pt x="540" y="792"/>
                    <a:pt x="306" y="1567"/>
                    <a:pt x="0" y="2305"/>
                  </a:cubicBezTo>
                  <a:cubicBezTo>
                    <a:pt x="72" y="3187"/>
                    <a:pt x="666" y="5545"/>
                    <a:pt x="4627" y="7417"/>
                  </a:cubicBezTo>
                  <a:cubicBezTo>
                    <a:pt x="7275" y="8678"/>
                    <a:pt x="8423" y="9277"/>
                    <a:pt x="9039" y="9277"/>
                  </a:cubicBezTo>
                  <a:cubicBezTo>
                    <a:pt x="9381" y="9277"/>
                    <a:pt x="9559" y="9092"/>
                    <a:pt x="9739" y="8731"/>
                  </a:cubicBezTo>
                  <a:lnTo>
                    <a:pt x="9739" y="8731"/>
                  </a:lnTo>
                  <a:cubicBezTo>
                    <a:pt x="9711" y="8733"/>
                    <a:pt x="9681" y="8734"/>
                    <a:pt x="9650" y="8734"/>
                  </a:cubicBezTo>
                  <a:cubicBezTo>
                    <a:pt x="9074" y="8734"/>
                    <a:pt x="7900" y="8406"/>
                    <a:pt x="5563" y="7075"/>
                  </a:cubicBezTo>
                  <a:cubicBezTo>
                    <a:pt x="2917" y="5599"/>
                    <a:pt x="1116" y="2989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 flipH="1" rot="1159796">
              <a:off x="3343014" y="4669700"/>
              <a:ext cx="120025" cy="169862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 flipH="1" rot="1159857">
              <a:off x="3319182" y="4603831"/>
              <a:ext cx="201979" cy="126825"/>
            </a:xfrm>
            <a:custGeom>
              <a:rect b="b" l="l" r="r" t="t"/>
              <a:pathLst>
                <a:path extrusionOk="0" h="8252" w="13142">
                  <a:moveTo>
                    <a:pt x="342" y="0"/>
                  </a:moveTo>
                  <a:cubicBezTo>
                    <a:pt x="342" y="0"/>
                    <a:pt x="0" y="1080"/>
                    <a:pt x="1620" y="1872"/>
                  </a:cubicBezTo>
                  <a:cubicBezTo>
                    <a:pt x="3258" y="2664"/>
                    <a:pt x="4501" y="5977"/>
                    <a:pt x="7327" y="7579"/>
                  </a:cubicBezTo>
                  <a:cubicBezTo>
                    <a:pt x="8198" y="8078"/>
                    <a:pt x="9085" y="8251"/>
                    <a:pt x="9894" y="8251"/>
                  </a:cubicBezTo>
                  <a:cubicBezTo>
                    <a:pt x="11712" y="8251"/>
                    <a:pt x="13142" y="7381"/>
                    <a:pt x="13142" y="7381"/>
                  </a:cubicBezTo>
                  <a:cubicBezTo>
                    <a:pt x="13142" y="7381"/>
                    <a:pt x="8389" y="5617"/>
                    <a:pt x="6823" y="3763"/>
                  </a:cubicBezTo>
                  <a:cubicBezTo>
                    <a:pt x="5167" y="1800"/>
                    <a:pt x="2880" y="468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 flipH="1" rot="507483">
              <a:off x="3421554" y="4671449"/>
              <a:ext cx="118422" cy="163189"/>
            </a:xfrm>
            <a:custGeom>
              <a:rect b="b" l="l" r="r" t="t"/>
              <a:pathLst>
                <a:path extrusionOk="0" h="11054" w="6680">
                  <a:moveTo>
                    <a:pt x="1325" y="0"/>
                  </a:moveTo>
                  <a:cubicBezTo>
                    <a:pt x="800" y="0"/>
                    <a:pt x="0" y="869"/>
                    <a:pt x="0" y="869"/>
                  </a:cubicBezTo>
                  <a:cubicBezTo>
                    <a:pt x="72" y="1013"/>
                    <a:pt x="160" y="1037"/>
                    <a:pt x="211" y="1037"/>
                  </a:cubicBezTo>
                  <a:cubicBezTo>
                    <a:pt x="236" y="1037"/>
                    <a:pt x="252" y="1031"/>
                    <a:pt x="252" y="1031"/>
                  </a:cubicBezTo>
                  <a:cubicBezTo>
                    <a:pt x="252" y="1031"/>
                    <a:pt x="867" y="450"/>
                    <a:pt x="1207" y="450"/>
                  </a:cubicBezTo>
                  <a:cubicBezTo>
                    <a:pt x="1298" y="450"/>
                    <a:pt x="1370" y="492"/>
                    <a:pt x="1404" y="599"/>
                  </a:cubicBezTo>
                  <a:cubicBezTo>
                    <a:pt x="1548" y="1103"/>
                    <a:pt x="1422" y="2597"/>
                    <a:pt x="1656" y="4343"/>
                  </a:cubicBezTo>
                  <a:cubicBezTo>
                    <a:pt x="1873" y="6089"/>
                    <a:pt x="2287" y="6954"/>
                    <a:pt x="3691" y="8448"/>
                  </a:cubicBezTo>
                  <a:cubicBezTo>
                    <a:pt x="4555" y="9348"/>
                    <a:pt x="5473" y="10212"/>
                    <a:pt x="6445" y="11022"/>
                  </a:cubicBezTo>
                  <a:cubicBezTo>
                    <a:pt x="6488" y="11043"/>
                    <a:pt x="6525" y="11053"/>
                    <a:pt x="6557" y="11053"/>
                  </a:cubicBezTo>
                  <a:cubicBezTo>
                    <a:pt x="6607" y="11053"/>
                    <a:pt x="6646" y="11030"/>
                    <a:pt x="6679" y="10986"/>
                  </a:cubicBezTo>
                  <a:cubicBezTo>
                    <a:pt x="4825" y="9366"/>
                    <a:pt x="3961" y="8484"/>
                    <a:pt x="2737" y="6809"/>
                  </a:cubicBezTo>
                  <a:cubicBezTo>
                    <a:pt x="1620" y="5315"/>
                    <a:pt x="2035" y="383"/>
                    <a:pt x="1530" y="59"/>
                  </a:cubicBezTo>
                  <a:cubicBezTo>
                    <a:pt x="1470" y="18"/>
                    <a:pt x="1400" y="0"/>
                    <a:pt x="1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43"/>
          <p:cNvSpPr txBox="1"/>
          <p:nvPr/>
        </p:nvSpPr>
        <p:spPr>
          <a:xfrm>
            <a:off x="720000" y="1394650"/>
            <a:ext cx="7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3 different datasets: Train, ‘Spray’, ‘Weather’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705" name="Google Shape;705;p43"/>
          <p:cNvGraphicFramePr/>
          <p:nvPr/>
        </p:nvGraphicFramePr>
        <p:xfrm>
          <a:off x="939000" y="20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{59522865-0B1C-4DC2-860F-A148155A4D60}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Weather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Columns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Rows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10,506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14,835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Null values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10,689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6" name="Google Shape;706;p43"/>
          <p:cNvSpPr txBox="1"/>
          <p:nvPr/>
        </p:nvSpPr>
        <p:spPr>
          <a:xfrm>
            <a:off x="939000" y="3840550"/>
            <a:ext cx="76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Impute all the missing values in the dataset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Remove duplicates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>
            <p:ph type="title"/>
          </p:nvPr>
        </p:nvSpPr>
        <p:spPr>
          <a:xfrm>
            <a:off x="2017450" y="2042800"/>
            <a:ext cx="5115300" cy="841800"/>
          </a:xfrm>
          <a:prstGeom prst="rect">
            <a:avLst/>
          </a:prstGeom>
          <a:solidFill>
            <a:srgbClr val="9D2F3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grpSp>
        <p:nvGrpSpPr>
          <p:cNvPr id="712" name="Google Shape;712;p44"/>
          <p:cNvGrpSpPr/>
          <p:nvPr/>
        </p:nvGrpSpPr>
        <p:grpSpPr>
          <a:xfrm>
            <a:off x="1873388" y="968862"/>
            <a:ext cx="574541" cy="367250"/>
            <a:chOff x="3198075" y="4039999"/>
            <a:chExt cx="574541" cy="367250"/>
          </a:xfrm>
        </p:grpSpPr>
        <p:sp>
          <p:nvSpPr>
            <p:cNvPr id="713" name="Google Shape;713;p44"/>
            <p:cNvSpPr/>
            <p:nvPr/>
          </p:nvSpPr>
          <p:spPr>
            <a:xfrm>
              <a:off x="3334856" y="4082081"/>
              <a:ext cx="123499" cy="294144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228644" y="4149539"/>
              <a:ext cx="276880" cy="134209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3228644" y="4163466"/>
              <a:ext cx="276880" cy="120281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3323793" y="4039999"/>
              <a:ext cx="200410" cy="112632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 rot="1366440">
              <a:off x="3439276" y="4111726"/>
              <a:ext cx="77889" cy="234848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482400" y="4129597"/>
              <a:ext cx="119384" cy="113634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482400" y="4145740"/>
              <a:ext cx="120967" cy="97491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510892" y="4129280"/>
              <a:ext cx="95008" cy="100375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260776" y="4149539"/>
              <a:ext cx="241265" cy="98793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3292118" y="4083699"/>
              <a:ext cx="207075" cy="91688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 rot="-3608216">
              <a:off x="3563617" y="4148338"/>
              <a:ext cx="85811" cy="58996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 rot="2909392">
              <a:off x="3400963" y="4176958"/>
              <a:ext cx="100492" cy="229730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 rot="1682194">
              <a:off x="3493310" y="4213853"/>
              <a:ext cx="55124" cy="12419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3198075" y="4204976"/>
              <a:ext cx="200411" cy="202274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 rot="-3608216">
              <a:off x="3567706" y="4155492"/>
              <a:ext cx="83261" cy="5081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 rot="-3608216">
              <a:off x="3598807" y="4151703"/>
              <a:ext cx="52570" cy="35257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 rot="-3608216">
              <a:off x="3577649" y="4139078"/>
              <a:ext cx="54786" cy="3566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 rot="-3608216">
              <a:off x="3664716" y="4111144"/>
              <a:ext cx="70633" cy="126837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 rot="-3608216">
              <a:off x="3520461" y="4090570"/>
              <a:ext cx="35791" cy="132042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 rot="-3608216">
              <a:off x="3536765" y="4052421"/>
              <a:ext cx="21545" cy="136016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4"/>
          <p:cNvGrpSpPr/>
          <p:nvPr/>
        </p:nvGrpSpPr>
        <p:grpSpPr>
          <a:xfrm>
            <a:off x="6699529" y="3068413"/>
            <a:ext cx="580489" cy="338483"/>
            <a:chOff x="4718429" y="4563975"/>
            <a:chExt cx="580489" cy="338483"/>
          </a:xfrm>
        </p:grpSpPr>
        <p:sp>
          <p:nvSpPr>
            <p:cNvPr id="734" name="Google Shape;734;p44"/>
            <p:cNvSpPr/>
            <p:nvPr/>
          </p:nvSpPr>
          <p:spPr>
            <a:xfrm flipH="1">
              <a:off x="4926548" y="4580800"/>
              <a:ext cx="35177" cy="79304"/>
            </a:xfrm>
            <a:custGeom>
              <a:rect b="b" l="l" r="r" t="t"/>
              <a:pathLst>
                <a:path extrusionOk="0" h="6304" w="1999">
                  <a:moveTo>
                    <a:pt x="405" y="0"/>
                  </a:moveTo>
                  <a:cubicBezTo>
                    <a:pt x="390" y="0"/>
                    <a:pt x="375" y="5"/>
                    <a:pt x="361" y="16"/>
                  </a:cubicBezTo>
                  <a:cubicBezTo>
                    <a:pt x="1" y="304"/>
                    <a:pt x="433" y="6065"/>
                    <a:pt x="433" y="6065"/>
                  </a:cubicBezTo>
                  <a:cubicBezTo>
                    <a:pt x="536" y="6245"/>
                    <a:pt x="693" y="6303"/>
                    <a:pt x="851" y="6303"/>
                  </a:cubicBezTo>
                  <a:cubicBezTo>
                    <a:pt x="1134" y="6303"/>
                    <a:pt x="1423" y="6119"/>
                    <a:pt x="1423" y="6119"/>
                  </a:cubicBezTo>
                  <a:lnTo>
                    <a:pt x="757" y="1618"/>
                  </a:lnTo>
                  <a:lnTo>
                    <a:pt x="1729" y="5867"/>
                  </a:lnTo>
                  <a:lnTo>
                    <a:pt x="1999" y="5506"/>
                  </a:lnTo>
                  <a:cubicBezTo>
                    <a:pt x="1497" y="3102"/>
                    <a:pt x="780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 flipH="1" rot="-521946">
              <a:off x="4982948" y="4600943"/>
              <a:ext cx="123498" cy="239228"/>
            </a:xfrm>
            <a:custGeom>
              <a:rect b="b" l="l" r="r" t="t"/>
              <a:pathLst>
                <a:path extrusionOk="0" h="16727" w="7022">
                  <a:moveTo>
                    <a:pt x="3949" y="1"/>
                  </a:moveTo>
                  <a:cubicBezTo>
                    <a:pt x="3356" y="1"/>
                    <a:pt x="3130" y="2862"/>
                    <a:pt x="2809" y="4485"/>
                  </a:cubicBezTo>
                  <a:cubicBezTo>
                    <a:pt x="2449" y="6213"/>
                    <a:pt x="2125" y="12622"/>
                    <a:pt x="1" y="16726"/>
                  </a:cubicBezTo>
                  <a:lnTo>
                    <a:pt x="433" y="16672"/>
                  </a:lnTo>
                  <a:cubicBezTo>
                    <a:pt x="1999" y="12784"/>
                    <a:pt x="3115" y="8715"/>
                    <a:pt x="3745" y="4575"/>
                  </a:cubicBezTo>
                  <a:cubicBezTo>
                    <a:pt x="3745" y="4575"/>
                    <a:pt x="3745" y="1244"/>
                    <a:pt x="4123" y="1244"/>
                  </a:cubicBezTo>
                  <a:cubicBezTo>
                    <a:pt x="4501" y="1244"/>
                    <a:pt x="6535" y="4305"/>
                    <a:pt x="6535" y="4305"/>
                  </a:cubicBezTo>
                  <a:cubicBezTo>
                    <a:pt x="6535" y="4305"/>
                    <a:pt x="6645" y="4428"/>
                    <a:pt x="6761" y="4428"/>
                  </a:cubicBezTo>
                  <a:cubicBezTo>
                    <a:pt x="6875" y="4428"/>
                    <a:pt x="6995" y="4309"/>
                    <a:pt x="7022" y="3837"/>
                  </a:cubicBezTo>
                  <a:cubicBezTo>
                    <a:pt x="7022" y="3837"/>
                    <a:pt x="4771" y="434"/>
                    <a:pt x="4069" y="38"/>
                  </a:cubicBezTo>
                  <a:cubicBezTo>
                    <a:pt x="4027" y="13"/>
                    <a:pt x="3987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 flipH="1">
              <a:off x="4921494" y="4563975"/>
              <a:ext cx="200410" cy="91608"/>
            </a:xfrm>
            <a:custGeom>
              <a:rect b="b" l="l" r="r" t="t"/>
              <a:pathLst>
                <a:path extrusionOk="0" h="6405" w="11395">
                  <a:moveTo>
                    <a:pt x="1188" y="1"/>
                  </a:moveTo>
                  <a:lnTo>
                    <a:pt x="1188" y="1"/>
                  </a:lnTo>
                  <a:cubicBezTo>
                    <a:pt x="1187" y="2"/>
                    <a:pt x="0" y="5365"/>
                    <a:pt x="6480" y="6212"/>
                  </a:cubicBezTo>
                  <a:cubicBezTo>
                    <a:pt x="7549" y="6353"/>
                    <a:pt x="8399" y="6405"/>
                    <a:pt x="9071" y="6405"/>
                  </a:cubicBezTo>
                  <a:cubicBezTo>
                    <a:pt x="10878" y="6405"/>
                    <a:pt x="11395" y="6031"/>
                    <a:pt x="11395" y="6031"/>
                  </a:cubicBezTo>
                  <a:cubicBezTo>
                    <a:pt x="11395" y="6031"/>
                    <a:pt x="8623" y="3205"/>
                    <a:pt x="4914" y="2143"/>
                  </a:cubicBezTo>
                  <a:cubicBezTo>
                    <a:pt x="1099" y="1045"/>
                    <a:pt x="1188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 flipH="1" rot="1110532">
              <a:off x="4839703" y="4583046"/>
              <a:ext cx="29857" cy="188736"/>
            </a:xfrm>
            <a:custGeom>
              <a:rect b="b" l="l" r="r" t="t"/>
              <a:pathLst>
                <a:path extrusionOk="0" h="13355" w="4429">
                  <a:moveTo>
                    <a:pt x="3045" y="0"/>
                  </a:moveTo>
                  <a:cubicBezTo>
                    <a:pt x="2991" y="0"/>
                    <a:pt x="2930" y="11"/>
                    <a:pt x="2863" y="33"/>
                  </a:cubicBezTo>
                  <a:cubicBezTo>
                    <a:pt x="2287" y="195"/>
                    <a:pt x="0" y="3670"/>
                    <a:pt x="0" y="3670"/>
                  </a:cubicBezTo>
                  <a:lnTo>
                    <a:pt x="684" y="4282"/>
                  </a:lnTo>
                  <a:cubicBezTo>
                    <a:pt x="1189" y="3291"/>
                    <a:pt x="1873" y="2175"/>
                    <a:pt x="2809" y="1365"/>
                  </a:cubicBezTo>
                  <a:lnTo>
                    <a:pt x="2809" y="1365"/>
                  </a:lnTo>
                  <a:cubicBezTo>
                    <a:pt x="2485" y="6316"/>
                    <a:pt x="4213" y="13355"/>
                    <a:pt x="4213" y="13355"/>
                  </a:cubicBezTo>
                  <a:lnTo>
                    <a:pt x="4429" y="13355"/>
                  </a:lnTo>
                  <a:cubicBezTo>
                    <a:pt x="3691" y="11843"/>
                    <a:pt x="3385" y="3273"/>
                    <a:pt x="3457" y="1851"/>
                  </a:cubicBezTo>
                  <a:cubicBezTo>
                    <a:pt x="3520" y="585"/>
                    <a:pt x="3444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 flipH="1">
              <a:off x="4843915" y="4636846"/>
              <a:ext cx="119384" cy="92423"/>
            </a:xfrm>
            <a:custGeom>
              <a:rect b="b" l="l" r="r" t="t"/>
              <a:pathLst>
                <a:path extrusionOk="0" h="6462" w="6788">
                  <a:moveTo>
                    <a:pt x="3305" y="0"/>
                  </a:moveTo>
                  <a:cubicBezTo>
                    <a:pt x="3093" y="0"/>
                    <a:pt x="2868" y="18"/>
                    <a:pt x="2629" y="54"/>
                  </a:cubicBezTo>
                  <a:cubicBezTo>
                    <a:pt x="2287" y="90"/>
                    <a:pt x="1945" y="198"/>
                    <a:pt x="1621" y="360"/>
                  </a:cubicBezTo>
                  <a:cubicBezTo>
                    <a:pt x="1351" y="504"/>
                    <a:pt x="1099" y="684"/>
                    <a:pt x="901" y="918"/>
                  </a:cubicBezTo>
                  <a:cubicBezTo>
                    <a:pt x="1" y="1855"/>
                    <a:pt x="55" y="3187"/>
                    <a:pt x="55" y="3187"/>
                  </a:cubicBezTo>
                  <a:cubicBezTo>
                    <a:pt x="55" y="3187"/>
                    <a:pt x="188" y="6462"/>
                    <a:pt x="3058" y="6462"/>
                  </a:cubicBezTo>
                  <a:cubicBezTo>
                    <a:pt x="3174" y="6462"/>
                    <a:pt x="3295" y="6456"/>
                    <a:pt x="3421" y="6445"/>
                  </a:cubicBezTo>
                  <a:cubicBezTo>
                    <a:pt x="4411" y="6373"/>
                    <a:pt x="5131" y="6085"/>
                    <a:pt x="5635" y="5689"/>
                  </a:cubicBezTo>
                  <a:cubicBezTo>
                    <a:pt x="6608" y="4951"/>
                    <a:pt x="6788" y="3799"/>
                    <a:pt x="6608" y="2863"/>
                  </a:cubicBezTo>
                  <a:cubicBezTo>
                    <a:pt x="6572" y="2719"/>
                    <a:pt x="6536" y="2593"/>
                    <a:pt x="6481" y="2449"/>
                  </a:cubicBezTo>
                  <a:cubicBezTo>
                    <a:pt x="6157" y="1474"/>
                    <a:pt x="5274" y="0"/>
                    <a:pt x="3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 flipH="1">
              <a:off x="4842333" y="4649976"/>
              <a:ext cx="120967" cy="79293"/>
            </a:xfrm>
            <a:custGeom>
              <a:rect b="b" l="l" r="r" t="t"/>
              <a:pathLst>
                <a:path extrusionOk="0" h="5544" w="6878">
                  <a:moveTo>
                    <a:pt x="901" y="0"/>
                  </a:moveTo>
                  <a:lnTo>
                    <a:pt x="901" y="0"/>
                  </a:lnTo>
                  <a:cubicBezTo>
                    <a:pt x="1" y="937"/>
                    <a:pt x="55" y="2269"/>
                    <a:pt x="55" y="2269"/>
                  </a:cubicBezTo>
                  <a:cubicBezTo>
                    <a:pt x="55" y="2269"/>
                    <a:pt x="188" y="5544"/>
                    <a:pt x="3058" y="5544"/>
                  </a:cubicBezTo>
                  <a:cubicBezTo>
                    <a:pt x="3174" y="5544"/>
                    <a:pt x="3295" y="5538"/>
                    <a:pt x="3421" y="5527"/>
                  </a:cubicBezTo>
                  <a:cubicBezTo>
                    <a:pt x="6337" y="5275"/>
                    <a:pt x="6878" y="3367"/>
                    <a:pt x="6608" y="1945"/>
                  </a:cubicBezTo>
                  <a:lnTo>
                    <a:pt x="6608" y="1945"/>
                  </a:lnTo>
                  <a:cubicBezTo>
                    <a:pt x="6781" y="3571"/>
                    <a:pt x="5526" y="4469"/>
                    <a:pt x="4069" y="4469"/>
                  </a:cubicBezTo>
                  <a:cubicBezTo>
                    <a:pt x="3412" y="4469"/>
                    <a:pt x="2715" y="4287"/>
                    <a:pt x="2089" y="3907"/>
                  </a:cubicBezTo>
                  <a:cubicBezTo>
                    <a:pt x="55" y="2683"/>
                    <a:pt x="901" y="1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 flipH="1">
              <a:off x="4839800" y="4636589"/>
              <a:ext cx="95008" cy="81639"/>
            </a:xfrm>
            <a:custGeom>
              <a:rect b="b" l="l" r="r" t="t"/>
              <a:pathLst>
                <a:path extrusionOk="0" h="5708" w="5402">
                  <a:moveTo>
                    <a:pt x="1680" y="1"/>
                  </a:moveTo>
                  <a:cubicBezTo>
                    <a:pt x="1469" y="1"/>
                    <a:pt x="1245" y="18"/>
                    <a:pt x="1009" y="54"/>
                  </a:cubicBezTo>
                  <a:cubicBezTo>
                    <a:pt x="667" y="108"/>
                    <a:pt x="325" y="216"/>
                    <a:pt x="1" y="378"/>
                  </a:cubicBezTo>
                  <a:cubicBezTo>
                    <a:pt x="1" y="378"/>
                    <a:pt x="587" y="180"/>
                    <a:pt x="1358" y="180"/>
                  </a:cubicBezTo>
                  <a:cubicBezTo>
                    <a:pt x="2339" y="180"/>
                    <a:pt x="3620" y="501"/>
                    <a:pt x="4375" y="1963"/>
                  </a:cubicBezTo>
                  <a:cubicBezTo>
                    <a:pt x="5402" y="3961"/>
                    <a:pt x="4411" y="5005"/>
                    <a:pt x="4015" y="5707"/>
                  </a:cubicBezTo>
                  <a:cubicBezTo>
                    <a:pt x="4988" y="4969"/>
                    <a:pt x="5168" y="3817"/>
                    <a:pt x="4988" y="2881"/>
                  </a:cubicBezTo>
                  <a:cubicBezTo>
                    <a:pt x="4952" y="2737"/>
                    <a:pt x="4916" y="2611"/>
                    <a:pt x="4861" y="2467"/>
                  </a:cubicBezTo>
                  <a:cubicBezTo>
                    <a:pt x="4536" y="1491"/>
                    <a:pt x="3653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 flipH="1">
              <a:off x="4940172" y="4653065"/>
              <a:ext cx="276880" cy="109157"/>
            </a:xfrm>
            <a:custGeom>
              <a:rect b="b" l="l" r="r" t="t"/>
              <a:pathLst>
                <a:path extrusionOk="0" h="7632" w="15743">
                  <a:moveTo>
                    <a:pt x="15509" y="1"/>
                  </a:moveTo>
                  <a:cubicBezTo>
                    <a:pt x="13565" y="91"/>
                    <a:pt x="11656" y="415"/>
                    <a:pt x="9820" y="991"/>
                  </a:cubicBezTo>
                  <a:cubicBezTo>
                    <a:pt x="7264" y="1819"/>
                    <a:pt x="5194" y="3853"/>
                    <a:pt x="3717" y="4825"/>
                  </a:cubicBezTo>
                  <a:cubicBezTo>
                    <a:pt x="3609" y="4897"/>
                    <a:pt x="3501" y="4969"/>
                    <a:pt x="3393" y="5023"/>
                  </a:cubicBezTo>
                  <a:cubicBezTo>
                    <a:pt x="2907" y="5329"/>
                    <a:pt x="2385" y="5527"/>
                    <a:pt x="1827" y="5617"/>
                  </a:cubicBezTo>
                  <a:cubicBezTo>
                    <a:pt x="1251" y="5725"/>
                    <a:pt x="837" y="5671"/>
                    <a:pt x="531" y="5851"/>
                  </a:cubicBezTo>
                  <a:cubicBezTo>
                    <a:pt x="495" y="5851"/>
                    <a:pt x="477" y="5869"/>
                    <a:pt x="459" y="5887"/>
                  </a:cubicBezTo>
                  <a:cubicBezTo>
                    <a:pt x="0" y="6222"/>
                    <a:pt x="268" y="7076"/>
                    <a:pt x="2668" y="7076"/>
                  </a:cubicBezTo>
                  <a:cubicBezTo>
                    <a:pt x="2717" y="7076"/>
                    <a:pt x="2767" y="7076"/>
                    <a:pt x="2817" y="7075"/>
                  </a:cubicBezTo>
                  <a:cubicBezTo>
                    <a:pt x="2835" y="7075"/>
                    <a:pt x="2853" y="7075"/>
                    <a:pt x="2871" y="7075"/>
                  </a:cubicBezTo>
                  <a:cubicBezTo>
                    <a:pt x="4577" y="7075"/>
                    <a:pt x="5777" y="7632"/>
                    <a:pt x="7308" y="7632"/>
                  </a:cubicBezTo>
                  <a:cubicBezTo>
                    <a:pt x="8106" y="7632"/>
                    <a:pt x="8994" y="7481"/>
                    <a:pt x="10090" y="7021"/>
                  </a:cubicBezTo>
                  <a:lnTo>
                    <a:pt x="10198" y="6967"/>
                  </a:lnTo>
                  <a:cubicBezTo>
                    <a:pt x="13493" y="5563"/>
                    <a:pt x="15653" y="5005"/>
                    <a:pt x="15725" y="3547"/>
                  </a:cubicBezTo>
                  <a:cubicBezTo>
                    <a:pt x="15743" y="2629"/>
                    <a:pt x="15689" y="1729"/>
                    <a:pt x="15599" y="811"/>
                  </a:cubicBezTo>
                  <a:lnTo>
                    <a:pt x="15599" y="775"/>
                  </a:lnTo>
                  <a:cubicBezTo>
                    <a:pt x="15563" y="595"/>
                    <a:pt x="15563" y="433"/>
                    <a:pt x="15545" y="307"/>
                  </a:cubicBezTo>
                  <a:cubicBezTo>
                    <a:pt x="15527" y="109"/>
                    <a:pt x="15509" y="1"/>
                    <a:pt x="15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 flipH="1">
              <a:off x="4940172" y="4664393"/>
              <a:ext cx="276880" cy="97829"/>
            </a:xfrm>
            <a:custGeom>
              <a:rect b="b" l="l" r="r" t="t"/>
              <a:pathLst>
                <a:path extrusionOk="0" h="6840" w="15743">
                  <a:moveTo>
                    <a:pt x="15599" y="1"/>
                  </a:moveTo>
                  <a:cubicBezTo>
                    <a:pt x="15635" y="379"/>
                    <a:pt x="15581" y="2575"/>
                    <a:pt x="13673" y="3529"/>
                  </a:cubicBezTo>
                  <a:cubicBezTo>
                    <a:pt x="11638" y="4537"/>
                    <a:pt x="8866" y="6085"/>
                    <a:pt x="7336" y="6085"/>
                  </a:cubicBezTo>
                  <a:cubicBezTo>
                    <a:pt x="5788" y="6085"/>
                    <a:pt x="1233" y="6049"/>
                    <a:pt x="603" y="5419"/>
                  </a:cubicBezTo>
                  <a:cubicBezTo>
                    <a:pt x="513" y="5329"/>
                    <a:pt x="477" y="5221"/>
                    <a:pt x="459" y="5095"/>
                  </a:cubicBezTo>
                  <a:lnTo>
                    <a:pt x="459" y="5095"/>
                  </a:lnTo>
                  <a:cubicBezTo>
                    <a:pt x="0" y="5430"/>
                    <a:pt x="268" y="6284"/>
                    <a:pt x="2668" y="6284"/>
                  </a:cubicBezTo>
                  <a:cubicBezTo>
                    <a:pt x="2717" y="6284"/>
                    <a:pt x="2767" y="6284"/>
                    <a:pt x="2817" y="6283"/>
                  </a:cubicBezTo>
                  <a:cubicBezTo>
                    <a:pt x="2835" y="6283"/>
                    <a:pt x="2853" y="6283"/>
                    <a:pt x="2871" y="6283"/>
                  </a:cubicBezTo>
                  <a:cubicBezTo>
                    <a:pt x="4577" y="6283"/>
                    <a:pt x="5777" y="6840"/>
                    <a:pt x="7308" y="6840"/>
                  </a:cubicBezTo>
                  <a:cubicBezTo>
                    <a:pt x="8106" y="6840"/>
                    <a:pt x="8994" y="6689"/>
                    <a:pt x="10090" y="6229"/>
                  </a:cubicBezTo>
                  <a:lnTo>
                    <a:pt x="10198" y="6175"/>
                  </a:lnTo>
                  <a:cubicBezTo>
                    <a:pt x="13493" y="4771"/>
                    <a:pt x="15653" y="4213"/>
                    <a:pt x="15725" y="2755"/>
                  </a:cubicBezTo>
                  <a:cubicBezTo>
                    <a:pt x="15743" y="1837"/>
                    <a:pt x="15707" y="919"/>
                    <a:pt x="15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 flipH="1">
              <a:off x="4943654" y="4653065"/>
              <a:ext cx="241265" cy="80351"/>
            </a:xfrm>
            <a:custGeom>
              <a:rect b="b" l="l" r="r" t="t"/>
              <a:pathLst>
                <a:path extrusionOk="0" h="5618" w="13718">
                  <a:moveTo>
                    <a:pt x="13682" y="1"/>
                  </a:moveTo>
                  <a:cubicBezTo>
                    <a:pt x="11738" y="91"/>
                    <a:pt x="9829" y="415"/>
                    <a:pt x="7975" y="973"/>
                  </a:cubicBezTo>
                  <a:cubicBezTo>
                    <a:pt x="5437" y="1819"/>
                    <a:pt x="3367" y="3835"/>
                    <a:pt x="1890" y="4825"/>
                  </a:cubicBezTo>
                  <a:cubicBezTo>
                    <a:pt x="1782" y="4897"/>
                    <a:pt x="1674" y="4969"/>
                    <a:pt x="1566" y="5023"/>
                  </a:cubicBezTo>
                  <a:cubicBezTo>
                    <a:pt x="1080" y="5311"/>
                    <a:pt x="558" y="5509"/>
                    <a:pt x="0" y="5617"/>
                  </a:cubicBezTo>
                  <a:cubicBezTo>
                    <a:pt x="1512" y="5527"/>
                    <a:pt x="1818" y="5095"/>
                    <a:pt x="2844" y="4321"/>
                  </a:cubicBezTo>
                  <a:cubicBezTo>
                    <a:pt x="3871" y="3547"/>
                    <a:pt x="6409" y="1657"/>
                    <a:pt x="8641" y="1027"/>
                  </a:cubicBezTo>
                  <a:cubicBezTo>
                    <a:pt x="10531" y="487"/>
                    <a:pt x="13052" y="325"/>
                    <a:pt x="13718" y="289"/>
                  </a:cubicBezTo>
                  <a:cubicBezTo>
                    <a:pt x="13700" y="109"/>
                    <a:pt x="13682" y="1"/>
                    <a:pt x="13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 flipH="1">
              <a:off x="4946503" y="4599517"/>
              <a:ext cx="207075" cy="74573"/>
            </a:xfrm>
            <a:custGeom>
              <a:rect b="b" l="l" r="r" t="t"/>
              <a:pathLst>
                <a:path extrusionOk="0" h="5214" w="11774">
                  <a:moveTo>
                    <a:pt x="0" y="0"/>
                  </a:moveTo>
                  <a:cubicBezTo>
                    <a:pt x="0" y="1"/>
                    <a:pt x="394" y="5214"/>
                    <a:pt x="6460" y="5214"/>
                  </a:cubicBezTo>
                  <a:cubicBezTo>
                    <a:pt x="6619" y="5214"/>
                    <a:pt x="6782" y="5210"/>
                    <a:pt x="6949" y="5203"/>
                  </a:cubicBezTo>
                  <a:cubicBezTo>
                    <a:pt x="10928" y="5023"/>
                    <a:pt x="11774" y="4159"/>
                    <a:pt x="11774" y="4159"/>
                  </a:cubicBezTo>
                  <a:cubicBezTo>
                    <a:pt x="11774" y="4159"/>
                    <a:pt x="8533" y="1872"/>
                    <a:pt x="4717" y="1458"/>
                  </a:cubicBezTo>
                  <a:cubicBezTo>
                    <a:pt x="757" y="10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 flipH="1" rot="379008">
              <a:off x="4817508" y="4658697"/>
              <a:ext cx="85806" cy="47982"/>
            </a:xfrm>
            <a:custGeom>
              <a:rect b="b" l="l" r="r" t="t"/>
              <a:pathLst>
                <a:path extrusionOk="0" h="3355" w="4879">
                  <a:moveTo>
                    <a:pt x="2485" y="1"/>
                  </a:moveTo>
                  <a:cubicBezTo>
                    <a:pt x="2398" y="1"/>
                    <a:pt x="2340" y="9"/>
                    <a:pt x="2340" y="9"/>
                  </a:cubicBezTo>
                  <a:cubicBezTo>
                    <a:pt x="2340" y="9"/>
                    <a:pt x="2160" y="117"/>
                    <a:pt x="1908" y="297"/>
                  </a:cubicBezTo>
                  <a:lnTo>
                    <a:pt x="1656" y="459"/>
                  </a:lnTo>
                  <a:cubicBezTo>
                    <a:pt x="972" y="945"/>
                    <a:pt x="0" y="1683"/>
                    <a:pt x="144" y="2079"/>
                  </a:cubicBezTo>
                  <a:cubicBezTo>
                    <a:pt x="342" y="2673"/>
                    <a:pt x="1494" y="2727"/>
                    <a:pt x="1494" y="2727"/>
                  </a:cubicBezTo>
                  <a:cubicBezTo>
                    <a:pt x="1602" y="2853"/>
                    <a:pt x="1746" y="2979"/>
                    <a:pt x="1890" y="3069"/>
                  </a:cubicBezTo>
                  <a:cubicBezTo>
                    <a:pt x="2164" y="3252"/>
                    <a:pt x="2490" y="3354"/>
                    <a:pt x="2866" y="3354"/>
                  </a:cubicBezTo>
                  <a:cubicBezTo>
                    <a:pt x="3158" y="3354"/>
                    <a:pt x="3481" y="3293"/>
                    <a:pt x="3835" y="3159"/>
                  </a:cubicBezTo>
                  <a:cubicBezTo>
                    <a:pt x="4231" y="3015"/>
                    <a:pt x="4555" y="2709"/>
                    <a:pt x="4735" y="2313"/>
                  </a:cubicBezTo>
                  <a:lnTo>
                    <a:pt x="4753" y="2259"/>
                  </a:lnTo>
                  <a:lnTo>
                    <a:pt x="4771" y="2223"/>
                  </a:lnTo>
                  <a:cubicBezTo>
                    <a:pt x="4789" y="2169"/>
                    <a:pt x="4807" y="2097"/>
                    <a:pt x="4825" y="2025"/>
                  </a:cubicBezTo>
                  <a:cubicBezTo>
                    <a:pt x="4861" y="1863"/>
                    <a:pt x="4879" y="1701"/>
                    <a:pt x="4879" y="1539"/>
                  </a:cubicBezTo>
                  <a:cubicBezTo>
                    <a:pt x="4843" y="1305"/>
                    <a:pt x="4771" y="1071"/>
                    <a:pt x="4627" y="873"/>
                  </a:cubicBezTo>
                  <a:cubicBezTo>
                    <a:pt x="4407" y="583"/>
                    <a:pt x="4133" y="501"/>
                    <a:pt x="3894" y="501"/>
                  </a:cubicBezTo>
                  <a:cubicBezTo>
                    <a:pt x="3583" y="501"/>
                    <a:pt x="3331" y="639"/>
                    <a:pt x="3331" y="639"/>
                  </a:cubicBezTo>
                  <a:cubicBezTo>
                    <a:pt x="3277" y="72"/>
                    <a:pt x="2747" y="1"/>
                    <a:pt x="2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 flipH="1" rot="-3368460">
              <a:off x="4985011" y="4660342"/>
              <a:ext cx="106069" cy="250687"/>
            </a:xfrm>
            <a:custGeom>
              <a:rect b="b" l="l" r="r" t="t"/>
              <a:pathLst>
                <a:path extrusionOk="0" h="18854" w="7394">
                  <a:moveTo>
                    <a:pt x="198" y="1"/>
                  </a:moveTo>
                  <a:cubicBezTo>
                    <a:pt x="99" y="1"/>
                    <a:pt x="1" y="85"/>
                    <a:pt x="13" y="216"/>
                  </a:cubicBezTo>
                  <a:cubicBezTo>
                    <a:pt x="193" y="1332"/>
                    <a:pt x="625" y="3672"/>
                    <a:pt x="1399" y="5616"/>
                  </a:cubicBezTo>
                  <a:cubicBezTo>
                    <a:pt x="2479" y="8317"/>
                    <a:pt x="3289" y="11143"/>
                    <a:pt x="3577" y="11809"/>
                  </a:cubicBezTo>
                  <a:cubicBezTo>
                    <a:pt x="3865" y="12493"/>
                    <a:pt x="7124" y="18830"/>
                    <a:pt x="7124" y="18830"/>
                  </a:cubicBezTo>
                  <a:cubicBezTo>
                    <a:pt x="7124" y="18830"/>
                    <a:pt x="7153" y="18853"/>
                    <a:pt x="7212" y="18853"/>
                  </a:cubicBezTo>
                  <a:cubicBezTo>
                    <a:pt x="7256" y="18853"/>
                    <a:pt x="7316" y="18840"/>
                    <a:pt x="7394" y="18794"/>
                  </a:cubicBezTo>
                  <a:lnTo>
                    <a:pt x="4027" y="11629"/>
                  </a:lnTo>
                  <a:lnTo>
                    <a:pt x="2011" y="5364"/>
                  </a:lnTo>
                  <a:cubicBezTo>
                    <a:pt x="1453" y="4032"/>
                    <a:pt x="1039" y="2682"/>
                    <a:pt x="751" y="1278"/>
                  </a:cubicBezTo>
                  <a:lnTo>
                    <a:pt x="751" y="1278"/>
                  </a:lnTo>
                  <a:lnTo>
                    <a:pt x="2029" y="2844"/>
                  </a:lnTo>
                  <a:cubicBezTo>
                    <a:pt x="2191" y="2718"/>
                    <a:pt x="2227" y="2484"/>
                    <a:pt x="2101" y="2322"/>
                  </a:cubicBezTo>
                  <a:lnTo>
                    <a:pt x="337" y="72"/>
                  </a:lnTo>
                  <a:cubicBezTo>
                    <a:pt x="300" y="23"/>
                    <a:pt x="249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 flipH="1" rot="-2450334">
              <a:off x="4926115" y="4692995"/>
              <a:ext cx="55126" cy="136750"/>
            </a:xfrm>
            <a:custGeom>
              <a:rect b="b" l="l" r="r" t="t"/>
              <a:pathLst>
                <a:path extrusionOk="0" h="7062" w="3134">
                  <a:moveTo>
                    <a:pt x="2056" y="0"/>
                  </a:moveTo>
                  <a:cubicBezTo>
                    <a:pt x="2038" y="0"/>
                    <a:pt x="2019" y="2"/>
                    <a:pt x="1999" y="5"/>
                  </a:cubicBezTo>
                  <a:cubicBezTo>
                    <a:pt x="1999" y="5"/>
                    <a:pt x="397" y="401"/>
                    <a:pt x="199" y="815"/>
                  </a:cubicBezTo>
                  <a:cubicBezTo>
                    <a:pt x="1" y="1247"/>
                    <a:pt x="1585" y="1661"/>
                    <a:pt x="2035" y="2507"/>
                  </a:cubicBezTo>
                  <a:cubicBezTo>
                    <a:pt x="2485" y="3372"/>
                    <a:pt x="2989" y="7062"/>
                    <a:pt x="2989" y="7062"/>
                  </a:cubicBezTo>
                  <a:lnTo>
                    <a:pt x="3133" y="7026"/>
                  </a:lnTo>
                  <a:cubicBezTo>
                    <a:pt x="3133" y="7026"/>
                    <a:pt x="2809" y="3462"/>
                    <a:pt x="2665" y="2759"/>
                  </a:cubicBezTo>
                  <a:cubicBezTo>
                    <a:pt x="2539" y="2057"/>
                    <a:pt x="1333" y="1175"/>
                    <a:pt x="1081" y="995"/>
                  </a:cubicBezTo>
                  <a:cubicBezTo>
                    <a:pt x="811" y="815"/>
                    <a:pt x="2305" y="383"/>
                    <a:pt x="2305" y="383"/>
                  </a:cubicBezTo>
                  <a:cubicBezTo>
                    <a:pt x="2305" y="383"/>
                    <a:pt x="233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 flipH="1" rot="-521946">
              <a:off x="5055155" y="4685159"/>
              <a:ext cx="229884" cy="201071"/>
            </a:xfrm>
            <a:custGeom>
              <a:rect b="b" l="l" r="r" t="t"/>
              <a:pathLst>
                <a:path extrusionOk="0" h="14059" w="13071">
                  <a:moveTo>
                    <a:pt x="11205" y="1"/>
                  </a:moveTo>
                  <a:cubicBezTo>
                    <a:pt x="10442" y="1"/>
                    <a:pt x="9730" y="1938"/>
                    <a:pt x="8498" y="3941"/>
                  </a:cubicBezTo>
                  <a:cubicBezTo>
                    <a:pt x="7184" y="6029"/>
                    <a:pt x="6860" y="9090"/>
                    <a:pt x="4897" y="10170"/>
                  </a:cubicBezTo>
                  <a:cubicBezTo>
                    <a:pt x="2935" y="11250"/>
                    <a:pt x="1" y="14058"/>
                    <a:pt x="1" y="14058"/>
                  </a:cubicBezTo>
                  <a:lnTo>
                    <a:pt x="541" y="13968"/>
                  </a:lnTo>
                  <a:cubicBezTo>
                    <a:pt x="541" y="13968"/>
                    <a:pt x="3223" y="11574"/>
                    <a:pt x="4843" y="10638"/>
                  </a:cubicBezTo>
                  <a:cubicBezTo>
                    <a:pt x="6463" y="9684"/>
                    <a:pt x="7526" y="7992"/>
                    <a:pt x="8246" y="5993"/>
                  </a:cubicBezTo>
                  <a:cubicBezTo>
                    <a:pt x="8966" y="3995"/>
                    <a:pt x="10820" y="575"/>
                    <a:pt x="11180" y="539"/>
                  </a:cubicBezTo>
                  <a:cubicBezTo>
                    <a:pt x="11186" y="538"/>
                    <a:pt x="11193" y="538"/>
                    <a:pt x="11199" y="538"/>
                  </a:cubicBezTo>
                  <a:cubicBezTo>
                    <a:pt x="11577" y="538"/>
                    <a:pt x="12728" y="1529"/>
                    <a:pt x="12886" y="1529"/>
                  </a:cubicBezTo>
                  <a:cubicBezTo>
                    <a:pt x="12888" y="1529"/>
                    <a:pt x="12889" y="1529"/>
                    <a:pt x="12890" y="1529"/>
                  </a:cubicBezTo>
                  <a:cubicBezTo>
                    <a:pt x="12908" y="1529"/>
                    <a:pt x="13070" y="1493"/>
                    <a:pt x="12998" y="1097"/>
                  </a:cubicBezTo>
                  <a:cubicBezTo>
                    <a:pt x="12998" y="1097"/>
                    <a:pt x="12134" y="233"/>
                    <a:pt x="11324" y="17"/>
                  </a:cubicBezTo>
                  <a:cubicBezTo>
                    <a:pt x="11284" y="6"/>
                    <a:pt x="11245" y="1"/>
                    <a:pt x="1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 flipH="1" rot="2178961">
              <a:off x="4812999" y="4675079"/>
              <a:ext cx="83251" cy="41339"/>
            </a:xfrm>
            <a:custGeom>
              <a:rect b="b" l="l" r="r" t="t"/>
              <a:pathLst>
                <a:path extrusionOk="0" h="2890" w="4734">
                  <a:moveTo>
                    <a:pt x="1655" y="1"/>
                  </a:moveTo>
                  <a:lnTo>
                    <a:pt x="1655" y="1"/>
                  </a:lnTo>
                  <a:cubicBezTo>
                    <a:pt x="1648" y="6"/>
                    <a:pt x="1640" y="11"/>
                    <a:pt x="1633" y="17"/>
                  </a:cubicBezTo>
                  <a:lnTo>
                    <a:pt x="1633" y="17"/>
                  </a:lnTo>
                  <a:cubicBezTo>
                    <a:pt x="1641" y="11"/>
                    <a:pt x="1648" y="6"/>
                    <a:pt x="1655" y="1"/>
                  </a:cubicBezTo>
                  <a:close/>
                  <a:moveTo>
                    <a:pt x="1633" y="17"/>
                  </a:moveTo>
                  <a:cubicBezTo>
                    <a:pt x="950" y="503"/>
                    <a:pt x="1" y="1229"/>
                    <a:pt x="143" y="1621"/>
                  </a:cubicBezTo>
                  <a:cubicBezTo>
                    <a:pt x="341" y="2215"/>
                    <a:pt x="1493" y="2269"/>
                    <a:pt x="1493" y="2269"/>
                  </a:cubicBezTo>
                  <a:cubicBezTo>
                    <a:pt x="1832" y="2644"/>
                    <a:pt x="2293" y="2889"/>
                    <a:pt x="2881" y="2889"/>
                  </a:cubicBezTo>
                  <a:cubicBezTo>
                    <a:pt x="3168" y="2889"/>
                    <a:pt x="3485" y="2831"/>
                    <a:pt x="3834" y="2701"/>
                  </a:cubicBezTo>
                  <a:cubicBezTo>
                    <a:pt x="4230" y="2557"/>
                    <a:pt x="4554" y="2251"/>
                    <a:pt x="4734" y="1855"/>
                  </a:cubicBezTo>
                  <a:lnTo>
                    <a:pt x="4734" y="1855"/>
                  </a:lnTo>
                  <a:cubicBezTo>
                    <a:pt x="4584" y="2125"/>
                    <a:pt x="3961" y="2394"/>
                    <a:pt x="3206" y="2394"/>
                  </a:cubicBezTo>
                  <a:cubicBezTo>
                    <a:pt x="3053" y="2394"/>
                    <a:pt x="2896" y="2383"/>
                    <a:pt x="2736" y="2359"/>
                  </a:cubicBezTo>
                  <a:cubicBezTo>
                    <a:pt x="1745" y="2233"/>
                    <a:pt x="2087" y="1243"/>
                    <a:pt x="2087" y="1225"/>
                  </a:cubicBezTo>
                  <a:lnTo>
                    <a:pt x="2087" y="1225"/>
                  </a:lnTo>
                  <a:cubicBezTo>
                    <a:pt x="2078" y="1225"/>
                    <a:pt x="1925" y="1306"/>
                    <a:pt x="1752" y="1306"/>
                  </a:cubicBezTo>
                  <a:cubicBezTo>
                    <a:pt x="1579" y="1306"/>
                    <a:pt x="1385" y="1225"/>
                    <a:pt x="1295" y="901"/>
                  </a:cubicBezTo>
                  <a:cubicBezTo>
                    <a:pt x="1225" y="568"/>
                    <a:pt x="1360" y="218"/>
                    <a:pt x="16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 flipH="1" rot="2179120">
              <a:off x="4820602" y="4661665"/>
              <a:ext cx="54395" cy="27221"/>
            </a:xfrm>
            <a:custGeom>
              <a:rect b="b" l="l" r="r" t="t"/>
              <a:pathLst>
                <a:path extrusionOk="0" h="2028" w="3115">
                  <a:moveTo>
                    <a:pt x="600" y="0"/>
                  </a:moveTo>
                  <a:cubicBezTo>
                    <a:pt x="500" y="0"/>
                    <a:pt x="432" y="11"/>
                    <a:pt x="432" y="11"/>
                  </a:cubicBezTo>
                  <a:cubicBezTo>
                    <a:pt x="432" y="11"/>
                    <a:pt x="252" y="119"/>
                    <a:pt x="0" y="299"/>
                  </a:cubicBezTo>
                  <a:cubicBezTo>
                    <a:pt x="0" y="299"/>
                    <a:pt x="336" y="147"/>
                    <a:pt x="662" y="147"/>
                  </a:cubicBezTo>
                  <a:cubicBezTo>
                    <a:pt x="825" y="147"/>
                    <a:pt x="985" y="185"/>
                    <a:pt x="1099" y="299"/>
                  </a:cubicBezTo>
                  <a:cubicBezTo>
                    <a:pt x="1279" y="461"/>
                    <a:pt x="1333" y="731"/>
                    <a:pt x="1189" y="947"/>
                  </a:cubicBezTo>
                  <a:cubicBezTo>
                    <a:pt x="1390" y="781"/>
                    <a:pt x="1637" y="694"/>
                    <a:pt x="1891" y="694"/>
                  </a:cubicBezTo>
                  <a:cubicBezTo>
                    <a:pt x="2023" y="694"/>
                    <a:pt x="2157" y="718"/>
                    <a:pt x="2287" y="767"/>
                  </a:cubicBezTo>
                  <a:cubicBezTo>
                    <a:pt x="3115" y="1055"/>
                    <a:pt x="2953" y="2027"/>
                    <a:pt x="2953" y="2027"/>
                  </a:cubicBezTo>
                  <a:cubicBezTo>
                    <a:pt x="3043" y="1631"/>
                    <a:pt x="2953" y="1217"/>
                    <a:pt x="2719" y="875"/>
                  </a:cubicBezTo>
                  <a:cubicBezTo>
                    <a:pt x="2499" y="585"/>
                    <a:pt x="2225" y="503"/>
                    <a:pt x="1986" y="503"/>
                  </a:cubicBezTo>
                  <a:cubicBezTo>
                    <a:pt x="1675" y="503"/>
                    <a:pt x="1423" y="641"/>
                    <a:pt x="1423" y="641"/>
                  </a:cubicBezTo>
                  <a:cubicBezTo>
                    <a:pt x="1370" y="77"/>
                    <a:pt x="868" y="0"/>
                    <a:pt x="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 flipH="1" rot="2178961">
              <a:off x="4742126" y="4663643"/>
              <a:ext cx="70625" cy="103176"/>
            </a:xfrm>
            <a:custGeom>
              <a:rect b="b" l="l" r="r" t="t"/>
              <a:pathLst>
                <a:path extrusionOk="0" h="7213" w="4016">
                  <a:moveTo>
                    <a:pt x="825" y="0"/>
                  </a:moveTo>
                  <a:cubicBezTo>
                    <a:pt x="604" y="0"/>
                    <a:pt x="200" y="145"/>
                    <a:pt x="1" y="623"/>
                  </a:cubicBezTo>
                  <a:cubicBezTo>
                    <a:pt x="1" y="623"/>
                    <a:pt x="1189" y="3252"/>
                    <a:pt x="1405" y="3648"/>
                  </a:cubicBezTo>
                  <a:cubicBezTo>
                    <a:pt x="1621" y="4044"/>
                    <a:pt x="3781" y="7212"/>
                    <a:pt x="3781" y="7212"/>
                  </a:cubicBezTo>
                  <a:lnTo>
                    <a:pt x="4015" y="7176"/>
                  </a:lnTo>
                  <a:cubicBezTo>
                    <a:pt x="4015" y="7176"/>
                    <a:pt x="1963" y="4170"/>
                    <a:pt x="1765" y="3522"/>
                  </a:cubicBezTo>
                  <a:cubicBezTo>
                    <a:pt x="1549" y="2892"/>
                    <a:pt x="973" y="47"/>
                    <a:pt x="973" y="47"/>
                  </a:cubicBezTo>
                  <a:cubicBezTo>
                    <a:pt x="959" y="19"/>
                    <a:pt x="903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 flipH="1" rot="2178961">
              <a:off x="4883690" y="4602217"/>
              <a:ext cx="35787" cy="107410"/>
            </a:xfrm>
            <a:custGeom>
              <a:rect b="b" l="l" r="r" t="t"/>
              <a:pathLst>
                <a:path extrusionOk="0" h="7509" w="2035">
                  <a:moveTo>
                    <a:pt x="0" y="0"/>
                  </a:moveTo>
                  <a:cubicBezTo>
                    <a:pt x="792" y="738"/>
                    <a:pt x="900" y="4213"/>
                    <a:pt x="1044" y="5131"/>
                  </a:cubicBezTo>
                  <a:cubicBezTo>
                    <a:pt x="1188" y="6049"/>
                    <a:pt x="1872" y="7507"/>
                    <a:pt x="1872" y="7507"/>
                  </a:cubicBezTo>
                  <a:cubicBezTo>
                    <a:pt x="1881" y="7508"/>
                    <a:pt x="1889" y="7508"/>
                    <a:pt x="1897" y="7508"/>
                  </a:cubicBezTo>
                  <a:cubicBezTo>
                    <a:pt x="2034" y="7508"/>
                    <a:pt x="2034" y="7363"/>
                    <a:pt x="2034" y="7363"/>
                  </a:cubicBezTo>
                  <a:cubicBezTo>
                    <a:pt x="1890" y="7165"/>
                    <a:pt x="1224" y="5617"/>
                    <a:pt x="1170" y="5131"/>
                  </a:cubicBezTo>
                  <a:cubicBezTo>
                    <a:pt x="1134" y="4645"/>
                    <a:pt x="954" y="3295"/>
                    <a:pt x="900" y="2682"/>
                  </a:cubicBezTo>
                  <a:cubicBezTo>
                    <a:pt x="792" y="1422"/>
                    <a:pt x="522" y="594"/>
                    <a:pt x="378" y="360"/>
                  </a:cubicBezTo>
                  <a:cubicBezTo>
                    <a:pt x="16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 flipH="1" rot="2178961">
              <a:off x="4868196" y="4570689"/>
              <a:ext cx="21543" cy="110643"/>
            </a:xfrm>
            <a:custGeom>
              <a:rect b="b" l="l" r="r" t="t"/>
              <a:pathLst>
                <a:path extrusionOk="0" h="7735" w="1225">
                  <a:moveTo>
                    <a:pt x="559" y="0"/>
                  </a:moveTo>
                  <a:cubicBezTo>
                    <a:pt x="559" y="0"/>
                    <a:pt x="397" y="36"/>
                    <a:pt x="289" y="468"/>
                  </a:cubicBezTo>
                  <a:cubicBezTo>
                    <a:pt x="217" y="720"/>
                    <a:pt x="217" y="1602"/>
                    <a:pt x="487" y="2826"/>
                  </a:cubicBezTo>
                  <a:cubicBezTo>
                    <a:pt x="613" y="3420"/>
                    <a:pt x="865" y="4771"/>
                    <a:pt x="955" y="5257"/>
                  </a:cubicBezTo>
                  <a:cubicBezTo>
                    <a:pt x="1063" y="5725"/>
                    <a:pt x="883" y="7399"/>
                    <a:pt x="811" y="7633"/>
                  </a:cubicBezTo>
                  <a:cubicBezTo>
                    <a:pt x="825" y="7689"/>
                    <a:pt x="883" y="7734"/>
                    <a:pt x="950" y="7734"/>
                  </a:cubicBezTo>
                  <a:cubicBezTo>
                    <a:pt x="969" y="7734"/>
                    <a:pt x="989" y="7731"/>
                    <a:pt x="1009" y="7723"/>
                  </a:cubicBezTo>
                  <a:cubicBezTo>
                    <a:pt x="1009" y="7723"/>
                    <a:pt x="1225" y="6121"/>
                    <a:pt x="1099" y="5203"/>
                  </a:cubicBezTo>
                  <a:cubicBezTo>
                    <a:pt x="955" y="4285"/>
                    <a:pt x="1" y="936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 flipH="1" rot="2178961">
              <a:off x="4810129" y="4676000"/>
              <a:ext cx="52564" cy="28680"/>
            </a:xfrm>
            <a:custGeom>
              <a:rect b="b" l="l" r="r" t="t"/>
              <a:pathLst>
                <a:path extrusionOk="0" h="2005" w="2989">
                  <a:moveTo>
                    <a:pt x="2594" y="0"/>
                  </a:moveTo>
                  <a:cubicBezTo>
                    <a:pt x="2117" y="0"/>
                    <a:pt x="1945" y="549"/>
                    <a:pt x="1945" y="549"/>
                  </a:cubicBezTo>
                  <a:cubicBezTo>
                    <a:pt x="1747" y="337"/>
                    <a:pt x="1461" y="214"/>
                    <a:pt x="1173" y="214"/>
                  </a:cubicBezTo>
                  <a:cubicBezTo>
                    <a:pt x="1094" y="214"/>
                    <a:pt x="1014" y="224"/>
                    <a:pt x="937" y="243"/>
                  </a:cubicBezTo>
                  <a:cubicBezTo>
                    <a:pt x="270" y="351"/>
                    <a:pt x="324" y="1251"/>
                    <a:pt x="324" y="1251"/>
                  </a:cubicBezTo>
                  <a:lnTo>
                    <a:pt x="0" y="1719"/>
                  </a:lnTo>
                  <a:cubicBezTo>
                    <a:pt x="274" y="1902"/>
                    <a:pt x="600" y="2004"/>
                    <a:pt x="976" y="2004"/>
                  </a:cubicBezTo>
                  <a:cubicBezTo>
                    <a:pt x="1268" y="2004"/>
                    <a:pt x="1591" y="1943"/>
                    <a:pt x="1945" y="1809"/>
                  </a:cubicBezTo>
                  <a:cubicBezTo>
                    <a:pt x="2341" y="1665"/>
                    <a:pt x="2665" y="1359"/>
                    <a:pt x="2845" y="963"/>
                  </a:cubicBezTo>
                  <a:lnTo>
                    <a:pt x="2863" y="909"/>
                  </a:lnTo>
                  <a:lnTo>
                    <a:pt x="2881" y="873"/>
                  </a:lnTo>
                  <a:cubicBezTo>
                    <a:pt x="2899" y="819"/>
                    <a:pt x="2917" y="747"/>
                    <a:pt x="2935" y="675"/>
                  </a:cubicBezTo>
                  <a:cubicBezTo>
                    <a:pt x="2971" y="513"/>
                    <a:pt x="2989" y="351"/>
                    <a:pt x="2971" y="189"/>
                  </a:cubicBezTo>
                  <a:cubicBezTo>
                    <a:pt x="2917" y="99"/>
                    <a:pt x="2809" y="27"/>
                    <a:pt x="2701" y="9"/>
                  </a:cubicBezTo>
                  <a:cubicBezTo>
                    <a:pt x="2664" y="3"/>
                    <a:pt x="2628" y="0"/>
                    <a:pt x="2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44"/>
          <p:cNvSpPr/>
          <p:nvPr/>
        </p:nvSpPr>
        <p:spPr>
          <a:xfrm rot="4332002">
            <a:off x="-888862" y="1462395"/>
            <a:ext cx="2905031" cy="2002609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4"/>
          <p:cNvSpPr/>
          <p:nvPr/>
        </p:nvSpPr>
        <p:spPr>
          <a:xfrm rot="-6514483">
            <a:off x="7157103" y="1462385"/>
            <a:ext cx="2905040" cy="2002615"/>
          </a:xfrm>
          <a:custGeom>
            <a:rect b="b" l="l" r="r" t="t"/>
            <a:pathLst>
              <a:path extrusionOk="0" h="22227" w="32243">
                <a:moveTo>
                  <a:pt x="15291" y="1"/>
                </a:moveTo>
                <a:cubicBezTo>
                  <a:pt x="6286" y="1"/>
                  <a:pt x="2395" y="7897"/>
                  <a:pt x="2395" y="7897"/>
                </a:cubicBezTo>
                <a:cubicBezTo>
                  <a:pt x="1369" y="9301"/>
                  <a:pt x="577" y="10849"/>
                  <a:pt x="55" y="12505"/>
                </a:cubicBezTo>
                <a:cubicBezTo>
                  <a:pt x="37" y="12577"/>
                  <a:pt x="19" y="12631"/>
                  <a:pt x="1" y="12703"/>
                </a:cubicBezTo>
                <a:lnTo>
                  <a:pt x="30082" y="22226"/>
                </a:lnTo>
                <a:cubicBezTo>
                  <a:pt x="30100" y="22172"/>
                  <a:pt x="30136" y="22100"/>
                  <a:pt x="30154" y="22046"/>
                </a:cubicBezTo>
                <a:cubicBezTo>
                  <a:pt x="31559" y="17618"/>
                  <a:pt x="30947" y="12829"/>
                  <a:pt x="28480" y="8905"/>
                </a:cubicBezTo>
                <a:lnTo>
                  <a:pt x="28480" y="8905"/>
                </a:lnTo>
                <a:cubicBezTo>
                  <a:pt x="31685" y="13657"/>
                  <a:pt x="32243" y="17654"/>
                  <a:pt x="32243" y="17654"/>
                </a:cubicBezTo>
                <a:cubicBezTo>
                  <a:pt x="31397" y="6348"/>
                  <a:pt x="21855" y="3000"/>
                  <a:pt x="21855" y="3000"/>
                </a:cubicBezTo>
                <a:cubicBezTo>
                  <a:pt x="21207" y="2694"/>
                  <a:pt x="20541" y="2442"/>
                  <a:pt x="19875" y="2226"/>
                </a:cubicBezTo>
                <a:cubicBezTo>
                  <a:pt x="18303" y="1727"/>
                  <a:pt x="16686" y="1481"/>
                  <a:pt x="15079" y="1481"/>
                </a:cubicBezTo>
                <a:cubicBezTo>
                  <a:pt x="12047" y="1481"/>
                  <a:pt x="9052" y="2356"/>
                  <a:pt x="6463" y="4062"/>
                </a:cubicBezTo>
                <a:cubicBezTo>
                  <a:pt x="10892" y="354"/>
                  <a:pt x="16725" y="66"/>
                  <a:pt x="16725" y="66"/>
                </a:cubicBezTo>
                <a:cubicBezTo>
                  <a:pt x="16233" y="22"/>
                  <a:pt x="15755" y="1"/>
                  <a:pt x="15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4"/>
          <p:cNvGrpSpPr/>
          <p:nvPr/>
        </p:nvGrpSpPr>
        <p:grpSpPr>
          <a:xfrm rot="-2700000">
            <a:off x="8200976" y="598901"/>
            <a:ext cx="1439471" cy="3458134"/>
            <a:chOff x="1724900" y="1621175"/>
            <a:chExt cx="852550" cy="1610850"/>
          </a:xfrm>
        </p:grpSpPr>
        <p:sp>
          <p:nvSpPr>
            <p:cNvPr id="758" name="Google Shape;758;p44"/>
            <p:cNvSpPr/>
            <p:nvPr/>
          </p:nvSpPr>
          <p:spPr>
            <a:xfrm>
              <a:off x="1926675" y="2804025"/>
              <a:ext cx="402550" cy="428000"/>
            </a:xfrm>
            <a:custGeom>
              <a:rect b="b" l="l" r="r" t="t"/>
              <a:pathLst>
                <a:path extrusionOk="0" h="17120" w="16102">
                  <a:moveTo>
                    <a:pt x="7637" y="1"/>
                  </a:moveTo>
                  <a:lnTo>
                    <a:pt x="0" y="1669"/>
                  </a:lnTo>
                  <a:cubicBezTo>
                    <a:pt x="434" y="5399"/>
                    <a:pt x="977" y="12060"/>
                    <a:pt x="136" y="16902"/>
                  </a:cubicBezTo>
                  <a:lnTo>
                    <a:pt x="16034" y="17119"/>
                  </a:lnTo>
                  <a:cubicBezTo>
                    <a:pt x="15288" y="13050"/>
                    <a:pt x="15328" y="5033"/>
                    <a:pt x="16102" y="150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2083000" y="2834200"/>
              <a:ext cx="245875" cy="397825"/>
            </a:xfrm>
            <a:custGeom>
              <a:rect b="b" l="l" r="r" t="t"/>
              <a:pathLst>
                <a:path extrusionOk="0" h="15913" w="9835">
                  <a:moveTo>
                    <a:pt x="6512" y="15858"/>
                  </a:moveTo>
                  <a:lnTo>
                    <a:pt x="9767" y="15912"/>
                  </a:lnTo>
                  <a:cubicBezTo>
                    <a:pt x="8953" y="10175"/>
                    <a:pt x="9062" y="3826"/>
                    <a:pt x="9835" y="299"/>
                  </a:cubicBezTo>
                  <a:lnTo>
                    <a:pt x="8126" y="1"/>
                  </a:lnTo>
                  <a:cubicBezTo>
                    <a:pt x="5372" y="1357"/>
                    <a:pt x="1" y="1751"/>
                    <a:pt x="1" y="1751"/>
                  </a:cubicBezTo>
                  <a:cubicBezTo>
                    <a:pt x="1" y="1751"/>
                    <a:pt x="2781" y="2836"/>
                    <a:pt x="5033" y="2999"/>
                  </a:cubicBezTo>
                  <a:cubicBezTo>
                    <a:pt x="7298" y="3161"/>
                    <a:pt x="7353" y="3107"/>
                    <a:pt x="7353" y="3107"/>
                  </a:cubicBezTo>
                  <a:cubicBezTo>
                    <a:pt x="7353" y="3107"/>
                    <a:pt x="6525" y="11829"/>
                    <a:pt x="6525" y="14068"/>
                  </a:cubicBezTo>
                  <a:cubicBezTo>
                    <a:pt x="6525" y="14787"/>
                    <a:pt x="6512" y="15383"/>
                    <a:pt x="6512" y="15858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1848325" y="1621175"/>
              <a:ext cx="228600" cy="736600"/>
            </a:xfrm>
            <a:custGeom>
              <a:rect b="b" l="l" r="r" t="t"/>
              <a:pathLst>
                <a:path extrusionOk="0" h="29464" w="9144">
                  <a:moveTo>
                    <a:pt x="1" y="29355"/>
                  </a:moveTo>
                  <a:cubicBezTo>
                    <a:pt x="1805" y="21148"/>
                    <a:pt x="1140" y="17716"/>
                    <a:pt x="1533" y="8424"/>
                  </a:cubicBezTo>
                  <a:cubicBezTo>
                    <a:pt x="1493" y="2673"/>
                    <a:pt x="6824" y="0"/>
                    <a:pt x="7963" y="4490"/>
                  </a:cubicBezTo>
                  <a:cubicBezTo>
                    <a:pt x="9103" y="8967"/>
                    <a:pt x="9143" y="29463"/>
                    <a:pt x="8560" y="29246"/>
                  </a:cubicBezTo>
                  <a:cubicBezTo>
                    <a:pt x="7977" y="29043"/>
                    <a:pt x="1" y="29355"/>
                    <a:pt x="1" y="2935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1848325" y="1666950"/>
              <a:ext cx="228600" cy="690475"/>
            </a:xfrm>
            <a:custGeom>
              <a:rect b="b" l="l" r="r" t="t"/>
              <a:pathLst>
                <a:path extrusionOk="0" h="27619" w="9144">
                  <a:moveTo>
                    <a:pt x="1" y="27524"/>
                  </a:moveTo>
                  <a:cubicBezTo>
                    <a:pt x="340" y="26018"/>
                    <a:pt x="475" y="25326"/>
                    <a:pt x="665" y="24078"/>
                  </a:cubicBezTo>
                  <a:cubicBezTo>
                    <a:pt x="2157" y="23454"/>
                    <a:pt x="5413" y="23183"/>
                    <a:pt x="8085" y="24105"/>
                  </a:cubicBezTo>
                  <a:cubicBezTo>
                    <a:pt x="8085" y="24105"/>
                    <a:pt x="8492" y="5820"/>
                    <a:pt x="7366" y="3148"/>
                  </a:cubicBezTo>
                  <a:cubicBezTo>
                    <a:pt x="6240" y="489"/>
                    <a:pt x="5928" y="543"/>
                    <a:pt x="4518" y="665"/>
                  </a:cubicBezTo>
                  <a:cubicBezTo>
                    <a:pt x="5915" y="1"/>
                    <a:pt x="7407" y="516"/>
                    <a:pt x="7950" y="2646"/>
                  </a:cubicBezTo>
                  <a:cubicBezTo>
                    <a:pt x="9089" y="7136"/>
                    <a:pt x="9143" y="27619"/>
                    <a:pt x="8560" y="27415"/>
                  </a:cubicBezTo>
                  <a:cubicBezTo>
                    <a:pt x="7977" y="27212"/>
                    <a:pt x="1" y="27524"/>
                    <a:pt x="1" y="2752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1724900" y="2288225"/>
              <a:ext cx="784750" cy="664375"/>
            </a:xfrm>
            <a:custGeom>
              <a:rect b="b" l="l" r="r" t="t"/>
              <a:pathLst>
                <a:path extrusionOk="0" h="26575" w="31390">
                  <a:moveTo>
                    <a:pt x="4436" y="19697"/>
                  </a:moveTo>
                  <a:lnTo>
                    <a:pt x="8071" y="23468"/>
                  </a:lnTo>
                  <a:cubicBezTo>
                    <a:pt x="13321" y="26465"/>
                    <a:pt x="18584" y="26574"/>
                    <a:pt x="23833" y="23698"/>
                  </a:cubicBezTo>
                  <a:cubicBezTo>
                    <a:pt x="30643" y="15654"/>
                    <a:pt x="31389" y="8777"/>
                    <a:pt x="26044" y="3283"/>
                  </a:cubicBezTo>
                  <a:lnTo>
                    <a:pt x="16332" y="0"/>
                  </a:lnTo>
                  <a:cubicBezTo>
                    <a:pt x="4300" y="272"/>
                    <a:pt x="0" y="4694"/>
                    <a:pt x="4436" y="19697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2052475" y="2086775"/>
              <a:ext cx="233000" cy="488700"/>
            </a:xfrm>
            <a:custGeom>
              <a:rect b="b" l="l" r="r" t="t"/>
              <a:pathLst>
                <a:path extrusionOk="0" h="19548" w="9320">
                  <a:moveTo>
                    <a:pt x="55" y="15465"/>
                  </a:moveTo>
                  <a:cubicBezTo>
                    <a:pt x="1" y="14692"/>
                    <a:pt x="475" y="10527"/>
                    <a:pt x="720" y="5264"/>
                  </a:cubicBezTo>
                  <a:cubicBezTo>
                    <a:pt x="964" y="1"/>
                    <a:pt x="9320" y="1791"/>
                    <a:pt x="8302" y="5440"/>
                  </a:cubicBezTo>
                  <a:cubicBezTo>
                    <a:pt x="7271" y="9076"/>
                    <a:pt x="6173" y="12982"/>
                    <a:pt x="5115" y="16767"/>
                  </a:cubicBezTo>
                  <a:cubicBezTo>
                    <a:pt x="4450" y="19548"/>
                    <a:pt x="340" y="18096"/>
                    <a:pt x="55" y="15465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053825" y="2120350"/>
              <a:ext cx="187225" cy="484975"/>
            </a:xfrm>
            <a:custGeom>
              <a:rect b="b" l="l" r="r" t="t"/>
              <a:pathLst>
                <a:path extrusionOk="0" h="19399" w="7489">
                  <a:moveTo>
                    <a:pt x="1" y="13823"/>
                  </a:moveTo>
                  <a:cubicBezTo>
                    <a:pt x="28" y="12562"/>
                    <a:pt x="449" y="8696"/>
                    <a:pt x="666" y="3921"/>
                  </a:cubicBezTo>
                  <a:cubicBezTo>
                    <a:pt x="842" y="1"/>
                    <a:pt x="5535" y="1"/>
                    <a:pt x="7489" y="1751"/>
                  </a:cubicBezTo>
                  <a:cubicBezTo>
                    <a:pt x="7353" y="3826"/>
                    <a:pt x="5291" y="19399"/>
                    <a:pt x="1" y="13823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2130475" y="2137650"/>
              <a:ext cx="380175" cy="484300"/>
            </a:xfrm>
            <a:custGeom>
              <a:rect b="b" l="l" r="r" t="t"/>
              <a:pathLst>
                <a:path extrusionOk="0" h="19372" w="15207">
                  <a:moveTo>
                    <a:pt x="1859" y="13715"/>
                  </a:moveTo>
                  <a:cubicBezTo>
                    <a:pt x="2768" y="12345"/>
                    <a:pt x="4436" y="6593"/>
                    <a:pt x="5915" y="3297"/>
                  </a:cubicBezTo>
                  <a:cubicBezTo>
                    <a:pt x="7380" y="1"/>
                    <a:pt x="15207" y="4111"/>
                    <a:pt x="12751" y="7597"/>
                  </a:cubicBezTo>
                  <a:cubicBezTo>
                    <a:pt x="10283" y="11083"/>
                    <a:pt x="6837" y="15885"/>
                    <a:pt x="5332" y="17635"/>
                  </a:cubicBezTo>
                  <a:cubicBezTo>
                    <a:pt x="3826" y="19371"/>
                    <a:pt x="1" y="17649"/>
                    <a:pt x="1859" y="1371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2153525" y="2228550"/>
              <a:ext cx="320175" cy="387975"/>
            </a:xfrm>
            <a:custGeom>
              <a:rect b="b" l="l" r="r" t="t"/>
              <a:pathLst>
                <a:path extrusionOk="0" h="15519" w="12807">
                  <a:moveTo>
                    <a:pt x="10921" y="0"/>
                  </a:moveTo>
                  <a:cubicBezTo>
                    <a:pt x="12155" y="1085"/>
                    <a:pt x="12806" y="2564"/>
                    <a:pt x="11829" y="3961"/>
                  </a:cubicBezTo>
                  <a:cubicBezTo>
                    <a:pt x="9361" y="7447"/>
                    <a:pt x="5915" y="12249"/>
                    <a:pt x="4410" y="13999"/>
                  </a:cubicBezTo>
                  <a:cubicBezTo>
                    <a:pt x="3080" y="15518"/>
                    <a:pt x="1" y="14392"/>
                    <a:pt x="489" y="11449"/>
                  </a:cubicBezTo>
                  <a:lnTo>
                    <a:pt x="489" y="11449"/>
                  </a:lnTo>
                  <a:cubicBezTo>
                    <a:pt x="951" y="12222"/>
                    <a:pt x="1751" y="12751"/>
                    <a:pt x="2646" y="12860"/>
                  </a:cubicBezTo>
                  <a:cubicBezTo>
                    <a:pt x="4125" y="13036"/>
                    <a:pt x="10419" y="4449"/>
                    <a:pt x="10975" y="2903"/>
                  </a:cubicBezTo>
                  <a:cubicBezTo>
                    <a:pt x="11260" y="2089"/>
                    <a:pt x="11124" y="922"/>
                    <a:pt x="10921" y="0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2226450" y="2267525"/>
              <a:ext cx="351000" cy="384600"/>
            </a:xfrm>
            <a:custGeom>
              <a:rect b="b" l="l" r="r" t="t"/>
              <a:pathLst>
                <a:path extrusionOk="0" h="15384" w="14040">
                  <a:moveTo>
                    <a:pt x="7773" y="3541"/>
                  </a:moveTo>
                  <a:cubicBezTo>
                    <a:pt x="7325" y="4152"/>
                    <a:pt x="3324" y="9985"/>
                    <a:pt x="1669" y="12386"/>
                  </a:cubicBezTo>
                  <a:cubicBezTo>
                    <a:pt x="0" y="14773"/>
                    <a:pt x="4206" y="15384"/>
                    <a:pt x="4965" y="14556"/>
                  </a:cubicBezTo>
                  <a:cubicBezTo>
                    <a:pt x="5738" y="13742"/>
                    <a:pt x="11029" y="10039"/>
                    <a:pt x="12534" y="7855"/>
                  </a:cubicBezTo>
                  <a:cubicBezTo>
                    <a:pt x="14040" y="5685"/>
                    <a:pt x="10703" y="1"/>
                    <a:pt x="7773" y="3541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730325" y="2246175"/>
              <a:ext cx="531750" cy="562975"/>
            </a:xfrm>
            <a:custGeom>
              <a:rect b="b" l="l" r="r" t="t"/>
              <a:pathLst>
                <a:path extrusionOk="0" h="22519" w="21270">
                  <a:moveTo>
                    <a:pt x="448" y="6566"/>
                  </a:moveTo>
                  <a:cubicBezTo>
                    <a:pt x="0" y="326"/>
                    <a:pt x="8315" y="0"/>
                    <a:pt x="11327" y="828"/>
                  </a:cubicBezTo>
                  <a:cubicBezTo>
                    <a:pt x="11991" y="1004"/>
                    <a:pt x="21270" y="5901"/>
                    <a:pt x="20307" y="7434"/>
                  </a:cubicBezTo>
                  <a:cubicBezTo>
                    <a:pt x="18394" y="10554"/>
                    <a:pt x="16454" y="10825"/>
                    <a:pt x="11327" y="9089"/>
                  </a:cubicBezTo>
                  <a:cubicBezTo>
                    <a:pt x="14325" y="13674"/>
                    <a:pt x="14799" y="20293"/>
                    <a:pt x="10825" y="22003"/>
                  </a:cubicBezTo>
                  <a:lnTo>
                    <a:pt x="6850" y="22518"/>
                  </a:lnTo>
                  <a:cubicBezTo>
                    <a:pt x="1519" y="22233"/>
                    <a:pt x="787" y="11273"/>
                    <a:pt x="448" y="656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1909700" y="2366225"/>
              <a:ext cx="332025" cy="430025"/>
            </a:xfrm>
            <a:custGeom>
              <a:rect b="b" l="l" r="r" t="t"/>
              <a:pathLst>
                <a:path extrusionOk="0" h="17201" w="13281">
                  <a:moveTo>
                    <a:pt x="12928" y="1642"/>
                  </a:moveTo>
                  <a:cubicBezTo>
                    <a:pt x="13186" y="2035"/>
                    <a:pt x="13281" y="2388"/>
                    <a:pt x="13145" y="2646"/>
                  </a:cubicBezTo>
                  <a:cubicBezTo>
                    <a:pt x="11219" y="6172"/>
                    <a:pt x="9279" y="6023"/>
                    <a:pt x="4152" y="4300"/>
                  </a:cubicBezTo>
                  <a:cubicBezTo>
                    <a:pt x="7150" y="8872"/>
                    <a:pt x="7624" y="15505"/>
                    <a:pt x="3650" y="17201"/>
                  </a:cubicBezTo>
                  <a:lnTo>
                    <a:pt x="2972" y="17146"/>
                  </a:lnTo>
                  <a:cubicBezTo>
                    <a:pt x="3691" y="15614"/>
                    <a:pt x="4152" y="13999"/>
                    <a:pt x="4355" y="12331"/>
                  </a:cubicBezTo>
                  <a:cubicBezTo>
                    <a:pt x="4559" y="10188"/>
                    <a:pt x="4301" y="8044"/>
                    <a:pt x="3623" y="6010"/>
                  </a:cubicBezTo>
                  <a:cubicBezTo>
                    <a:pt x="3623" y="6010"/>
                    <a:pt x="109" y="434"/>
                    <a:pt x="55" y="217"/>
                  </a:cubicBezTo>
                  <a:cubicBezTo>
                    <a:pt x="1" y="0"/>
                    <a:pt x="3745" y="2428"/>
                    <a:pt x="3975" y="2591"/>
                  </a:cubicBezTo>
                  <a:cubicBezTo>
                    <a:pt x="6390" y="4409"/>
                    <a:pt x="10893" y="3487"/>
                    <a:pt x="12928" y="1642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226100" y="2365550"/>
              <a:ext cx="330325" cy="286575"/>
            </a:xfrm>
            <a:custGeom>
              <a:rect b="b" l="l" r="r" t="t"/>
              <a:pathLst>
                <a:path extrusionOk="0" h="11463" w="13213">
                  <a:moveTo>
                    <a:pt x="9225" y="5684"/>
                  </a:moveTo>
                  <a:cubicBezTo>
                    <a:pt x="7014" y="7556"/>
                    <a:pt x="4097" y="9631"/>
                    <a:pt x="3270" y="9265"/>
                  </a:cubicBezTo>
                  <a:cubicBezTo>
                    <a:pt x="2212" y="8777"/>
                    <a:pt x="2660" y="7366"/>
                    <a:pt x="2904" y="6769"/>
                  </a:cubicBezTo>
                  <a:cubicBezTo>
                    <a:pt x="2972" y="6593"/>
                    <a:pt x="3026" y="6498"/>
                    <a:pt x="3026" y="6498"/>
                  </a:cubicBezTo>
                  <a:cubicBezTo>
                    <a:pt x="2782" y="6850"/>
                    <a:pt x="2551" y="7190"/>
                    <a:pt x="2334" y="7502"/>
                  </a:cubicBezTo>
                  <a:lnTo>
                    <a:pt x="1669" y="8465"/>
                  </a:lnTo>
                  <a:cubicBezTo>
                    <a:pt x="1" y="10852"/>
                    <a:pt x="4220" y="11463"/>
                    <a:pt x="4979" y="10635"/>
                  </a:cubicBezTo>
                  <a:cubicBezTo>
                    <a:pt x="5440" y="10133"/>
                    <a:pt x="7529" y="8600"/>
                    <a:pt x="9456" y="6986"/>
                  </a:cubicBezTo>
                  <a:cubicBezTo>
                    <a:pt x="10731" y="5915"/>
                    <a:pt x="11938" y="4802"/>
                    <a:pt x="12535" y="3934"/>
                  </a:cubicBezTo>
                  <a:cubicBezTo>
                    <a:pt x="13213" y="2944"/>
                    <a:pt x="12915" y="1235"/>
                    <a:pt x="12087" y="0"/>
                  </a:cubicBezTo>
                  <a:cubicBezTo>
                    <a:pt x="12074" y="963"/>
                    <a:pt x="12074" y="2469"/>
                    <a:pt x="11843" y="3052"/>
                  </a:cubicBezTo>
                  <a:cubicBezTo>
                    <a:pt x="11707" y="3419"/>
                    <a:pt x="10609" y="4517"/>
                    <a:pt x="9225" y="568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4"/>
          <p:cNvGrpSpPr/>
          <p:nvPr/>
        </p:nvGrpSpPr>
        <p:grpSpPr>
          <a:xfrm rot="2700000">
            <a:off x="1551" y="978539"/>
            <a:ext cx="1439471" cy="3458134"/>
            <a:chOff x="1724900" y="1621175"/>
            <a:chExt cx="852550" cy="1610850"/>
          </a:xfrm>
        </p:grpSpPr>
        <p:sp>
          <p:nvSpPr>
            <p:cNvPr id="772" name="Google Shape;772;p44"/>
            <p:cNvSpPr/>
            <p:nvPr/>
          </p:nvSpPr>
          <p:spPr>
            <a:xfrm>
              <a:off x="1926675" y="2804025"/>
              <a:ext cx="402550" cy="428000"/>
            </a:xfrm>
            <a:custGeom>
              <a:rect b="b" l="l" r="r" t="t"/>
              <a:pathLst>
                <a:path extrusionOk="0" h="17120" w="16102">
                  <a:moveTo>
                    <a:pt x="7637" y="1"/>
                  </a:moveTo>
                  <a:lnTo>
                    <a:pt x="0" y="1669"/>
                  </a:lnTo>
                  <a:cubicBezTo>
                    <a:pt x="434" y="5399"/>
                    <a:pt x="977" y="12060"/>
                    <a:pt x="136" y="16902"/>
                  </a:cubicBezTo>
                  <a:lnTo>
                    <a:pt x="16034" y="17119"/>
                  </a:lnTo>
                  <a:cubicBezTo>
                    <a:pt x="15288" y="13050"/>
                    <a:pt x="15328" y="5033"/>
                    <a:pt x="16102" y="150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2083000" y="2834200"/>
              <a:ext cx="245875" cy="397825"/>
            </a:xfrm>
            <a:custGeom>
              <a:rect b="b" l="l" r="r" t="t"/>
              <a:pathLst>
                <a:path extrusionOk="0" h="15913" w="9835">
                  <a:moveTo>
                    <a:pt x="6512" y="15858"/>
                  </a:moveTo>
                  <a:lnTo>
                    <a:pt x="9767" y="15912"/>
                  </a:lnTo>
                  <a:cubicBezTo>
                    <a:pt x="8953" y="10175"/>
                    <a:pt x="9062" y="3826"/>
                    <a:pt x="9835" y="299"/>
                  </a:cubicBezTo>
                  <a:lnTo>
                    <a:pt x="8126" y="1"/>
                  </a:lnTo>
                  <a:cubicBezTo>
                    <a:pt x="5372" y="1357"/>
                    <a:pt x="1" y="1751"/>
                    <a:pt x="1" y="1751"/>
                  </a:cubicBezTo>
                  <a:cubicBezTo>
                    <a:pt x="1" y="1751"/>
                    <a:pt x="2781" y="2836"/>
                    <a:pt x="5033" y="2999"/>
                  </a:cubicBezTo>
                  <a:cubicBezTo>
                    <a:pt x="7298" y="3161"/>
                    <a:pt x="7353" y="3107"/>
                    <a:pt x="7353" y="3107"/>
                  </a:cubicBezTo>
                  <a:cubicBezTo>
                    <a:pt x="7353" y="3107"/>
                    <a:pt x="6525" y="11829"/>
                    <a:pt x="6525" y="14068"/>
                  </a:cubicBezTo>
                  <a:cubicBezTo>
                    <a:pt x="6525" y="14787"/>
                    <a:pt x="6512" y="15383"/>
                    <a:pt x="6512" y="15858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848325" y="1621175"/>
              <a:ext cx="228600" cy="736600"/>
            </a:xfrm>
            <a:custGeom>
              <a:rect b="b" l="l" r="r" t="t"/>
              <a:pathLst>
                <a:path extrusionOk="0" h="29464" w="9144">
                  <a:moveTo>
                    <a:pt x="1" y="29355"/>
                  </a:moveTo>
                  <a:cubicBezTo>
                    <a:pt x="1805" y="21148"/>
                    <a:pt x="1140" y="17716"/>
                    <a:pt x="1533" y="8424"/>
                  </a:cubicBezTo>
                  <a:cubicBezTo>
                    <a:pt x="1493" y="2673"/>
                    <a:pt x="6824" y="0"/>
                    <a:pt x="7963" y="4490"/>
                  </a:cubicBezTo>
                  <a:cubicBezTo>
                    <a:pt x="9103" y="8967"/>
                    <a:pt x="9143" y="29463"/>
                    <a:pt x="8560" y="29246"/>
                  </a:cubicBezTo>
                  <a:cubicBezTo>
                    <a:pt x="7977" y="29043"/>
                    <a:pt x="1" y="29355"/>
                    <a:pt x="1" y="2935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848325" y="1666950"/>
              <a:ext cx="228600" cy="690475"/>
            </a:xfrm>
            <a:custGeom>
              <a:rect b="b" l="l" r="r" t="t"/>
              <a:pathLst>
                <a:path extrusionOk="0" h="27619" w="9144">
                  <a:moveTo>
                    <a:pt x="1" y="27524"/>
                  </a:moveTo>
                  <a:cubicBezTo>
                    <a:pt x="340" y="26018"/>
                    <a:pt x="475" y="25326"/>
                    <a:pt x="665" y="24078"/>
                  </a:cubicBezTo>
                  <a:cubicBezTo>
                    <a:pt x="2157" y="23454"/>
                    <a:pt x="5413" y="23183"/>
                    <a:pt x="8085" y="24105"/>
                  </a:cubicBezTo>
                  <a:cubicBezTo>
                    <a:pt x="8085" y="24105"/>
                    <a:pt x="8492" y="5820"/>
                    <a:pt x="7366" y="3148"/>
                  </a:cubicBezTo>
                  <a:cubicBezTo>
                    <a:pt x="6240" y="489"/>
                    <a:pt x="5928" y="543"/>
                    <a:pt x="4518" y="665"/>
                  </a:cubicBezTo>
                  <a:cubicBezTo>
                    <a:pt x="5915" y="1"/>
                    <a:pt x="7407" y="516"/>
                    <a:pt x="7950" y="2646"/>
                  </a:cubicBezTo>
                  <a:cubicBezTo>
                    <a:pt x="9089" y="7136"/>
                    <a:pt x="9143" y="27619"/>
                    <a:pt x="8560" y="27415"/>
                  </a:cubicBezTo>
                  <a:cubicBezTo>
                    <a:pt x="7977" y="27212"/>
                    <a:pt x="1" y="27524"/>
                    <a:pt x="1" y="2752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724900" y="2288225"/>
              <a:ext cx="784750" cy="664375"/>
            </a:xfrm>
            <a:custGeom>
              <a:rect b="b" l="l" r="r" t="t"/>
              <a:pathLst>
                <a:path extrusionOk="0" h="26575" w="31390">
                  <a:moveTo>
                    <a:pt x="4436" y="19697"/>
                  </a:moveTo>
                  <a:lnTo>
                    <a:pt x="8071" y="23468"/>
                  </a:lnTo>
                  <a:cubicBezTo>
                    <a:pt x="13321" y="26465"/>
                    <a:pt x="18584" y="26574"/>
                    <a:pt x="23833" y="23698"/>
                  </a:cubicBezTo>
                  <a:cubicBezTo>
                    <a:pt x="30643" y="15654"/>
                    <a:pt x="31389" y="8777"/>
                    <a:pt x="26044" y="3283"/>
                  </a:cubicBezTo>
                  <a:lnTo>
                    <a:pt x="16332" y="0"/>
                  </a:lnTo>
                  <a:cubicBezTo>
                    <a:pt x="4300" y="272"/>
                    <a:pt x="0" y="4694"/>
                    <a:pt x="4436" y="19697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2052475" y="2086775"/>
              <a:ext cx="233000" cy="488700"/>
            </a:xfrm>
            <a:custGeom>
              <a:rect b="b" l="l" r="r" t="t"/>
              <a:pathLst>
                <a:path extrusionOk="0" h="19548" w="9320">
                  <a:moveTo>
                    <a:pt x="55" y="15465"/>
                  </a:moveTo>
                  <a:cubicBezTo>
                    <a:pt x="1" y="14692"/>
                    <a:pt x="475" y="10527"/>
                    <a:pt x="720" y="5264"/>
                  </a:cubicBezTo>
                  <a:cubicBezTo>
                    <a:pt x="964" y="1"/>
                    <a:pt x="9320" y="1791"/>
                    <a:pt x="8302" y="5440"/>
                  </a:cubicBezTo>
                  <a:cubicBezTo>
                    <a:pt x="7271" y="9076"/>
                    <a:pt x="6173" y="12982"/>
                    <a:pt x="5115" y="16767"/>
                  </a:cubicBezTo>
                  <a:cubicBezTo>
                    <a:pt x="4450" y="19548"/>
                    <a:pt x="340" y="18096"/>
                    <a:pt x="55" y="15465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2053825" y="2120350"/>
              <a:ext cx="187225" cy="484975"/>
            </a:xfrm>
            <a:custGeom>
              <a:rect b="b" l="l" r="r" t="t"/>
              <a:pathLst>
                <a:path extrusionOk="0" h="19399" w="7489">
                  <a:moveTo>
                    <a:pt x="1" y="13823"/>
                  </a:moveTo>
                  <a:cubicBezTo>
                    <a:pt x="28" y="12562"/>
                    <a:pt x="449" y="8696"/>
                    <a:pt x="666" y="3921"/>
                  </a:cubicBezTo>
                  <a:cubicBezTo>
                    <a:pt x="842" y="1"/>
                    <a:pt x="5535" y="1"/>
                    <a:pt x="7489" y="1751"/>
                  </a:cubicBezTo>
                  <a:cubicBezTo>
                    <a:pt x="7353" y="3826"/>
                    <a:pt x="5291" y="19399"/>
                    <a:pt x="1" y="13823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2130475" y="2137650"/>
              <a:ext cx="380175" cy="484300"/>
            </a:xfrm>
            <a:custGeom>
              <a:rect b="b" l="l" r="r" t="t"/>
              <a:pathLst>
                <a:path extrusionOk="0" h="19372" w="15207">
                  <a:moveTo>
                    <a:pt x="1859" y="13715"/>
                  </a:moveTo>
                  <a:cubicBezTo>
                    <a:pt x="2768" y="12345"/>
                    <a:pt x="4436" y="6593"/>
                    <a:pt x="5915" y="3297"/>
                  </a:cubicBezTo>
                  <a:cubicBezTo>
                    <a:pt x="7380" y="1"/>
                    <a:pt x="15207" y="4111"/>
                    <a:pt x="12751" y="7597"/>
                  </a:cubicBezTo>
                  <a:cubicBezTo>
                    <a:pt x="10283" y="11083"/>
                    <a:pt x="6837" y="15885"/>
                    <a:pt x="5332" y="17635"/>
                  </a:cubicBezTo>
                  <a:cubicBezTo>
                    <a:pt x="3826" y="19371"/>
                    <a:pt x="1" y="17649"/>
                    <a:pt x="1859" y="13715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153525" y="2228550"/>
              <a:ext cx="320175" cy="387975"/>
            </a:xfrm>
            <a:custGeom>
              <a:rect b="b" l="l" r="r" t="t"/>
              <a:pathLst>
                <a:path extrusionOk="0" h="15519" w="12807">
                  <a:moveTo>
                    <a:pt x="10921" y="0"/>
                  </a:moveTo>
                  <a:cubicBezTo>
                    <a:pt x="12155" y="1085"/>
                    <a:pt x="12806" y="2564"/>
                    <a:pt x="11829" y="3961"/>
                  </a:cubicBezTo>
                  <a:cubicBezTo>
                    <a:pt x="9361" y="7447"/>
                    <a:pt x="5915" y="12249"/>
                    <a:pt x="4410" y="13999"/>
                  </a:cubicBezTo>
                  <a:cubicBezTo>
                    <a:pt x="3080" y="15518"/>
                    <a:pt x="1" y="14392"/>
                    <a:pt x="489" y="11449"/>
                  </a:cubicBezTo>
                  <a:lnTo>
                    <a:pt x="489" y="11449"/>
                  </a:lnTo>
                  <a:cubicBezTo>
                    <a:pt x="951" y="12222"/>
                    <a:pt x="1751" y="12751"/>
                    <a:pt x="2646" y="12860"/>
                  </a:cubicBezTo>
                  <a:cubicBezTo>
                    <a:pt x="4125" y="13036"/>
                    <a:pt x="10419" y="4449"/>
                    <a:pt x="10975" y="2903"/>
                  </a:cubicBezTo>
                  <a:cubicBezTo>
                    <a:pt x="11260" y="2089"/>
                    <a:pt x="11124" y="922"/>
                    <a:pt x="10921" y="0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226450" y="2267525"/>
              <a:ext cx="351000" cy="384600"/>
            </a:xfrm>
            <a:custGeom>
              <a:rect b="b" l="l" r="r" t="t"/>
              <a:pathLst>
                <a:path extrusionOk="0" h="15384" w="14040">
                  <a:moveTo>
                    <a:pt x="7773" y="3541"/>
                  </a:moveTo>
                  <a:cubicBezTo>
                    <a:pt x="7325" y="4152"/>
                    <a:pt x="3324" y="9985"/>
                    <a:pt x="1669" y="12386"/>
                  </a:cubicBezTo>
                  <a:cubicBezTo>
                    <a:pt x="0" y="14773"/>
                    <a:pt x="4206" y="15384"/>
                    <a:pt x="4965" y="14556"/>
                  </a:cubicBezTo>
                  <a:cubicBezTo>
                    <a:pt x="5738" y="13742"/>
                    <a:pt x="11029" y="10039"/>
                    <a:pt x="12534" y="7855"/>
                  </a:cubicBezTo>
                  <a:cubicBezTo>
                    <a:pt x="14040" y="5685"/>
                    <a:pt x="10703" y="1"/>
                    <a:pt x="7773" y="3541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730325" y="2246175"/>
              <a:ext cx="531750" cy="562975"/>
            </a:xfrm>
            <a:custGeom>
              <a:rect b="b" l="l" r="r" t="t"/>
              <a:pathLst>
                <a:path extrusionOk="0" h="22519" w="21270">
                  <a:moveTo>
                    <a:pt x="448" y="6566"/>
                  </a:moveTo>
                  <a:cubicBezTo>
                    <a:pt x="0" y="326"/>
                    <a:pt x="8315" y="0"/>
                    <a:pt x="11327" y="828"/>
                  </a:cubicBezTo>
                  <a:cubicBezTo>
                    <a:pt x="11991" y="1004"/>
                    <a:pt x="21270" y="5901"/>
                    <a:pt x="20307" y="7434"/>
                  </a:cubicBezTo>
                  <a:cubicBezTo>
                    <a:pt x="18394" y="10554"/>
                    <a:pt x="16454" y="10825"/>
                    <a:pt x="11327" y="9089"/>
                  </a:cubicBezTo>
                  <a:cubicBezTo>
                    <a:pt x="14325" y="13674"/>
                    <a:pt x="14799" y="20293"/>
                    <a:pt x="10825" y="22003"/>
                  </a:cubicBezTo>
                  <a:lnTo>
                    <a:pt x="6850" y="22518"/>
                  </a:lnTo>
                  <a:cubicBezTo>
                    <a:pt x="1519" y="22233"/>
                    <a:pt x="787" y="11273"/>
                    <a:pt x="448" y="6566"/>
                  </a:cubicBezTo>
                  <a:close/>
                </a:path>
              </a:pathLst>
            </a:custGeom>
            <a:solidFill>
              <a:srgbClr val="F2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1909700" y="2366225"/>
              <a:ext cx="332025" cy="430025"/>
            </a:xfrm>
            <a:custGeom>
              <a:rect b="b" l="l" r="r" t="t"/>
              <a:pathLst>
                <a:path extrusionOk="0" h="17201" w="13281">
                  <a:moveTo>
                    <a:pt x="12928" y="1642"/>
                  </a:moveTo>
                  <a:cubicBezTo>
                    <a:pt x="13186" y="2035"/>
                    <a:pt x="13281" y="2388"/>
                    <a:pt x="13145" y="2646"/>
                  </a:cubicBezTo>
                  <a:cubicBezTo>
                    <a:pt x="11219" y="6172"/>
                    <a:pt x="9279" y="6023"/>
                    <a:pt x="4152" y="4300"/>
                  </a:cubicBezTo>
                  <a:cubicBezTo>
                    <a:pt x="7150" y="8872"/>
                    <a:pt x="7624" y="15505"/>
                    <a:pt x="3650" y="17201"/>
                  </a:cubicBezTo>
                  <a:lnTo>
                    <a:pt x="2972" y="17146"/>
                  </a:lnTo>
                  <a:cubicBezTo>
                    <a:pt x="3691" y="15614"/>
                    <a:pt x="4152" y="13999"/>
                    <a:pt x="4355" y="12331"/>
                  </a:cubicBezTo>
                  <a:cubicBezTo>
                    <a:pt x="4559" y="10188"/>
                    <a:pt x="4301" y="8044"/>
                    <a:pt x="3623" y="6010"/>
                  </a:cubicBezTo>
                  <a:cubicBezTo>
                    <a:pt x="3623" y="6010"/>
                    <a:pt x="109" y="434"/>
                    <a:pt x="55" y="217"/>
                  </a:cubicBezTo>
                  <a:cubicBezTo>
                    <a:pt x="1" y="0"/>
                    <a:pt x="3745" y="2428"/>
                    <a:pt x="3975" y="2591"/>
                  </a:cubicBezTo>
                  <a:cubicBezTo>
                    <a:pt x="6390" y="4409"/>
                    <a:pt x="10893" y="3487"/>
                    <a:pt x="12928" y="1642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2226100" y="2365550"/>
              <a:ext cx="330325" cy="286575"/>
            </a:xfrm>
            <a:custGeom>
              <a:rect b="b" l="l" r="r" t="t"/>
              <a:pathLst>
                <a:path extrusionOk="0" h="11463" w="13213">
                  <a:moveTo>
                    <a:pt x="9225" y="5684"/>
                  </a:moveTo>
                  <a:cubicBezTo>
                    <a:pt x="7014" y="7556"/>
                    <a:pt x="4097" y="9631"/>
                    <a:pt x="3270" y="9265"/>
                  </a:cubicBezTo>
                  <a:cubicBezTo>
                    <a:pt x="2212" y="8777"/>
                    <a:pt x="2660" y="7366"/>
                    <a:pt x="2904" y="6769"/>
                  </a:cubicBezTo>
                  <a:cubicBezTo>
                    <a:pt x="2972" y="6593"/>
                    <a:pt x="3026" y="6498"/>
                    <a:pt x="3026" y="6498"/>
                  </a:cubicBezTo>
                  <a:cubicBezTo>
                    <a:pt x="2782" y="6850"/>
                    <a:pt x="2551" y="7190"/>
                    <a:pt x="2334" y="7502"/>
                  </a:cubicBezTo>
                  <a:lnTo>
                    <a:pt x="1669" y="8465"/>
                  </a:lnTo>
                  <a:cubicBezTo>
                    <a:pt x="1" y="10852"/>
                    <a:pt x="4220" y="11463"/>
                    <a:pt x="4979" y="10635"/>
                  </a:cubicBezTo>
                  <a:cubicBezTo>
                    <a:pt x="5440" y="10133"/>
                    <a:pt x="7529" y="8600"/>
                    <a:pt x="9456" y="6986"/>
                  </a:cubicBezTo>
                  <a:cubicBezTo>
                    <a:pt x="10731" y="5915"/>
                    <a:pt x="11938" y="4802"/>
                    <a:pt x="12535" y="3934"/>
                  </a:cubicBezTo>
                  <a:cubicBezTo>
                    <a:pt x="13213" y="2944"/>
                    <a:pt x="12915" y="1235"/>
                    <a:pt x="12087" y="0"/>
                  </a:cubicBezTo>
                  <a:cubicBezTo>
                    <a:pt x="12074" y="963"/>
                    <a:pt x="12074" y="2469"/>
                    <a:pt x="11843" y="3052"/>
                  </a:cubicBezTo>
                  <a:cubicBezTo>
                    <a:pt x="11707" y="3419"/>
                    <a:pt x="10609" y="4517"/>
                    <a:pt x="9225" y="5684"/>
                  </a:cubicBezTo>
                  <a:close/>
                </a:path>
              </a:pathLst>
            </a:custGeom>
            <a:solidFill>
              <a:srgbClr val="E8C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Malaria Day by Slidesgo">
  <a:themeElements>
    <a:clrScheme name="Simple Light">
      <a:dk1>
        <a:srgbClr val="000000"/>
      </a:dk1>
      <a:lt1>
        <a:srgbClr val="FFFFFF"/>
      </a:lt1>
      <a:dk2>
        <a:srgbClr val="B9F1F0"/>
      </a:dk2>
      <a:lt2>
        <a:srgbClr val="2F9D9B"/>
      </a:lt2>
      <a:accent1>
        <a:srgbClr val="41ED9A"/>
      </a:accent1>
      <a:accent2>
        <a:srgbClr val="FFBCBB"/>
      </a:accent2>
      <a:accent3>
        <a:srgbClr val="FC9390"/>
      </a:accent3>
      <a:accent4>
        <a:srgbClr val="D6543A"/>
      </a:accent4>
      <a:accent5>
        <a:srgbClr val="666666"/>
      </a:accent5>
      <a:accent6>
        <a:srgbClr val="4343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