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4d4304cd5f8a0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4d4304cd5f8a0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d695d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d695d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4d4304cd5f8a0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4d4304cd5f8a0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data analyzed were not correctly collected, all data come from a governmental source. Additional data may be interesting to look at although they were not recorder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a35e7f7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a35e7f7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4d4304cd5f8a0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4d4304cd5f8a0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5d695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5d695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4d4304cd5f8a0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4d4304cd5f8a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4d4304cd5f8a0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4d4304cd5f8a0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4d4304cd5f8a0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4d4304cd5f8a0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a35e7f7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a35e7f7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d695df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5d695df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a35e7f7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a35e7f7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a35e7f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a35e7f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a35e7f7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a35e7f7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atalog.data.gov/dataset/air-quality-ef520" TargetMode="External"/><Relationship Id="rId4" Type="http://schemas.openxmlformats.org/officeDocument/2006/relationships/hyperlink" Target="https://aqs.epa.gov/aqsweb/airdata/download_fil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7572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air quality in New York 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Jin Bae, Dheeraj Manon and Amandine Lemonnier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Age Groups affected / Area affected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39950" y="1391550"/>
            <a:ext cx="82641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age group are considered in the 2005-2007 and 2009-2011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people in particular age group in particular years?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Analysis has made of not only in 2005-2007 but also of all years in the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total and average of each columns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was focused on air quality measure values.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age group has highest average of measure values?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includes the measurement in measure column.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area has highest average of measure values?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Area meant by the districts of NYC.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Measures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total count of different types of Measure for each GeoName for the year 2009-2011?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average count with measure 40 yrs and older for years 2005-2007 and 2009-2011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measure value for measure Adult 30 yrs and older for the year 2009-2011 with GeoEntityName Bronx?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other specific cities were not found, a comparison would have allowed for more depth of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dataset regarding New York city has gaps in years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count was missing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such as the effect on the population are not recorded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 and Future Work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have been created for all of the years necessary looking at the moderate days and unhealthy days.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Plans are to also look at hazardous days and unhealthy days for sensitive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 may be made looking at the overall unhealthy or moderate days compared to healthy days in the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moment, I have not been able to properly format the data to sum the days.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time permits, a graph looking at the overall data over the years will be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graph will look at the progression of the healthy and unhealthy days in New York State over the years used during the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992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of New York city, 2018. “Air quality” from: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https://catalog.data.gov/dataset/air-quality-ef520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https://aqs.epa.gov/aqsweb/airdata/download_files.html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City Air quality data from 2005 to 2013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obtained from data.gov website in the .csv format.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Covers different cities across New York City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shows air quality values with different measures under consideration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Measure(type), GeoName(Neighborhood Name), GeoID, GeoEntityName(various cities), Year, Measure Value(Concentration Level)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Air Quality data from any years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provider looked at the entire United States -New York State was singled out through coding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 looks at healthy days vs, unhealthy days vs, hazardous days, and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5550" y="113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extra columns were deleted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fillna(0) to have a good dataframe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Pandas dataframe, Seaborn for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type: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Particularly looking which neighbourhoods within NYC city have what types of air quality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graphing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- New York State 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u="sng"/>
              <a:t>Part 1: Selecting New York State Data only </a:t>
            </a:r>
            <a:endParaRPr i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County2006 = df2006['County']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NYCounty2006 = County2005[630:664]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print(NYCounty2005)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u="sng"/>
              <a:t>Part 2: Graphing for Moderate Days: </a:t>
            </a:r>
            <a:endParaRPr i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ax2006_2 = sns.barplot(x= NYCounty2006, y='Moderate Days', data=df2006)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ax2006_2.set_xticklabels(NYCounty2006,rotation=45)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plt.title("Number of Moderate Days per New York County for Year 2006")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41425" y="3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New York State Overview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638" y="1029575"/>
            <a:ext cx="5350180" cy="41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New York State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Part 1: Selecting New York State Data only </a:t>
            </a:r>
            <a:endParaRPr i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County2006 = df2006['County']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NYCounty2006 = County2005[630:664]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print(NYCounty2005)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/>
              <a:t>Part 2: Graphing for Unhealthy Days: </a:t>
            </a:r>
            <a:endParaRPr i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ax2006 = sns.barplot(x= NYCounty2006, y='Unhealthy Days', data=df2006)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ax2006.set_xticklabels(NYCounty2006,rotation=50)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plt.title("Number of Unhealthy Days per New York County for Year 2006")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New York State Overview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63" y="1017725"/>
            <a:ext cx="520386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New York State Overview	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Governmental Data is available regarding air quality in New York States for each calendar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has been made to look at the air quality of each year from 2005-2007 and 2009-2011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needs to be made in order to combine all analysez years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goal is to see if there are changes in the number of days with poor air quality in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quality was defined as through as followed: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'Good Days'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'Moderate Days'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'Unhealthy for Sensitive Groups Days'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'Unhealthy Days'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'Very Unhealthy Days'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‘'Hazardous Days'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com from governmental 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