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E1DA8-678F-6A83-9DEB-35067382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FAA4E8-5402-A187-E73D-F827E020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DE023-8110-33ED-9017-937DDF2C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BA46-2F23-5BBF-231A-9A880DD5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771B0-671A-7001-2570-9A112380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8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BEB52-3312-CA73-DCCE-201440CE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731BD-A562-7896-5C5B-B6922103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32523-9410-577C-C5D6-1AE6CCD4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BD721-7CBA-E5A1-51F3-292EBA14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D4BC3-9A8C-C8F0-8DAF-840D1E6E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71439-F338-9585-212F-0A31D58DE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FE068-EF2D-547B-9BB7-8F23DA2B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3A4A0-0DF6-062B-FDCA-5F3811BF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4F79A-ED81-7029-81E3-73DC8C09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FEB38-5985-5508-E5D8-1F723885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5952-10F1-F105-624F-192E30AF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04854-5941-ADBF-7069-890B31FE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BE776-D1FD-D567-586F-DDF06A43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49642-901F-7BAB-A10D-8FDBBD10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1A4CE-3DBA-92F5-C836-48079A0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C8451-74E7-6176-67D0-D86176A3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D62F2-EEC5-45FB-28DB-57756E5D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2677A-F6A2-8F86-55DC-8B5A31C5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804D3-B024-F4F9-6A8A-7EFF5538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5E10C-35BF-DC55-BC55-3BF5080A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AAE2-88AB-7D49-F85E-D670805E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88847-1A1A-0068-3382-F702C6312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9BCE2-88E2-210A-224C-62989E80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1DC90-A7A6-5D4F-7B02-5CF9630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DE3B9-F86F-A940-0532-9BD413F4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72E02-8C06-E824-6273-3B37B5D0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3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93C1-0831-3923-06D6-4E47B0E1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6A654-0C63-3CAA-ADD3-1B45E17B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74EC1F-F927-D2CD-1627-86D2561C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CC45BB-B522-3D71-B727-20B6A3967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FFCBD6-E197-302B-43DE-88A2A53F6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AA968C-662F-9BB2-57D5-FF01203A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9A97C6-9EC6-A534-3797-8DA940E4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CD48EF-2EFB-B7DE-F5DE-DA804D1C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5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7675-1FA9-98DB-90F0-E15BDB4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6973DB-45C9-8234-C341-EFA4547A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FE241-476C-CBBE-6342-D69D6717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244-D3A2-7367-BBD1-56BC35F9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F5679D-1125-14F0-4B77-7A75C992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69F34-DD05-6F9D-F1F6-DDEBB037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D921D-1C76-C40A-5787-0339D854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3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196F-EFD3-AA25-8741-47BE2B4A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D2911-CA59-89EB-6186-EA523D11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2E262-B3FA-07C0-5504-0A4C7E895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DF1DE-B541-ABEC-B290-AF3A3219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622C9-450B-881A-8B8A-5EFFB963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6B429-7CCD-ECD9-FFF3-575360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8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0E739-83F6-9295-6759-6C7B5128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9DFF41-5532-48E1-D12F-6F16C059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07210-6D81-DCF8-D3F0-F68A07A21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CAACC-A171-D9C8-CDD3-8E90563D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F274A-D53E-F55E-82F9-41CEE06D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32E2F-55D8-1A25-B185-E87396D1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B9F0D4-702B-BA86-10A2-672BC3E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CFC47-82B8-0D4A-69F7-CA440AA8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7F9EA-E0A3-33BC-05C6-03CBDEC35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7AD4-8FC1-4A01-8238-4CAB14F5439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CBBEC-36CE-74D3-D144-ED37E8087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21EA5-87B4-BC5C-5BA8-806352C9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28A6-B9AD-4C41-8414-A64CE4FD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C1F03-C032-5E55-1B70-45AA0E717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04 : SSL 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6E8C98-417A-C13E-E06D-695C21BB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8076"/>
            <a:ext cx="9144000" cy="1655762"/>
          </a:xfrm>
        </p:spPr>
        <p:txBody>
          <a:bodyPr/>
          <a:lstStyle/>
          <a:p>
            <a:r>
              <a:rPr lang="ko-KR" altLang="en-US" dirty="0"/>
              <a:t>휴먼지능정보공학과 </a:t>
            </a:r>
            <a:r>
              <a:rPr lang="en-US" altLang="ko-KR" dirty="0"/>
              <a:t>202210829 </a:t>
            </a:r>
            <a:r>
              <a:rPr lang="ko-KR" altLang="en-US" dirty="0"/>
              <a:t>김진석</a:t>
            </a:r>
          </a:p>
        </p:txBody>
      </p:sp>
    </p:spTree>
    <p:extLst>
      <p:ext uri="{BB962C8B-B14F-4D97-AF65-F5344CB8AC3E}">
        <p14:creationId xmlns:p14="http://schemas.microsoft.com/office/powerpoint/2010/main" val="227255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E36C4-5A0A-7FA7-7859-551A5E7D6B0E}"/>
              </a:ext>
            </a:extLst>
          </p:cNvPr>
          <p:cNvSpPr txBox="1"/>
          <p:nvPr/>
        </p:nvSpPr>
        <p:spPr>
          <a:xfrm>
            <a:off x="568171" y="781235"/>
            <a:ext cx="77679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목차</a:t>
            </a:r>
            <a:endParaRPr lang="en-US" altLang="ko-KR" sz="3600" dirty="0"/>
          </a:p>
          <a:p>
            <a:endParaRPr lang="en-US" altLang="ko-KR" sz="3600" dirty="0"/>
          </a:p>
          <a:p>
            <a:pPr marL="342900" indent="-342900">
              <a:buAutoNum type="arabicPeriod"/>
            </a:pPr>
            <a:r>
              <a:rPr lang="ko-KR" altLang="en-US" sz="3600" dirty="0"/>
              <a:t>손으로 그린 </a:t>
            </a:r>
            <a:r>
              <a:rPr lang="en-US" altLang="ko-KR" sz="3600" dirty="0"/>
              <a:t>SSL Analysis</a:t>
            </a:r>
          </a:p>
          <a:p>
            <a:pPr marL="342900" indent="-342900">
              <a:buAutoNum type="arabicPeriod"/>
            </a:pPr>
            <a:r>
              <a:rPr lang="en-US" altLang="ko-KR" sz="3600" dirty="0"/>
              <a:t>BDF </a:t>
            </a:r>
            <a:r>
              <a:rPr lang="ko-KR" altLang="en-US" sz="3600" dirty="0"/>
              <a:t>설계</a:t>
            </a:r>
            <a:endParaRPr lang="en-US" altLang="ko-KR" sz="3600" dirty="0"/>
          </a:p>
          <a:p>
            <a:pPr marL="342900" indent="-342900">
              <a:buAutoNum type="arabicPeriod"/>
            </a:pPr>
            <a:r>
              <a:rPr lang="en-US" altLang="ko-KR" sz="3600" dirty="0"/>
              <a:t>RTL</a:t>
            </a:r>
            <a:r>
              <a:rPr lang="ko-KR" altLang="en-US" sz="3600" dirty="0"/>
              <a:t> </a:t>
            </a:r>
            <a:r>
              <a:rPr lang="en-US" altLang="ko-KR" sz="3600" dirty="0"/>
              <a:t>Viewer</a:t>
            </a:r>
          </a:p>
          <a:p>
            <a:pPr marL="342900" indent="-342900">
              <a:buAutoNum type="arabicPeriod"/>
            </a:pPr>
            <a:r>
              <a:rPr lang="en-US" altLang="ko-KR" sz="3600" dirty="0"/>
              <a:t>Simulate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36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Discussion</a:t>
            </a:r>
            <a:br>
              <a:rPr lang="en-US" altLang="ko-KR" sz="3600" dirty="0">
                <a:effectLst/>
              </a:rPr>
            </a:b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01779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75777-9D42-6FBB-41FA-94AF7D9E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1.State diagram, State table, Timing sequence, Timing diagram(Moore)</a:t>
            </a:r>
            <a:endParaRPr lang="ko-KR" altLang="en-US" dirty="0"/>
          </a:p>
        </p:txBody>
      </p:sp>
      <p:pic>
        <p:nvPicPr>
          <p:cNvPr id="4" name="그림 3" descr="텍스트, 친필, 그림, 스케치이(가) 표시된 사진&#10;&#10;자동 생성된 설명">
            <a:extLst>
              <a:ext uri="{FF2B5EF4-FFF2-40B4-BE49-F238E27FC236}">
                <a16:creationId xmlns:a16="http://schemas.microsoft.com/office/drawing/2014/main" id="{F5FAE355-DEE6-BAE2-B068-82498689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8" y="1787703"/>
            <a:ext cx="11886706" cy="50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5C12B8-F85C-0154-9B86-F051412C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17" y="1628682"/>
            <a:ext cx="10065051" cy="3600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C69EA7-093B-E66F-20D9-D51887B332EC}"/>
              </a:ext>
            </a:extLst>
          </p:cNvPr>
          <p:cNvSpPr txBox="1"/>
          <p:nvPr/>
        </p:nvSpPr>
        <p:spPr>
          <a:xfrm>
            <a:off x="612559" y="541537"/>
            <a:ext cx="753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BDF file Capture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004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54B47F-A343-C9DE-863A-5BC0C7C2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" y="1278384"/>
            <a:ext cx="12085390" cy="5579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E10B1-A9D0-E673-8801-3316DFBC36DB}"/>
              </a:ext>
            </a:extLst>
          </p:cNvPr>
          <p:cNvSpPr txBox="1"/>
          <p:nvPr/>
        </p:nvSpPr>
        <p:spPr>
          <a:xfrm>
            <a:off x="319597" y="301840"/>
            <a:ext cx="429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3. RTL Viewer Capture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552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A796A6-8878-FBB3-6EC9-07110897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39" y="1775536"/>
            <a:ext cx="12228939" cy="4820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96A67-C7DE-36A6-0BA0-068B9EB4A328}"/>
              </a:ext>
            </a:extLst>
          </p:cNvPr>
          <p:cNvSpPr txBox="1"/>
          <p:nvPr/>
        </p:nvSpPr>
        <p:spPr>
          <a:xfrm>
            <a:off x="204187" y="585925"/>
            <a:ext cx="471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4. Simulation Capture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764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3AA98D-A5A2-C76E-84C8-5F3269108ADC}"/>
              </a:ext>
            </a:extLst>
          </p:cNvPr>
          <p:cNvSpPr txBox="1"/>
          <p:nvPr/>
        </p:nvSpPr>
        <p:spPr>
          <a:xfrm>
            <a:off x="641410" y="640062"/>
            <a:ext cx="1075751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5. Discussion</a:t>
            </a:r>
          </a:p>
          <a:p>
            <a:endParaRPr lang="en-US" altLang="ko-KR" sz="32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endParaRPr lang="en-US" altLang="ko-KR" sz="3200" dirty="0">
              <a:solidFill>
                <a:srgbClr val="000000"/>
              </a:solidFill>
              <a:effectLst/>
              <a:latin typeface="Book Antiqua" panose="02040602050305030304" pitchFamily="18" charset="0"/>
            </a:endParaRPr>
          </a:p>
          <a:p>
            <a:r>
              <a:rPr lang="en-US" altLang="ko-KR" sz="2000" dirty="0"/>
              <a:t> 1. </a:t>
            </a:r>
            <a:r>
              <a:rPr lang="ko-KR" altLang="en-US" sz="2000" dirty="0"/>
              <a:t>처음 입력이 들어가면 </a:t>
            </a:r>
            <a:r>
              <a:rPr lang="en-US" altLang="ko-KR" sz="2000" dirty="0"/>
              <a:t>and2 </a:t>
            </a:r>
            <a:r>
              <a:rPr lang="ko-KR" altLang="en-US" sz="2000" dirty="0"/>
              <a:t>회로를 거쳐 </a:t>
            </a:r>
            <a:r>
              <a:rPr lang="en-US" altLang="ko-KR" sz="2000" dirty="0"/>
              <a:t>ff1</a:t>
            </a:r>
            <a:r>
              <a:rPr lang="ko-KR" altLang="en-US" sz="2000" dirty="0"/>
              <a:t>로 들어가고 </a:t>
            </a:r>
            <a:r>
              <a:rPr lang="en-US" altLang="ko-KR" sz="2000" dirty="0"/>
              <a:t>or1</a:t>
            </a:r>
            <a:r>
              <a:rPr lang="ko-KR" altLang="en-US" sz="2000" dirty="0"/>
              <a:t>회로를 거쳐 다시 </a:t>
            </a:r>
            <a:r>
              <a:rPr lang="en-US" altLang="ko-KR" sz="2000" dirty="0"/>
              <a:t>and2 </a:t>
            </a:r>
            <a:r>
              <a:rPr lang="ko-KR" altLang="en-US" sz="2000" dirty="0"/>
              <a:t>회로를 거쳐 다시 </a:t>
            </a:r>
            <a:r>
              <a:rPr lang="en-US" altLang="ko-KR" sz="2000" dirty="0"/>
              <a:t>ff1</a:t>
            </a:r>
            <a:r>
              <a:rPr lang="ko-KR" altLang="en-US" sz="2000" dirty="0"/>
              <a:t>로 재 입력된다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결과가 </a:t>
            </a:r>
            <a:r>
              <a:rPr lang="en-US" altLang="ko-KR" sz="2000" dirty="0"/>
              <a:t>y</a:t>
            </a:r>
            <a:r>
              <a:rPr lang="ko-KR" altLang="en-US" sz="2000" dirty="0"/>
              <a:t>로 출력된다</a:t>
            </a:r>
            <a:r>
              <a:rPr lang="en-US" altLang="ko-KR" sz="2000" dirty="0"/>
              <a:t>.(</a:t>
            </a:r>
            <a:r>
              <a:rPr lang="ko-KR" altLang="en-US" sz="2000" dirty="0"/>
              <a:t>머리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>
                <a:effectLst/>
              </a:rPr>
              <a:t>2. </a:t>
            </a:r>
            <a:r>
              <a:rPr lang="ko-KR" altLang="en-US" sz="2000" dirty="0">
                <a:effectLst/>
              </a:rPr>
              <a:t>처음 입력이 </a:t>
            </a:r>
            <a:r>
              <a:rPr lang="en-US" altLang="ko-KR" sz="2000" dirty="0">
                <a:effectLst/>
              </a:rPr>
              <a:t>and3 </a:t>
            </a:r>
            <a:r>
              <a:rPr lang="ko-KR" altLang="en-US" sz="2000" dirty="0">
                <a:effectLst/>
              </a:rPr>
              <a:t>회로를 거쳐 </a:t>
            </a:r>
            <a:r>
              <a:rPr lang="en-US" altLang="ko-KR" sz="2000" dirty="0">
                <a:effectLst/>
              </a:rPr>
              <a:t>ff2</a:t>
            </a:r>
            <a:r>
              <a:rPr lang="ko-KR" altLang="en-US" sz="2000" dirty="0">
                <a:effectLst/>
              </a:rPr>
              <a:t>로 들어가 </a:t>
            </a:r>
            <a:r>
              <a:rPr lang="ko-KR" altLang="en-US" sz="2000" dirty="0"/>
              <a:t>다시 </a:t>
            </a:r>
            <a:r>
              <a:rPr lang="en-US" altLang="ko-KR" sz="2000" dirty="0"/>
              <a:t>and3 </a:t>
            </a:r>
            <a:r>
              <a:rPr lang="ko-KR" altLang="en-US" sz="2000" dirty="0"/>
              <a:t>회로로 재입력되고</a:t>
            </a:r>
            <a:r>
              <a:rPr lang="en-US" altLang="ko-KR" sz="2000" dirty="0"/>
              <a:t>,  ff2</a:t>
            </a:r>
            <a:r>
              <a:rPr lang="ko-KR" altLang="en-US" sz="2000" dirty="0"/>
              <a:t>와 </a:t>
            </a:r>
            <a:r>
              <a:rPr lang="en-US" altLang="ko-KR" sz="2000" dirty="0"/>
              <a:t>ff1</a:t>
            </a:r>
            <a:r>
              <a:rPr lang="ko-KR" altLang="en-US" sz="2000" dirty="0"/>
              <a:t>의 값을 </a:t>
            </a:r>
            <a:r>
              <a:rPr lang="en-US" altLang="ko-KR" sz="2000" dirty="0"/>
              <a:t>complete </a:t>
            </a:r>
            <a:r>
              <a:rPr lang="ko-KR" altLang="en-US" sz="2000" dirty="0"/>
              <a:t>한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en-US" altLang="ko-KR" sz="2000" dirty="0"/>
              <a:t>and3</a:t>
            </a:r>
            <a:r>
              <a:rPr lang="ko-KR" altLang="en-US" sz="2000" dirty="0"/>
              <a:t>에 다시 재입력해준다</a:t>
            </a:r>
            <a:r>
              <a:rPr lang="en-US" altLang="ko-KR" sz="2000" dirty="0"/>
              <a:t>. </a:t>
            </a:r>
            <a:r>
              <a:rPr lang="ko-KR" altLang="en-US" sz="2000" dirty="0"/>
              <a:t>그 결과를 </a:t>
            </a:r>
            <a:r>
              <a:rPr lang="en-US" altLang="ko-KR" sz="2000" dirty="0"/>
              <a:t>y1</a:t>
            </a:r>
            <a:r>
              <a:rPr lang="ko-KR" altLang="en-US" sz="2000" dirty="0"/>
              <a:t>으로 출력됨</a:t>
            </a:r>
            <a:r>
              <a:rPr lang="en-US" altLang="ko-KR" sz="2000" dirty="0"/>
              <a:t>.(</a:t>
            </a:r>
            <a:r>
              <a:rPr lang="ko-KR" altLang="en-US" sz="2000" dirty="0"/>
              <a:t>가슴</a:t>
            </a:r>
            <a:r>
              <a:rPr lang="en-US" altLang="ko-KR" sz="2000" dirty="0"/>
              <a:t>)</a:t>
            </a:r>
          </a:p>
          <a:p>
            <a:endParaRPr lang="en-US" altLang="ko-KR" sz="3200" dirty="0"/>
          </a:p>
          <a:p>
            <a:r>
              <a:rPr lang="en-US" altLang="ko-KR" sz="2000" dirty="0">
                <a:effectLst/>
              </a:rPr>
              <a:t>3. Clock </a:t>
            </a:r>
            <a:r>
              <a:rPr lang="ko-KR" altLang="en-US" sz="2000" dirty="0">
                <a:effectLst/>
              </a:rPr>
              <a:t>일정한 주파를 통해 입력에 따라 변하는 값을 측정할 수 있게 한다</a:t>
            </a:r>
            <a:r>
              <a:rPr lang="en-US" altLang="ko-KR" sz="2000" dirty="0">
                <a:effectLst/>
              </a:rPr>
              <a:t>.</a:t>
            </a:r>
          </a:p>
          <a:p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339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137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Book Antiqua</vt:lpstr>
      <vt:lpstr>Office 테마</vt:lpstr>
      <vt:lpstr>Lab 04 : SSL Analysis</vt:lpstr>
      <vt:lpstr>PowerPoint 프레젠테이션</vt:lpstr>
      <vt:lpstr>1.State diagram, State table, Timing sequence, Timing diagram(Moore)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 : SSL Analysis</dc:title>
  <dc:creator>김진석</dc:creator>
  <cp:lastModifiedBy>김진석</cp:lastModifiedBy>
  <cp:revision>1</cp:revision>
  <dcterms:created xsi:type="dcterms:W3CDTF">2023-05-10T10:34:05Z</dcterms:created>
  <dcterms:modified xsi:type="dcterms:W3CDTF">2023-05-11T03:26:02Z</dcterms:modified>
</cp:coreProperties>
</file>