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09BA0-835B-4609-B275-57F849BCEC51}" v="11" dt="2023-09-26T14:25:05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60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496F-67B1-7A64-38FC-FE1F2E430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3A928-3506-0D3F-7138-D72F337E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7A90D-6029-F85F-9238-EF1D1605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A547B-C0CD-E7F0-86AE-D1D386F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47B43-8D61-CDF9-D740-84565A8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AFA4D-EF09-90AE-39B0-9077245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1B7CF-234C-2B61-00D0-ECBE0CD9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83076-8C38-DD2A-B2A8-892D27E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591F6-3D2D-CAA8-CAC4-49F8B29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D9D37-EBB9-15BF-1449-DC744FBC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A4AC2-9A6A-C59F-A34A-DB588FEDE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5E7C3-1994-DFC3-8CF8-EDCA90A6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EC882-AE28-2AB4-00EB-67DA37B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7DE0D-546E-66AC-1A5F-E7FFB452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3B9E2-9B6B-D14A-ABF4-53133903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4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B10D-6031-B582-D42B-C570DBD2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B9AA6-EDD3-69FD-C656-D9FA38BD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8AFCE-42AD-1DB3-38C6-41BC250D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9465-0EFF-C50C-DA77-1C3D979D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37B92-90A8-AF46-3C8B-6C3EC119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F826-3EB6-5E71-D551-C6DE89C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51EAA-1CFF-272F-D890-0E087419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FCD95-53C6-15BB-18FD-A7485530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DBE84-4095-DCE3-861D-C2D5C1ED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E857-485F-AE75-1D90-2CC8DB0D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2EDEC-0AB7-AEA5-F4EF-DF472DD7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EF65-1B36-CE2D-2547-4227844A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CE42F-89AA-C373-4016-6A705814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BB58F-6A8A-0F4D-D29A-CAB0CF8F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B9BD5-E094-B3B8-5797-344EDD88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1FCFD-E9FC-2BDA-69C5-AC16DC05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8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58A2D-3BDB-8C3A-DAE9-10614B7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6E080-465D-8014-6949-5582C98F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3FC99-A2E9-709B-59AC-DC2F0231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ABB43-B8ED-C51B-1D3B-CF9615534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31DCD-0E1F-7F87-66C0-FA8B3B5AE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A92E96-FE25-BC05-69A4-C55D2D3C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2B0A9-E6D4-BA58-3F78-7A4982E7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2D1F7D-CD8F-5D29-5288-DDB70C3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DAB1-33BE-BB77-FA26-5CB0904F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BBC2EC-7655-C2A8-B422-89075FAA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E1B4D-5204-4E7E-2B1B-0EEF355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2C1A08-61BD-CF00-0117-1811704D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0D868-646D-93B5-B99F-E5D6EC44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E58D7-5132-1531-49D7-48253E26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14122-57B0-988C-E040-A6BA1824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2FA2-BA5A-A449-AD04-4A928A46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57E9-2A2C-0A93-99F6-A3813D4F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27A1B-6FF5-A666-F16D-38BB81DD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68EA5-B64B-5C0C-9B99-56C5F592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435B5-F6B1-D7E0-F309-00B3CFD6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FE287-303E-E48E-388E-5E3BEEBE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7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0862-344F-BD5F-83FF-CC480FE0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4648E-3202-6FCE-69C2-AE7B2BA55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E4F88-0A88-E7A6-5CF3-A3B1F9F3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63CEB-DCA0-963A-1813-BEC6BF9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073DF-1F3E-70F8-32E3-78A0214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05706-7990-758B-52AD-235423BE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7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93772-66F9-67DC-2CF5-CCB9B289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2ABD8-1F47-151B-3845-12146911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38D2-A849-7CB7-DE60-217A1FB8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A541-ACE6-4D37-93CD-A94606D7E8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1D2D0-BEF6-822A-8D47-38FBC84FE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50BD-592C-7E77-EE86-5CCF18306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CF4E-CE30-4981-A992-39197516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75DE6-AD74-F048-7784-8B6C3BBF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87" y="986632"/>
            <a:ext cx="10422732" cy="2387600"/>
          </a:xfrm>
        </p:spPr>
        <p:txBody>
          <a:bodyPr/>
          <a:lstStyle/>
          <a:p>
            <a:r>
              <a:rPr lang="ko-KR" altLang="en-US" dirty="0"/>
              <a:t>네트워크 프로그래밍 과제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CCB63-AB28-4A14-FE18-9E6D76924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dirty="0"/>
              <a:t>202210829</a:t>
            </a:r>
          </a:p>
          <a:p>
            <a:r>
              <a:rPr lang="ko-KR" altLang="en-US" dirty="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396724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8AD446-D07B-1C00-A1C1-34FFB907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6" y="256216"/>
            <a:ext cx="7671227" cy="535877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37C84A0-9EA5-9AE8-C034-CB50E48E3027}"/>
              </a:ext>
            </a:extLst>
          </p:cNvPr>
          <p:cNvSpPr/>
          <p:nvPr/>
        </p:nvSpPr>
        <p:spPr>
          <a:xfrm>
            <a:off x="7818400" y="251983"/>
            <a:ext cx="1270000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ED68497-951C-1DFA-C075-655DB71F9DF0}"/>
              </a:ext>
            </a:extLst>
          </p:cNvPr>
          <p:cNvSpPr/>
          <p:nvPr/>
        </p:nvSpPr>
        <p:spPr>
          <a:xfrm>
            <a:off x="7818400" y="2142067"/>
            <a:ext cx="1270000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31170-9028-01D5-166B-25AEF1CB1357}"/>
              </a:ext>
            </a:extLst>
          </p:cNvPr>
          <p:cNvSpPr txBox="1"/>
          <p:nvPr/>
        </p:nvSpPr>
        <p:spPr>
          <a:xfrm>
            <a:off x="9381066" y="256216"/>
            <a:ext cx="281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 계층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ADE53-2969-2A3B-1CCE-B27BD0622740}"/>
              </a:ext>
            </a:extLst>
          </p:cNvPr>
          <p:cNvSpPr txBox="1"/>
          <p:nvPr/>
        </p:nvSpPr>
        <p:spPr>
          <a:xfrm>
            <a:off x="9279466" y="1984001"/>
            <a:ext cx="281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 계층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39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6F3F34-D396-092C-D737-9426354B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18"/>
            <a:ext cx="6386158" cy="5901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2B42C5-7D58-A1DB-72C1-68BD96DF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37" y="994882"/>
            <a:ext cx="551226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AEB364-75F3-3E7C-2ADE-A423A6A8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6" y="836654"/>
            <a:ext cx="11552908" cy="3781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034C0-EBCE-5A9A-344C-0D9EDE820BA5}"/>
              </a:ext>
            </a:extLst>
          </p:cNvPr>
          <p:cNvSpPr txBox="1"/>
          <p:nvPr/>
        </p:nvSpPr>
        <p:spPr>
          <a:xfrm>
            <a:off x="312913" y="76951"/>
            <a:ext cx="1123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01. Wireshark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화면을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해서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list window, Packet details window, Packet byte window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명시하라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5F69BB-88B7-39BA-68CB-C90A6A062354}"/>
              </a:ext>
            </a:extLst>
          </p:cNvPr>
          <p:cNvSpPr/>
          <p:nvPr/>
        </p:nvSpPr>
        <p:spPr>
          <a:xfrm>
            <a:off x="401586" y="1045029"/>
            <a:ext cx="11552908" cy="2749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B2D9F0-FFEA-1D35-5BE7-7E12A6EEE889}"/>
              </a:ext>
            </a:extLst>
          </p:cNvPr>
          <p:cNvSpPr/>
          <p:nvPr/>
        </p:nvSpPr>
        <p:spPr>
          <a:xfrm>
            <a:off x="401586" y="3853543"/>
            <a:ext cx="5797333" cy="8775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4B5415-25BA-CB14-F76B-45F9C7758D64}"/>
              </a:ext>
            </a:extLst>
          </p:cNvPr>
          <p:cNvSpPr/>
          <p:nvPr/>
        </p:nvSpPr>
        <p:spPr>
          <a:xfrm>
            <a:off x="6246421" y="3853543"/>
            <a:ext cx="5753595" cy="8775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57C2E0-8E12-1C2A-F593-569738F45B92}"/>
              </a:ext>
            </a:extLst>
          </p:cNvPr>
          <p:cNvCxnSpPr/>
          <p:nvPr/>
        </p:nvCxnSpPr>
        <p:spPr>
          <a:xfrm>
            <a:off x="611579" y="5219205"/>
            <a:ext cx="718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686CE-D73D-AF16-8966-DDEBA7E963B8}"/>
              </a:ext>
            </a:extLst>
          </p:cNvPr>
          <p:cNvSpPr txBox="1"/>
          <p:nvPr/>
        </p:nvSpPr>
        <p:spPr>
          <a:xfrm>
            <a:off x="1490353" y="5034539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Packet list window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87DE4B-C9D1-5DF1-CFFC-04F412A65AB2}"/>
              </a:ext>
            </a:extLst>
          </p:cNvPr>
          <p:cNvCxnSpPr/>
          <p:nvPr/>
        </p:nvCxnSpPr>
        <p:spPr>
          <a:xfrm>
            <a:off x="611578" y="5704115"/>
            <a:ext cx="71845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B308DA-2062-6090-65D2-CEFAEA9F9683}"/>
              </a:ext>
            </a:extLst>
          </p:cNvPr>
          <p:cNvSpPr txBox="1"/>
          <p:nvPr/>
        </p:nvSpPr>
        <p:spPr>
          <a:xfrm>
            <a:off x="1490352" y="5519449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details window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C5E87D-4C6D-1084-1B2A-06F940A6063B}"/>
              </a:ext>
            </a:extLst>
          </p:cNvPr>
          <p:cNvCxnSpPr/>
          <p:nvPr/>
        </p:nvCxnSpPr>
        <p:spPr>
          <a:xfrm>
            <a:off x="605639" y="6218713"/>
            <a:ext cx="7184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CB12F-CE4A-9397-9122-C82BFD21707A}"/>
              </a:ext>
            </a:extLst>
          </p:cNvPr>
          <p:cNvSpPr txBox="1"/>
          <p:nvPr/>
        </p:nvSpPr>
        <p:spPr>
          <a:xfrm>
            <a:off x="1490352" y="6004359"/>
            <a:ext cx="22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byte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897F3-60DE-0874-0927-9DAEA4C3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682832"/>
            <a:ext cx="11179999" cy="3820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9C39D-62DD-D234-4134-ABDA3D44BB99}"/>
              </a:ext>
            </a:extLst>
          </p:cNvPr>
          <p:cNvSpPr txBox="1"/>
          <p:nvPr/>
        </p:nvSpPr>
        <p:spPr>
          <a:xfrm>
            <a:off x="421576" y="145380"/>
            <a:ext cx="92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02. ARP packet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하고 강의노트에 설명된 바를 참고해서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구조를 설명하라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6BC12D-4F60-40AC-DD27-C23BE9B7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283"/>
            <a:ext cx="7073462" cy="61454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2CBCCA-5561-FBB4-16B7-658091C0B6E2}"/>
              </a:ext>
            </a:extLst>
          </p:cNvPr>
          <p:cNvSpPr/>
          <p:nvPr/>
        </p:nvSpPr>
        <p:spPr>
          <a:xfrm>
            <a:off x="178676" y="591811"/>
            <a:ext cx="6894786" cy="18230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E664C-9DE7-D0E8-9E44-EAC4822902F7}"/>
              </a:ext>
            </a:extLst>
          </p:cNvPr>
          <p:cNvSpPr/>
          <p:nvPr/>
        </p:nvSpPr>
        <p:spPr>
          <a:xfrm>
            <a:off x="178676" y="2453379"/>
            <a:ext cx="6894786" cy="46777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C87BBA4-50FF-7CD3-A821-C8DB896F89FB}"/>
              </a:ext>
            </a:extLst>
          </p:cNvPr>
          <p:cNvSpPr/>
          <p:nvPr/>
        </p:nvSpPr>
        <p:spPr>
          <a:xfrm>
            <a:off x="7927759" y="923278"/>
            <a:ext cx="1056443" cy="452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ECC7399-7D30-CE84-79A7-16B9394101BB}"/>
              </a:ext>
            </a:extLst>
          </p:cNvPr>
          <p:cNvSpPr/>
          <p:nvPr/>
        </p:nvSpPr>
        <p:spPr>
          <a:xfrm>
            <a:off x="7927759" y="3701988"/>
            <a:ext cx="1056443" cy="523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29B5A-8D95-41BC-449D-7F14454C6538}"/>
              </a:ext>
            </a:extLst>
          </p:cNvPr>
          <p:cNvSpPr txBox="1"/>
          <p:nvPr/>
        </p:nvSpPr>
        <p:spPr>
          <a:xfrm>
            <a:off x="9268286" y="923278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링크 계층</a:t>
            </a:r>
            <a:r>
              <a:rPr lang="en-US" altLang="ko-KR" dirty="0"/>
              <a:t>, 2 layer =&gt; Ethernet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EB2A7-FF4B-6B2A-115C-234EBFC99A65}"/>
              </a:ext>
            </a:extLst>
          </p:cNvPr>
          <p:cNvSpPr txBox="1"/>
          <p:nvPr/>
        </p:nvSpPr>
        <p:spPr>
          <a:xfrm>
            <a:off x="9227775" y="3640713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계층</a:t>
            </a:r>
            <a:r>
              <a:rPr lang="en-US" altLang="ko-KR" dirty="0"/>
              <a:t>, 3 layer =&gt; ARP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CD0DA-36B2-7F4D-375D-88ED41FB3F72}"/>
              </a:ext>
            </a:extLst>
          </p:cNvPr>
          <p:cNvSpPr txBox="1"/>
          <p:nvPr/>
        </p:nvSpPr>
        <p:spPr>
          <a:xfrm>
            <a:off x="178676" y="12091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03.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각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별 프로토콜의 이름을 명시하라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9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3158C-E88F-BBC2-9ED8-BB0D5382209F}"/>
              </a:ext>
            </a:extLst>
          </p:cNvPr>
          <p:cNvSpPr txBox="1"/>
          <p:nvPr/>
        </p:nvSpPr>
        <p:spPr>
          <a:xfrm>
            <a:off x="323642" y="265699"/>
            <a:ext cx="11593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04. Encapsulation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구조를 명시하라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각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 field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명칭과 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단위 길이를 명시하라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그림으로 표현하는 것을 권장한다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FBFBBB-3885-05AD-FA7A-8147C263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2" y="1085779"/>
            <a:ext cx="8134558" cy="2744013"/>
          </a:xfrm>
          <a:prstGeom prst="rect">
            <a:avLst/>
          </a:prstGeom>
        </p:spPr>
      </p:pic>
      <p:pic>
        <p:nvPicPr>
          <p:cNvPr id="7" name="그림 6" descr="텍스트, 폰트, 친필, 라인이(가) 표시된 사진">
            <a:extLst>
              <a:ext uri="{FF2B5EF4-FFF2-40B4-BE49-F238E27FC236}">
                <a16:creationId xmlns:a16="http://schemas.microsoft.com/office/drawing/2014/main" id="{DC13B50D-6FB2-9552-3524-9555B8571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1" y="4429386"/>
            <a:ext cx="10184042" cy="20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551B7-6B80-78E8-19AF-B3A3BBA5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2" y="430848"/>
            <a:ext cx="6617040" cy="36145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150B1A-C483-9DCE-B84D-1D4013E54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5447"/>
            <a:ext cx="11475110" cy="21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959EA7-128A-D77F-BBB0-B245A203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423806"/>
            <a:ext cx="11360734" cy="623602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587CF7E-BFFA-4096-3BDB-1B403693A652}"/>
              </a:ext>
            </a:extLst>
          </p:cNvPr>
          <p:cNvSpPr/>
          <p:nvPr/>
        </p:nvSpPr>
        <p:spPr>
          <a:xfrm>
            <a:off x="5354726" y="907085"/>
            <a:ext cx="1199693" cy="314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FA36786-91BB-D0DD-5EAA-8CB9504689BF}"/>
              </a:ext>
            </a:extLst>
          </p:cNvPr>
          <p:cNvSpPr/>
          <p:nvPr/>
        </p:nvSpPr>
        <p:spPr>
          <a:xfrm>
            <a:off x="5954572" y="1956284"/>
            <a:ext cx="1199693" cy="314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BB081-B38A-DD4E-1D73-6ACCF1239620}"/>
              </a:ext>
            </a:extLst>
          </p:cNvPr>
          <p:cNvSpPr txBox="1"/>
          <p:nvPr/>
        </p:nvSpPr>
        <p:spPr>
          <a:xfrm>
            <a:off x="6854509" y="879695"/>
            <a:ext cx="414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DA(2 layer) </a:t>
            </a:r>
            <a:r>
              <a:rPr lang="en-US" altLang="ko-KR" dirty="0" err="1"/>
              <a:t>ff:ff:ff:ff:ff:ff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A5546-1FA9-0344-3B14-57F7300F546A}"/>
              </a:ext>
            </a:extLst>
          </p:cNvPr>
          <p:cNvSpPr txBox="1"/>
          <p:nvPr/>
        </p:nvSpPr>
        <p:spPr>
          <a:xfrm>
            <a:off x="7154265" y="1928894"/>
            <a:ext cx="52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SA(2 layer) d2:d6:4c:4e:b7:04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45FEE2-007B-5177-20C8-0FE3D0C523DD}"/>
              </a:ext>
            </a:extLst>
          </p:cNvPr>
          <p:cNvSpPr/>
          <p:nvPr/>
        </p:nvSpPr>
        <p:spPr>
          <a:xfrm>
            <a:off x="5654816" y="3897687"/>
            <a:ext cx="1199693" cy="314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7F16C-577B-9870-37A7-74FD769DBB0E}"/>
              </a:ext>
            </a:extLst>
          </p:cNvPr>
          <p:cNvSpPr txBox="1"/>
          <p:nvPr/>
        </p:nvSpPr>
        <p:spPr>
          <a:xfrm>
            <a:off x="6911907" y="3870297"/>
            <a:ext cx="414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계층 </a:t>
            </a:r>
            <a:r>
              <a:rPr lang="en-US" altLang="ko-KR" dirty="0"/>
              <a:t>ARP packet </a:t>
            </a:r>
            <a:r>
              <a:rPr lang="ko-KR" altLang="en-US" dirty="0"/>
              <a:t>에는 </a:t>
            </a:r>
            <a:r>
              <a:rPr lang="en-US" altLang="ko-KR" dirty="0"/>
              <a:t>DA</a:t>
            </a:r>
            <a:r>
              <a:rPr lang="ko-KR" altLang="en-US" dirty="0"/>
              <a:t>와 </a:t>
            </a:r>
            <a:r>
              <a:rPr lang="en-US" altLang="ko-KR" dirty="0"/>
              <a:t>SA</a:t>
            </a:r>
            <a:r>
              <a:rPr lang="ko-KR" altLang="en-US" dirty="0"/>
              <a:t>가 없음</a:t>
            </a:r>
          </a:p>
        </p:txBody>
      </p:sp>
    </p:spTree>
    <p:extLst>
      <p:ext uri="{BB962C8B-B14F-4D97-AF65-F5344CB8AC3E}">
        <p14:creationId xmlns:p14="http://schemas.microsoft.com/office/powerpoint/2010/main" val="106572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64BB1A-C44F-7558-D72C-985F8D43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21"/>
            <a:ext cx="12192000" cy="6165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E4822-03E8-59E0-FBC4-2FEE6A7B4F3C}"/>
              </a:ext>
            </a:extLst>
          </p:cNvPr>
          <p:cNvSpPr txBox="1"/>
          <p:nvPr/>
        </p:nvSpPr>
        <p:spPr>
          <a:xfrm>
            <a:off x="344384" y="0"/>
            <a:ext cx="745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05.</a:t>
            </a:r>
            <a:r>
              <a:rPr lang="ko-KR" altLang="en-US" dirty="0"/>
              <a:t> DNS </a:t>
            </a:r>
            <a:r>
              <a:rPr lang="ko-KR" altLang="en-US" dirty="0" err="1"/>
              <a:t>packet을</a:t>
            </a:r>
            <a:r>
              <a:rPr lang="ko-KR" altLang="en-US" dirty="0"/>
              <a:t> </a:t>
            </a:r>
            <a:r>
              <a:rPr lang="ko-KR" altLang="en-US" dirty="0" err="1"/>
              <a:t>capture하고</a:t>
            </a:r>
            <a:r>
              <a:rPr lang="ko-KR" altLang="en-US" dirty="0"/>
              <a:t> </a:t>
            </a:r>
            <a:r>
              <a:rPr lang="ko-KR" altLang="en-US" dirty="0" err="1"/>
              <a:t>Layer</a:t>
            </a:r>
            <a:r>
              <a:rPr lang="ko-KR" altLang="en-US" dirty="0"/>
              <a:t> 구조를 설명하라.</a:t>
            </a:r>
          </a:p>
        </p:txBody>
      </p:sp>
    </p:spTree>
    <p:extLst>
      <p:ext uri="{BB962C8B-B14F-4D97-AF65-F5344CB8AC3E}">
        <p14:creationId xmlns:p14="http://schemas.microsoft.com/office/powerpoint/2010/main" val="197024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A24339-0810-1637-C395-602A7EB1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" y="195107"/>
            <a:ext cx="8899744" cy="501983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7214EC6-9579-AE3E-5F3D-5396F82794E8}"/>
              </a:ext>
            </a:extLst>
          </p:cNvPr>
          <p:cNvSpPr/>
          <p:nvPr/>
        </p:nvSpPr>
        <p:spPr>
          <a:xfrm>
            <a:off x="7780867" y="592667"/>
            <a:ext cx="1354666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C8B4C2-4EBB-0964-1647-93D3DE817E6D}"/>
              </a:ext>
            </a:extLst>
          </p:cNvPr>
          <p:cNvSpPr/>
          <p:nvPr/>
        </p:nvSpPr>
        <p:spPr>
          <a:xfrm>
            <a:off x="8144933" y="2286000"/>
            <a:ext cx="1354666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337B5-1915-72C0-F9FA-5E3A39B1D6F0}"/>
              </a:ext>
            </a:extLst>
          </p:cNvPr>
          <p:cNvSpPr txBox="1"/>
          <p:nvPr/>
        </p:nvSpPr>
        <p:spPr>
          <a:xfrm>
            <a:off x="9287932" y="409201"/>
            <a:ext cx="2748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링크 계층 </a:t>
            </a:r>
            <a:r>
              <a:rPr lang="en-US" altLang="ko-KR" dirty="0"/>
              <a:t>layer 2</a:t>
            </a:r>
          </a:p>
          <a:p>
            <a:r>
              <a:rPr lang="en-US" altLang="ko-KR" dirty="0"/>
              <a:t>Ethernet II</a:t>
            </a:r>
          </a:p>
          <a:p>
            <a:r>
              <a:rPr lang="en-US" altLang="ko-KR" dirty="0"/>
              <a:t>DA : 60:a5:e2:b7:bb:aa</a:t>
            </a:r>
          </a:p>
          <a:p>
            <a:r>
              <a:rPr lang="en-US" altLang="ko-KR" dirty="0"/>
              <a:t>SA : 90:6c:ac:34:3d:02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D3E09-337D-BB2E-F682-D602453922C2}"/>
              </a:ext>
            </a:extLst>
          </p:cNvPr>
          <p:cNvSpPr txBox="1"/>
          <p:nvPr/>
        </p:nvSpPr>
        <p:spPr>
          <a:xfrm>
            <a:off x="9443747" y="2058692"/>
            <a:ext cx="2490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계층 </a:t>
            </a:r>
            <a:r>
              <a:rPr lang="en-US" altLang="ko-KR" dirty="0"/>
              <a:t>layer 3</a:t>
            </a:r>
          </a:p>
          <a:p>
            <a:r>
              <a:rPr lang="en-US" altLang="ko-KR" dirty="0"/>
              <a:t>IPv4</a:t>
            </a:r>
          </a:p>
          <a:p>
            <a:endParaRPr lang="en-US" altLang="ko-KR" dirty="0"/>
          </a:p>
          <a:p>
            <a:r>
              <a:rPr lang="en-US" altLang="ko-KR" dirty="0"/>
              <a:t>IP DA : 172.17.96.206 </a:t>
            </a:r>
          </a:p>
          <a:p>
            <a:r>
              <a:rPr lang="en-US" altLang="ko-KR" dirty="0"/>
              <a:t>IP SA : 164.124.101.2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691035B794CF4C8D5673F2FF161E1F" ma:contentTypeVersion="3" ma:contentTypeDescription="새 문서를 만듭니다." ma:contentTypeScope="" ma:versionID="b64fa696513871501249f2c4b799eede">
  <xsd:schema xmlns:xsd="http://www.w3.org/2001/XMLSchema" xmlns:xs="http://www.w3.org/2001/XMLSchema" xmlns:p="http://schemas.microsoft.com/office/2006/metadata/properties" xmlns:ns3="964dcc17-1d26-4d49-bdfe-236be9fdda67" targetNamespace="http://schemas.microsoft.com/office/2006/metadata/properties" ma:root="true" ma:fieldsID="ba5a9011b121b4e5fefbdd8904d323cb" ns3:_="">
    <xsd:import namespace="964dcc17-1d26-4d49-bdfe-236be9fdda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dcc17-1d26-4d49-bdfe-236be9fdd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7E29C2-9F7E-41DA-81FF-8BC49818C6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5C3E7-40FF-4F02-9F9D-35F7C1C3A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dcc17-1d26-4d49-bdfe-236be9fdda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BC03D0-4676-46E8-8DCB-0889B6E2D50A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964dcc17-1d26-4d49-bdfe-236be9fdda6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207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네트워크 프로그래밍 과제_1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과제_1</dc:title>
  <dc:creator>김진석</dc:creator>
  <cp:lastModifiedBy>김진석</cp:lastModifiedBy>
  <cp:revision>2</cp:revision>
  <dcterms:created xsi:type="dcterms:W3CDTF">2023-09-26T09:34:06Z</dcterms:created>
  <dcterms:modified xsi:type="dcterms:W3CDTF">2023-09-26T14:32:41Z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0x01010018691035B794CF4C8D5673F2FF161E1F</vt:lpwstr>
  </property>
</Properties>
</file>