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7F162E-467E-4988-81F0-F329D13A2E89}" v="2" dt="2023-10-10T08:57:37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8B981-6392-351B-5582-7E3B42D4A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0FC68F-56A2-D5AC-C9D7-C0E8483F1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CECDFD-1538-234A-0FF2-7E01D0D2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39E2-D7AA-4477-AA18-00D3DAAF327C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E3020-6767-299E-D221-64663ECF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080ABF-99E9-20D8-8D21-AD4F7571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01DF-CC87-4A5F-A360-095D6D02A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35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77BC-C50A-1B73-AC6A-01583D6A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924329-C690-0ACC-2BC5-86C637553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FBFC12-DD62-BA5C-B235-EA7BB5AA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39E2-D7AA-4477-AA18-00D3DAAF327C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B767FB-A147-FA65-98BF-E7729568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C082D4-2204-F790-0C3C-6C794587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01DF-CC87-4A5F-A360-095D6D02A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4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7173B7-21B1-F7EC-B4C2-462FF42C3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345CF3-5442-1440-906D-097B221E5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8C94E5-0E0A-3F2F-0A32-840D77A8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39E2-D7AA-4477-AA18-00D3DAAF327C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667BB-8C7F-BC54-0D16-AAE1AB1A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0834C8-65E2-E8E3-3843-0FE2FB54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01DF-CC87-4A5F-A360-095D6D02A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83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C0B58-CABE-242F-39DE-6B68811F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4110E-0EF2-BB2E-EF86-33AE554EF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EA41E7-979D-6DD6-F9AD-0621C0153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39E2-D7AA-4477-AA18-00D3DAAF327C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45B77-D301-A7AC-E0AE-EFEF0721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DB293-5BAF-E89E-A869-AE41BFA2D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01DF-CC87-4A5F-A360-095D6D02A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44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13496-DD77-0A9C-AE8A-8206E982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C135DB-BCB5-FDD3-C194-E463D78C3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F193E-7E23-C658-84B1-03C35366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39E2-D7AA-4477-AA18-00D3DAAF327C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09893E-4FC6-E2FA-305E-053F1A7E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02140-C174-6015-E882-86009FB2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01DF-CC87-4A5F-A360-095D6D02A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30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A19D1-B601-9EAA-7BBF-7C91F1E95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F95159-3ACA-214E-5A44-96FCF19C8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7C8CC9-CE2A-41C9-5D3B-C3FDE045C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08C45D-3900-2307-D5FD-9C1F5DB7B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39E2-D7AA-4477-AA18-00D3DAAF327C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A5BFBF-BED5-A63F-1A62-13BE6E22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3D8C46-D37A-E9E9-59EF-03FF6EDA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01DF-CC87-4A5F-A360-095D6D02A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78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F035D-6CE8-A199-A2B3-288AEAA9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1D057C-39B9-0C33-93F5-6505C4C13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E21DCF-D551-7F99-A1DB-84852CBA5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21152D-115C-9A4D-F316-74D0CFA09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F064D5-D768-B796-3780-5DEBDFEFE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D40524-6CB2-2703-40E2-8D6A91DA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39E2-D7AA-4477-AA18-00D3DAAF327C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0A7FFF-7799-AE8A-C0ED-85B42E4FB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BEFEA8-1DF6-9B39-F645-81E4AAA3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01DF-CC87-4A5F-A360-095D6D02A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19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DD338-E04A-7814-2F5C-5C91EA03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555BE9-AFD3-D3E1-6A8F-840262E5C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39E2-D7AA-4477-AA18-00D3DAAF327C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49C9F7-8637-B286-733D-79C13D12E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6D53FE-7756-EDB6-7D77-F8A7CD85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01DF-CC87-4A5F-A360-095D6D02A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49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E4C297-6A5C-008E-96F4-BB1114FD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39E2-D7AA-4477-AA18-00D3DAAF327C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A644ED-F8E0-6747-BBAE-DB06B522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8DBA7B-2AB9-9BC9-2C4E-0C760493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01DF-CC87-4A5F-A360-095D6D02A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9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96D17-A520-2DCE-F80B-156716BA8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7ED1F9-68AB-F22F-A626-B1AAC1112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E95A13-9DFE-2DDE-A7E4-9D3944186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9E3EE9-5CD2-83C9-F5F7-D9FE18C8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39E2-D7AA-4477-AA18-00D3DAAF327C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C03B99-134C-BEB0-3C04-4EA0B49F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3AD001-AFF4-4C5E-462C-A3408AFA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01DF-CC87-4A5F-A360-095D6D02A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84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4B45-0CC7-6064-B90D-1C6C4F5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FA36AD-D51D-28EF-60CD-DB8EC752A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E3E202-1E7E-F37C-C942-4B3DBD3FA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D91B7E-BEC3-BFFE-66FA-FDD01379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39E2-D7AA-4477-AA18-00D3DAAF327C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C52100-2390-D43F-89DB-42677FE07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F65C0E-C555-6731-1C96-75FF3EF8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01DF-CC87-4A5F-A360-095D6D02A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5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71EE63-88C4-125E-8853-F8EB851F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387BD4-FB59-D8AB-C874-E675D1083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363F4-A976-231B-FF6C-F72DE2928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139E2-D7AA-4477-AA18-00D3DAAF327C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54B7A-0690-2FE0-A9C3-50560FF4C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6CB3B-9A9C-8AEE-3EC4-89A1D4A04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501DF-CC87-4A5F-A360-095D6D02A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73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E6D0E-CFEC-D11B-D239-F347543BF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en-US" altLang="ko-KR" dirty="0"/>
              <a:t>LAB 02. NAT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4F3821-9F37-1667-5B67-7B0C86287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학과 </a:t>
            </a:r>
            <a:r>
              <a:rPr lang="en-US" altLang="ko-KR" dirty="0"/>
              <a:t>: </a:t>
            </a:r>
            <a:r>
              <a:rPr lang="ko-KR" altLang="en-US" dirty="0"/>
              <a:t>휴먼지능정보공학과</a:t>
            </a:r>
            <a:endParaRPr lang="en-US" altLang="ko-KR" dirty="0"/>
          </a:p>
          <a:p>
            <a:r>
              <a:rPr lang="ko-KR" altLang="en-US" dirty="0"/>
              <a:t>학번 </a:t>
            </a:r>
            <a:r>
              <a:rPr lang="en-US" altLang="ko-KR" dirty="0"/>
              <a:t>: 202210829</a:t>
            </a:r>
          </a:p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김진석</a:t>
            </a:r>
          </a:p>
        </p:txBody>
      </p:sp>
    </p:spTree>
    <p:extLst>
      <p:ext uri="{BB962C8B-B14F-4D97-AF65-F5344CB8AC3E}">
        <p14:creationId xmlns:p14="http://schemas.microsoft.com/office/powerpoint/2010/main" val="93378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38BB1-1366-0211-BBEB-360F3BD0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F33582-48F7-AC43-0C6F-67610A43B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Home network</a:t>
            </a:r>
            <a:r>
              <a:rPr lang="ko-KR" altLang="en-US" dirty="0"/>
              <a:t>의 </a:t>
            </a:r>
            <a:r>
              <a:rPr lang="en-US" altLang="ko-KR" dirty="0"/>
              <a:t>IP </a:t>
            </a:r>
            <a:r>
              <a:rPr lang="ko-KR" altLang="en-US" dirty="0"/>
              <a:t>주소가 </a:t>
            </a:r>
            <a:r>
              <a:rPr lang="en-US" altLang="ko-KR" dirty="0"/>
              <a:t>NAT router</a:t>
            </a:r>
            <a:r>
              <a:rPr lang="ko-KR" altLang="en-US" dirty="0"/>
              <a:t>를 거치면서 어떻게 변하는지 관찰하라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IP header field </a:t>
            </a:r>
            <a:r>
              <a:rPr lang="ko-KR" altLang="en-US" dirty="0"/>
              <a:t>중 어떤 </a:t>
            </a:r>
            <a:r>
              <a:rPr lang="en-US" altLang="ko-KR" dirty="0"/>
              <a:t>field</a:t>
            </a:r>
            <a:r>
              <a:rPr lang="ko-KR" altLang="en-US" dirty="0"/>
              <a:t>가 추가로 변하는가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/>
              <a:t>NAT router</a:t>
            </a:r>
            <a:r>
              <a:rPr lang="ko-KR" altLang="en-US" dirty="0"/>
              <a:t>의 </a:t>
            </a:r>
            <a:r>
              <a:rPr lang="en-US" altLang="ko-KR" dirty="0"/>
              <a:t>NAT</a:t>
            </a:r>
            <a:r>
              <a:rPr lang="ko-KR" altLang="en-US" dirty="0"/>
              <a:t> </a:t>
            </a:r>
            <a:r>
              <a:rPr lang="en-US" altLang="ko-KR" dirty="0"/>
              <a:t>Translation</a:t>
            </a:r>
            <a:r>
              <a:rPr lang="ko-KR" altLang="en-US" dirty="0"/>
              <a:t> </a:t>
            </a:r>
            <a:r>
              <a:rPr lang="en-US" altLang="ko-KR" dirty="0"/>
              <a:t>Table</a:t>
            </a:r>
            <a:r>
              <a:rPr lang="ko-KR" altLang="en-US" dirty="0"/>
              <a:t>을 작성하라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Layer 4 port number </a:t>
            </a:r>
            <a:r>
              <a:rPr lang="ko-KR" altLang="en-US" dirty="0"/>
              <a:t>정보를 포함하라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강의 시간에 배운 내용과 다른 점은 무엇인가</a:t>
            </a:r>
            <a:r>
              <a:rPr lang="en-US" altLang="ko-KR" dirty="0"/>
              <a:t>?</a:t>
            </a:r>
          </a:p>
          <a:p>
            <a:r>
              <a:rPr lang="en-US" altLang="ko-KR" dirty="0" err="1"/>
              <a:t>dicussion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597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94AA5-510C-0282-2C1D-9C31D9967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5" y="18255"/>
            <a:ext cx="11031187" cy="1325563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Home network</a:t>
            </a:r>
            <a:r>
              <a:rPr lang="ko-KR" altLang="en-US" sz="3200" dirty="0"/>
              <a:t>의 </a:t>
            </a:r>
            <a:r>
              <a:rPr lang="en-US" altLang="ko-KR" sz="3200" dirty="0"/>
              <a:t>IP </a:t>
            </a:r>
            <a:r>
              <a:rPr lang="ko-KR" altLang="en-US" sz="3200" dirty="0"/>
              <a:t>주소가 </a:t>
            </a:r>
            <a:r>
              <a:rPr lang="en-US" altLang="ko-KR" sz="3200" dirty="0"/>
              <a:t>NAT router</a:t>
            </a:r>
            <a:r>
              <a:rPr lang="ko-KR" altLang="en-US" sz="3200" dirty="0"/>
              <a:t>를 거치면서 어떻게 변하는지 관찰하라</a:t>
            </a:r>
            <a:r>
              <a:rPr lang="en-US" altLang="ko-KR" sz="3200" dirty="0"/>
              <a:t>. – Get </a:t>
            </a:r>
            <a:r>
              <a:rPr lang="ko-KR" altLang="en-US" sz="3200" dirty="0"/>
              <a:t>요청 보낼 때</a:t>
            </a:r>
            <a:br>
              <a:rPr lang="en-US" altLang="ko-KR" sz="3200" dirty="0"/>
            </a:b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D094A7-8B97-EDAB-D185-A0B1A9113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068"/>
            <a:ext cx="12192000" cy="596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4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060786E-B8E1-C237-1364-875BDCE34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607" y="0"/>
            <a:ext cx="7592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6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9E69E-43A4-B071-85A1-026AD3046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07" y="243364"/>
            <a:ext cx="11009416" cy="673966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Home network</a:t>
            </a:r>
            <a:r>
              <a:rPr lang="ko-KR" altLang="en-US" sz="2400" dirty="0"/>
              <a:t>의 </a:t>
            </a:r>
            <a:r>
              <a:rPr lang="en-US" altLang="ko-KR" sz="2400" dirty="0"/>
              <a:t>IP </a:t>
            </a:r>
            <a:r>
              <a:rPr lang="ko-KR" altLang="en-US" sz="2400" dirty="0"/>
              <a:t>주소가 </a:t>
            </a:r>
            <a:r>
              <a:rPr lang="en-US" altLang="ko-KR" sz="2400" dirty="0"/>
              <a:t>NAT router</a:t>
            </a:r>
            <a:r>
              <a:rPr lang="ko-KR" altLang="en-US" sz="2400" dirty="0"/>
              <a:t>를 거치면서 어떻게 변하는지 관찰하라</a:t>
            </a:r>
            <a:r>
              <a:rPr lang="en-US" altLang="ko-KR" sz="2400" dirty="0"/>
              <a:t>. – Get </a:t>
            </a:r>
            <a:r>
              <a:rPr lang="ko-KR" altLang="en-US" sz="2400" dirty="0"/>
              <a:t>요청 받을 때</a:t>
            </a:r>
            <a:br>
              <a:rPr lang="en-US" altLang="ko-KR" sz="2400" dirty="0"/>
            </a:b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79132C-3CF1-43A3-149B-40BCBA480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252" y="917330"/>
            <a:ext cx="12263252" cy="594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2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F064E-C9F0-5194-391E-63343ACA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B4AE7A-B6CB-A292-B060-45DF71F7C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710" y="0"/>
            <a:ext cx="5792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A0E2F-E485-C3BA-D9DB-989B0B1A5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933"/>
            <a:ext cx="10515600" cy="1325563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해당 </a:t>
            </a:r>
            <a:r>
              <a:rPr lang="en-US" altLang="ko-KR" sz="3200" dirty="0"/>
              <a:t>NAT router</a:t>
            </a:r>
            <a:r>
              <a:rPr lang="ko-KR" altLang="en-US" sz="3200" dirty="0"/>
              <a:t>의 </a:t>
            </a:r>
            <a:r>
              <a:rPr lang="en-US" altLang="ko-KR" sz="3200" dirty="0"/>
              <a:t>NAT</a:t>
            </a:r>
            <a:r>
              <a:rPr lang="ko-KR" altLang="en-US" sz="3200" dirty="0"/>
              <a:t> </a:t>
            </a:r>
            <a:r>
              <a:rPr lang="en-US" altLang="ko-KR" sz="3200" dirty="0"/>
              <a:t>Translation</a:t>
            </a:r>
            <a:r>
              <a:rPr lang="ko-KR" altLang="en-US" sz="3200" dirty="0"/>
              <a:t> </a:t>
            </a:r>
            <a:r>
              <a:rPr lang="en-US" altLang="ko-KR" sz="3200" dirty="0"/>
              <a:t>Table</a:t>
            </a:r>
            <a:r>
              <a:rPr lang="ko-KR" altLang="en-US" sz="3200" dirty="0"/>
              <a:t>을 작성하라</a:t>
            </a:r>
            <a:r>
              <a:rPr lang="en-US" altLang="ko-KR" sz="3200" dirty="0"/>
              <a:t>.</a:t>
            </a:r>
            <a:br>
              <a:rPr lang="en-US" altLang="ko-KR" sz="3200" dirty="0"/>
            </a:br>
            <a:r>
              <a:rPr lang="en-US" altLang="ko-KR" sz="3200" dirty="0"/>
              <a:t>Layer 4 port number </a:t>
            </a:r>
            <a:r>
              <a:rPr lang="ko-KR" altLang="en-US" sz="3200" dirty="0"/>
              <a:t>정보를 포함하라</a:t>
            </a:r>
            <a:r>
              <a:rPr lang="en-US" altLang="ko-KR" sz="3200" dirty="0"/>
              <a:t>.</a:t>
            </a:r>
            <a:br>
              <a:rPr lang="en-US" altLang="ko-KR" sz="3200" dirty="0"/>
            </a:b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B2B067-95FF-27FD-C6DB-3901E67FF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422" y="1539927"/>
            <a:ext cx="6489578" cy="43291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25163C-2E27-FC20-DEA7-F6DB9EF16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8" y="1757363"/>
            <a:ext cx="5892180" cy="401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7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68543-E19A-E01A-4FA8-6AC8EE9B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55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해당 </a:t>
            </a:r>
            <a:r>
              <a:rPr lang="en-US" altLang="ko-KR" sz="2800" dirty="0"/>
              <a:t>NAT router</a:t>
            </a:r>
            <a:r>
              <a:rPr lang="ko-KR" altLang="en-US" sz="2800" dirty="0"/>
              <a:t>의 </a:t>
            </a:r>
            <a:r>
              <a:rPr lang="en-US" altLang="ko-KR" sz="2800" dirty="0"/>
              <a:t>NAT</a:t>
            </a:r>
            <a:r>
              <a:rPr lang="ko-KR" altLang="en-US" sz="2800" dirty="0"/>
              <a:t> </a:t>
            </a:r>
            <a:r>
              <a:rPr lang="en-US" altLang="ko-KR" sz="2800" dirty="0"/>
              <a:t>Translation</a:t>
            </a:r>
            <a:r>
              <a:rPr lang="ko-KR" altLang="en-US" sz="2800" dirty="0"/>
              <a:t> </a:t>
            </a:r>
            <a:r>
              <a:rPr lang="en-US" altLang="ko-KR" sz="2800" dirty="0"/>
              <a:t>Table</a:t>
            </a:r>
            <a:r>
              <a:rPr lang="ko-KR" altLang="en-US" sz="2800" dirty="0"/>
              <a:t>을 작성하라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ko-KR" altLang="en-US" sz="2800" dirty="0"/>
              <a:t>강의 시간에 배운 내용과 다른 점은 무엇인가</a:t>
            </a:r>
            <a:r>
              <a:rPr lang="en-US" altLang="ko-KR" sz="2800" dirty="0"/>
              <a:t>?</a:t>
            </a:r>
            <a:br>
              <a:rPr lang="en-US" altLang="ko-KR" sz="2800" dirty="0"/>
            </a:b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5C98C5-3653-BD72-DC2E-3C5B497FF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973" y="973829"/>
            <a:ext cx="8312577" cy="39816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6DDB31-ECBD-A819-51ED-26C511DCFFF2}"/>
              </a:ext>
            </a:extLst>
          </p:cNvPr>
          <p:cNvSpPr txBox="1"/>
          <p:nvPr/>
        </p:nvSpPr>
        <p:spPr>
          <a:xfrm>
            <a:off x="714376" y="5472591"/>
            <a:ext cx="10111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NAT-Router</a:t>
            </a:r>
            <a:r>
              <a:rPr lang="ko-KR" altLang="en-US" dirty="0"/>
              <a:t>를 지날 때 </a:t>
            </a:r>
            <a:r>
              <a:rPr lang="en-US" altLang="ko-KR" dirty="0"/>
              <a:t>port Num</a:t>
            </a:r>
            <a:r>
              <a:rPr lang="ko-KR" altLang="en-US" dirty="0"/>
              <a:t>이 </a:t>
            </a:r>
            <a:r>
              <a:rPr lang="en-US" altLang="ko-KR" dirty="0"/>
              <a:t>change </a:t>
            </a:r>
            <a:r>
              <a:rPr lang="ko-KR" altLang="en-US" dirty="0"/>
              <a:t>되는데</a:t>
            </a:r>
            <a:r>
              <a:rPr lang="en-US" altLang="ko-KR" dirty="0"/>
              <a:t>, </a:t>
            </a:r>
            <a:r>
              <a:rPr lang="en-US" altLang="ko-KR" dirty="0" err="1"/>
              <a:t>wireshark</a:t>
            </a:r>
            <a:r>
              <a:rPr lang="ko-KR" altLang="en-US" dirty="0"/>
              <a:t>에서는 </a:t>
            </a:r>
            <a:r>
              <a:rPr lang="en-US" altLang="ko-KR" dirty="0"/>
              <a:t>Home -&gt; ISP</a:t>
            </a:r>
            <a:r>
              <a:rPr lang="ko-KR" altLang="en-US" dirty="0"/>
              <a:t>로 넘어올 때 </a:t>
            </a:r>
            <a:endParaRPr lang="en-US" altLang="ko-KR" dirty="0"/>
          </a:p>
          <a:p>
            <a:r>
              <a:rPr lang="en-US" altLang="ko-KR" dirty="0"/>
              <a:t>port</a:t>
            </a:r>
            <a:r>
              <a:rPr lang="ko-KR" altLang="en-US" dirty="0"/>
              <a:t> </a:t>
            </a:r>
            <a:r>
              <a:rPr lang="en-US" altLang="ko-KR" dirty="0"/>
              <a:t>Num</a:t>
            </a:r>
            <a:r>
              <a:rPr lang="ko-KR" altLang="en-US" dirty="0"/>
              <a:t>이 </a:t>
            </a:r>
            <a:r>
              <a:rPr lang="en-US" altLang="ko-KR" dirty="0"/>
              <a:t>change</a:t>
            </a:r>
            <a:r>
              <a:rPr lang="ko-KR" altLang="en-US" dirty="0"/>
              <a:t> 되지 않았다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6808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C77594D-8AC0-BDE7-BA00-5C631A7D6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62201" y="-2548278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200" dirty="0"/>
              <a:t>DISCUSSION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933C23-C9F1-15A4-3E62-3834836681EA}"/>
              </a:ext>
            </a:extLst>
          </p:cNvPr>
          <p:cNvSpPr txBox="1"/>
          <p:nvPr/>
        </p:nvSpPr>
        <p:spPr>
          <a:xfrm>
            <a:off x="1098468" y="2683823"/>
            <a:ext cx="105927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web</a:t>
            </a:r>
            <a:r>
              <a:rPr lang="ko-KR" altLang="en-US" dirty="0"/>
              <a:t>의 데이터를 </a:t>
            </a:r>
            <a:r>
              <a:rPr lang="en-US" altLang="ko-KR" dirty="0"/>
              <a:t>get </a:t>
            </a:r>
            <a:r>
              <a:rPr lang="ko-KR" altLang="en-US" dirty="0" err="1"/>
              <a:t>할때</a:t>
            </a:r>
            <a:r>
              <a:rPr lang="ko-KR" altLang="en-US" dirty="0"/>
              <a:t> </a:t>
            </a:r>
            <a:r>
              <a:rPr lang="en-US" altLang="ko-KR" dirty="0"/>
              <a:t>home -&gt; </a:t>
            </a:r>
            <a:r>
              <a:rPr lang="en-US" altLang="ko-KR" dirty="0" err="1"/>
              <a:t>isp</a:t>
            </a:r>
            <a:r>
              <a:rPr lang="ko-KR" altLang="en-US" dirty="0"/>
              <a:t>로 갈 때 </a:t>
            </a:r>
            <a:r>
              <a:rPr lang="en-US" altLang="ko-KR" dirty="0"/>
              <a:t>SA</a:t>
            </a:r>
            <a:r>
              <a:rPr lang="ko-KR" altLang="en-US" dirty="0"/>
              <a:t>의 주소와 </a:t>
            </a:r>
            <a:r>
              <a:rPr lang="en-US" altLang="ko-KR" dirty="0"/>
              <a:t>DA</a:t>
            </a:r>
            <a:r>
              <a:rPr lang="ko-KR" altLang="en-US" dirty="0"/>
              <a:t>의 주소 변환 체계에 대해 알았다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2. Web</a:t>
            </a:r>
            <a:r>
              <a:rPr lang="ko-KR" altLang="en-US" dirty="0"/>
              <a:t>에서 데이터 즉 </a:t>
            </a:r>
            <a:r>
              <a:rPr lang="en-US" altLang="ko-KR" dirty="0"/>
              <a:t>packet</a:t>
            </a:r>
            <a:r>
              <a:rPr lang="ko-KR" altLang="en-US" dirty="0"/>
              <a:t>을</a:t>
            </a:r>
            <a:r>
              <a:rPr lang="en-US" altLang="ko-KR" dirty="0"/>
              <a:t> get </a:t>
            </a:r>
            <a:r>
              <a:rPr lang="ko-KR" altLang="en-US" dirty="0"/>
              <a:t>할 때는 </a:t>
            </a:r>
            <a:r>
              <a:rPr lang="en-US" altLang="ko-KR" dirty="0"/>
              <a:t>http</a:t>
            </a:r>
            <a:r>
              <a:rPr lang="ko-KR" altLang="en-US" dirty="0"/>
              <a:t>의 전용 포트인 </a:t>
            </a:r>
            <a:r>
              <a:rPr lang="en-US" altLang="ko-KR" dirty="0"/>
              <a:t>(well know) 80</a:t>
            </a:r>
            <a:r>
              <a:rPr lang="ko-KR" altLang="en-US" dirty="0"/>
              <a:t>번을 주로 사용한다는 것을 알았다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Process </a:t>
            </a:r>
            <a:r>
              <a:rPr lang="ko-KR" altLang="en-US" dirty="0"/>
              <a:t>마다 각각의 </a:t>
            </a:r>
            <a:r>
              <a:rPr lang="en-US" altLang="ko-KR" dirty="0"/>
              <a:t>port </a:t>
            </a:r>
            <a:r>
              <a:rPr lang="ko-KR" altLang="en-US" dirty="0"/>
              <a:t>번호를 부여 받는 것을 알게 되었다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 err="1"/>
              <a:t>wireshark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ko-KR" altLang="en-US" dirty="0" err="1"/>
              <a:t>캡쳐된</a:t>
            </a:r>
            <a:r>
              <a:rPr lang="ko-KR" altLang="en-US" dirty="0"/>
              <a:t> 로그들은 하나의 </a:t>
            </a:r>
            <a:r>
              <a:rPr lang="en-US" altLang="ko-KR" dirty="0"/>
              <a:t>process</a:t>
            </a:r>
            <a:r>
              <a:rPr lang="ko-KR" altLang="en-US" dirty="0"/>
              <a:t>에서 이루어진 로그라는 사실을 </a:t>
            </a:r>
            <a:r>
              <a:rPr lang="ko-KR" altLang="en-US" dirty="0" err="1"/>
              <a:t>알게되었다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Nat – router</a:t>
            </a:r>
            <a:r>
              <a:rPr lang="ko-KR" altLang="en-US" dirty="0"/>
              <a:t>를 거치면 </a:t>
            </a:r>
            <a:r>
              <a:rPr lang="en-US" altLang="ko-KR" dirty="0"/>
              <a:t>port </a:t>
            </a:r>
            <a:r>
              <a:rPr lang="ko-KR" altLang="en-US" dirty="0"/>
              <a:t>번호가 변화한다는 것을 알게 되었다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 err="1"/>
              <a:t>wireshark</a:t>
            </a:r>
            <a:r>
              <a:rPr lang="ko-KR" altLang="en-US" dirty="0"/>
              <a:t>에서는 변화되지는 않았다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520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8691035B794CF4C8D5673F2FF161E1F" ma:contentTypeVersion="3" ma:contentTypeDescription="새 문서를 만듭니다." ma:contentTypeScope="" ma:versionID="b64fa696513871501249f2c4b799eede">
  <xsd:schema xmlns:xsd="http://www.w3.org/2001/XMLSchema" xmlns:xs="http://www.w3.org/2001/XMLSchema" xmlns:p="http://schemas.microsoft.com/office/2006/metadata/properties" xmlns:ns3="964dcc17-1d26-4d49-bdfe-236be9fdda67" targetNamespace="http://schemas.microsoft.com/office/2006/metadata/properties" ma:root="true" ma:fieldsID="ba5a9011b121b4e5fefbdd8904d323cb" ns3:_="">
    <xsd:import namespace="964dcc17-1d26-4d49-bdfe-236be9fdda6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4dcc17-1d26-4d49-bdfe-236be9fdda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BD917E-364C-435D-BD16-E25B1C1C02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4dcc17-1d26-4d49-bdfe-236be9fdda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B67AC8-07C4-4F69-97D4-5EA33C8A98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705BB7-4BA2-4770-B8BB-269E94969BE6}">
  <ds:schemaRefs>
    <ds:schemaRef ds:uri="964dcc17-1d26-4d49-bdfe-236be9fdda67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262</Words>
  <Application>Microsoft Office PowerPoint</Application>
  <PresentationFormat>와이드스크린</PresentationFormat>
  <Paragraphs>27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LAB 02. NAT</vt:lpstr>
      <vt:lpstr>목차</vt:lpstr>
      <vt:lpstr>Home network의 IP 주소가 NAT router를 거치면서 어떻게 변하는지 관찰하라. – Get 요청 보낼 때 </vt:lpstr>
      <vt:lpstr>PowerPoint 프레젠테이션</vt:lpstr>
      <vt:lpstr>Home network의 IP 주소가 NAT router를 거치면서 어떻게 변하는지 관찰하라. – Get 요청 받을 때 </vt:lpstr>
      <vt:lpstr>PowerPoint 프레젠테이션</vt:lpstr>
      <vt:lpstr>해당 NAT router의 NAT Translation Table을 작성하라. Layer 4 port number 정보를 포함하라. </vt:lpstr>
      <vt:lpstr>해당 NAT router의 NAT Translation Table을 작성하라. 강의 시간에 배운 내용과 다른 점은 무엇인가? 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02. NAT</dc:title>
  <dc:creator>김진석</dc:creator>
  <cp:lastModifiedBy>김진석</cp:lastModifiedBy>
  <cp:revision>2</cp:revision>
  <dcterms:created xsi:type="dcterms:W3CDTF">2023-10-10T05:37:05Z</dcterms:created>
  <dcterms:modified xsi:type="dcterms:W3CDTF">2023-10-10T09:13:58Z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0x01010018691035B794CF4C8D5673F2FF161E1F</vt:lpwstr>
  </property>
</Properties>
</file>