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EA80-6D66-B925-A994-4A185C89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7986D-07A8-FFED-99F4-FDFB563AF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FAD9F-CE9E-905B-305B-4CC900C3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30E57-C362-DB9A-5C68-1D8CCCC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4BF5D-49B7-9DAF-7164-3E567E11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5B04-9B70-DDEC-7B3F-E52684C9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5D809-20AA-0FCA-AAC0-88534990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BDC0D-1C72-15B5-1295-A18F9A30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8E17A-51C9-09A1-68E1-01117249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2E095-0803-DDE1-1013-78434B8E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3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5BEA3-5C86-B90D-71B6-755AE6261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7325E-ACB3-D3C9-B0CF-9DCA5206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ACD6-ED4C-B9FA-DC3C-F92D7D6B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5D157-854A-B884-330C-3D282D6F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55A8C-1B5A-10EC-8BB6-C13CF31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FCD7-13DB-D67D-7769-B93ED68A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02D75-05E7-3EA4-A59B-B9513295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E2EB-BFAA-6978-8C05-2E919C88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6F8E5-C624-067F-461B-60E2B297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50676-CE79-2DEC-41E9-837C871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9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7FCCE-B349-0698-33D8-28828D8F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B8B71-F1FE-5B8E-B8B5-A63E5A9F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414AE-58BB-3F21-2C68-9DDC38F5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BAC44-9EF1-967F-D58E-3660CF6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C2461-AF09-4EEF-707D-BECE3203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9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8B7-C189-EBEA-B67A-CFB5F0C4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C1EB4-332E-5853-AAE6-9977EFB4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A764D-FD09-6DEA-0FA1-CB9FBE1E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6CA55-F0BF-77A6-9455-4DBD61B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9C67F-A886-DABF-5ABD-13CF32F8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03320-AEB3-03FC-6DBF-394722D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7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6573-37A9-E6CF-4122-6EA237E3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623E0-0EDC-39F9-E6CE-E6EBDCE6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8A2B8-1860-86DA-C6DB-4E2ADABE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C6E7BC-D58E-2F2D-8153-BD5B31A0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C933F-66CB-3104-F836-8BA4816B1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ED362B-DD32-A947-FF96-E4B01CF9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A2B098-B30E-04A6-F9D5-22A89220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A40E79-A299-B3AC-3071-72413094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581A4-885A-A9D0-08B0-A92E7105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8B41D-6459-FD1D-6889-B28B7D0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4F798-78B9-583B-7F82-0F5CD8B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4F26E-1F35-4AC9-0DA2-7E57773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0C627-E8C6-3D49-5578-DB0317B3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00336-C56E-9347-D0D8-7BB68DF9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FAD87-B0FD-5A30-494D-4AD2F431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99C7-3601-26AF-A608-6E53EF51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5A5E2-3578-D8AD-0937-E9D3EF10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16C16-94D0-C928-3348-391B8ED3D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4C01C-F2B5-F435-101B-429DA9C1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4D43D-F3C5-6AE9-C64F-99B4B127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42A13-05AB-27C7-DCCB-AFCF2FF7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1D2B0-924B-CD14-4F33-9FA6E146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D46B0-772F-29FD-61AA-210AF9FFB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EAED3-C423-EA2B-7A56-D26E0E1B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24FA9-4AE7-D083-050B-78D29C59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47D21-62B7-4593-75D1-65DB5FEB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BB898-7E5C-DBE9-63E6-BF83F2F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625F4-920B-C55D-FF08-6845A49F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EA678-60A5-2E96-4915-48549E86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CBB4-B197-EF62-6359-CF223D029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6CEE-71C6-48C4-A133-D48F3F7D584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179F6-E70D-1A03-AB1F-CD4A3975C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F5A0F-07B7-D411-F37D-D70B29CC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2E12-2842-41BF-8B9C-588B1C77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CDA29-E5BE-F3B8-A1D8-920C9894F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6000" b="0" i="0" baseline="0" dirty="0" err="1">
                <a:solidFill>
                  <a:schemeClr val="tx2"/>
                </a:solidFill>
                <a:latin typeface="Bookman Old Style"/>
                <a:ea typeface="돋움"/>
              </a:rPr>
              <a:t>Lab</a:t>
            </a:r>
            <a:r>
              <a:rPr kumimoji="0" lang="ko-KR" altLang="en-US" sz="6000" b="0" i="0" baseline="0" dirty="0">
                <a:solidFill>
                  <a:schemeClr val="tx2"/>
                </a:solidFill>
                <a:latin typeface="Bookman Old Style"/>
                <a:ea typeface="돋움"/>
              </a:rPr>
              <a:t> 03 DNS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E7802-EEF2-CFA0-8C05-3055E5279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휴먼지능정보공학과 </a:t>
            </a:r>
            <a:r>
              <a:rPr lang="en-US" altLang="ko-KR" dirty="0"/>
              <a:t>202210829 </a:t>
            </a:r>
            <a:r>
              <a:rPr lang="ko-KR" altLang="en-US" dirty="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303935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BFFB4-CA2C-7E6F-8813-D2C8609C3F5F}"/>
              </a:ext>
            </a:extLst>
          </p:cNvPr>
          <p:cNvSpPr txBox="1"/>
          <p:nvPr/>
        </p:nvSpPr>
        <p:spPr>
          <a:xfrm>
            <a:off x="425789" y="362968"/>
            <a:ext cx="577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665F4-387A-0F8F-4C7B-6BB074F65A6C}"/>
              </a:ext>
            </a:extLst>
          </p:cNvPr>
          <p:cNvSpPr txBox="1"/>
          <p:nvPr/>
        </p:nvSpPr>
        <p:spPr>
          <a:xfrm>
            <a:off x="425789" y="1430931"/>
            <a:ext cx="11384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DNS </a:t>
            </a:r>
            <a:r>
              <a:rPr lang="ko-KR" altLang="en-US" dirty="0"/>
              <a:t>캐시를 삭제하면 </a:t>
            </a:r>
            <a:r>
              <a:rPr lang="en-US" altLang="ko-KR" dirty="0"/>
              <a:t>Local name server</a:t>
            </a:r>
            <a:r>
              <a:rPr lang="ko-KR" altLang="en-US" dirty="0"/>
              <a:t>에 있는 </a:t>
            </a:r>
            <a:r>
              <a:rPr lang="en-US" altLang="ko-KR" dirty="0"/>
              <a:t>DNS </a:t>
            </a:r>
            <a:r>
              <a:rPr lang="ko-KR" altLang="en-US" dirty="0"/>
              <a:t>정보가 사라져 </a:t>
            </a:r>
            <a:r>
              <a:rPr lang="en-US" altLang="ko-KR" dirty="0"/>
              <a:t>DNS </a:t>
            </a:r>
            <a:r>
              <a:rPr lang="ko-KR" altLang="en-US" dirty="0"/>
              <a:t>정보를 찾기 위해 </a:t>
            </a:r>
            <a:r>
              <a:rPr lang="en-US" altLang="ko-KR" dirty="0">
                <a:solidFill>
                  <a:schemeClr val="tx2"/>
                </a:solidFill>
              </a:rPr>
              <a:t>authoritative DNS serve</a:t>
            </a:r>
            <a:r>
              <a:rPr lang="ko-KR" altLang="en-US" dirty="0">
                <a:solidFill>
                  <a:schemeClr val="tx2"/>
                </a:solidFill>
              </a:rPr>
              <a:t>를 통해 </a:t>
            </a:r>
            <a:r>
              <a:rPr lang="en-US" altLang="ko-KR" dirty="0">
                <a:solidFill>
                  <a:schemeClr val="tx2"/>
                </a:solidFill>
              </a:rPr>
              <a:t>DNS </a:t>
            </a:r>
            <a:r>
              <a:rPr lang="ko-KR" altLang="en-US" dirty="0">
                <a:solidFill>
                  <a:schemeClr val="tx2"/>
                </a:solidFill>
              </a:rPr>
              <a:t>정보를 받아 온다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2.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Local name server </a:t>
            </a:r>
            <a:r>
              <a:rPr lang="ko-KR" altLang="en-US" dirty="0">
                <a:solidFill>
                  <a:schemeClr val="tx2"/>
                </a:solidFill>
              </a:rPr>
              <a:t>주소와 </a:t>
            </a:r>
            <a:r>
              <a:rPr lang="en-US" altLang="ko-KR" dirty="0" err="1">
                <a:solidFill>
                  <a:schemeClr val="tx2"/>
                </a:solidFill>
              </a:rPr>
              <a:t>wireshark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en-US" altLang="ko-KR" dirty="0">
                <a:solidFill>
                  <a:schemeClr val="tx2"/>
                </a:solidFill>
              </a:rPr>
              <a:t>DNS </a:t>
            </a:r>
            <a:r>
              <a:rPr lang="ko-KR" altLang="en-US" dirty="0">
                <a:solidFill>
                  <a:schemeClr val="tx2"/>
                </a:solidFill>
              </a:rPr>
              <a:t>정보를 보았을 때 정확하게 일치하는 것이 </a:t>
            </a:r>
            <a:r>
              <a:rPr lang="en-US" altLang="ko-KR" dirty="0">
                <a:solidFill>
                  <a:schemeClr val="tx2"/>
                </a:solidFill>
              </a:rPr>
              <a:t>local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name server </a:t>
            </a:r>
            <a:r>
              <a:rPr lang="ko-KR" altLang="en-US" dirty="0">
                <a:solidFill>
                  <a:schemeClr val="tx2"/>
                </a:solidFill>
              </a:rPr>
              <a:t>를 통해 </a:t>
            </a:r>
            <a:r>
              <a:rPr lang="en-US" altLang="ko-KR" dirty="0" err="1">
                <a:solidFill>
                  <a:schemeClr val="tx2"/>
                </a:solidFill>
              </a:rPr>
              <a:t>ip</a:t>
            </a:r>
            <a:r>
              <a:rPr lang="ko-KR" altLang="en-US" dirty="0">
                <a:solidFill>
                  <a:schemeClr val="tx2"/>
                </a:solidFill>
              </a:rPr>
              <a:t>를 가져오는 것을 알 수 있었다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3. </a:t>
            </a:r>
            <a:r>
              <a:rPr lang="ko-KR" altLang="en-US" dirty="0">
                <a:solidFill>
                  <a:schemeClr val="tx2"/>
                </a:solidFill>
              </a:rPr>
              <a:t>시험 전에 본 과제와 시험 끝나고 본 과제가 역시 색다르게 느껴졌다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4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480C9C-3EFA-1CDF-2254-B2E1E38F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4" y="266155"/>
            <a:ext cx="6027665" cy="4117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F34C5-2228-6D9E-916B-D973AFA4E854}"/>
              </a:ext>
            </a:extLst>
          </p:cNvPr>
          <p:cNvSpPr txBox="1"/>
          <p:nvPr/>
        </p:nvSpPr>
        <p:spPr>
          <a:xfrm>
            <a:off x="5965373" y="433559"/>
            <a:ext cx="5996574" cy="668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8" marR="0" lvl="1" indent="-273050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권한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없는 응답이란 무엇인가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274638" marR="0" lvl="1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권한 없는 응답이란 권한 있는 </a:t>
            </a:r>
            <a:r>
              <a:rPr lang="en-US" altLang="ko-KR" dirty="0">
                <a:solidFill>
                  <a:schemeClr val="tx2"/>
                </a:solidFill>
              </a:rPr>
              <a:t>DNS </a:t>
            </a:r>
            <a:r>
              <a:rPr lang="ko-KR" altLang="en-US" dirty="0">
                <a:solidFill>
                  <a:schemeClr val="tx2"/>
                </a:solidFill>
              </a:rPr>
              <a:t>서버</a:t>
            </a:r>
            <a:endParaRPr lang="en-US" altLang="ko-KR" dirty="0">
              <a:solidFill>
                <a:schemeClr val="tx2"/>
              </a:solidFill>
            </a:endParaRPr>
          </a:p>
          <a:p>
            <a:pPr marL="274638" marR="0" lvl="1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lang="en-US" altLang="ko-KR" dirty="0">
                <a:solidFill>
                  <a:schemeClr val="tx2"/>
                </a:solidFill>
              </a:rPr>
              <a:t>	(authoritative DNS server)</a:t>
            </a:r>
            <a:r>
              <a:rPr lang="ko-KR" altLang="en-US" dirty="0">
                <a:solidFill>
                  <a:schemeClr val="tx2"/>
                </a:solidFill>
              </a:rPr>
              <a:t>를 거치지 않고 </a:t>
            </a:r>
            <a:r>
              <a:rPr lang="en-US" altLang="ko-KR" dirty="0">
                <a:solidFill>
                  <a:schemeClr val="tx2"/>
                </a:solidFill>
              </a:rPr>
              <a:t>local 	name Server </a:t>
            </a:r>
            <a:r>
              <a:rPr lang="ko-KR" altLang="en-US" dirty="0">
                <a:solidFill>
                  <a:schemeClr val="tx2"/>
                </a:solidFill>
              </a:rPr>
              <a:t>만을 통해 요청을 처리할 때 발생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할 수 있다</a:t>
            </a:r>
            <a:r>
              <a:rPr lang="en-US" altLang="ko-KR" dirty="0">
                <a:solidFill>
                  <a:schemeClr val="tx2"/>
                </a:solidFill>
              </a:rPr>
              <a:t>. Authoritative DNS server</a:t>
            </a:r>
            <a:r>
              <a:rPr lang="ko-KR" altLang="en-US" dirty="0">
                <a:solidFill>
                  <a:schemeClr val="tx2"/>
                </a:solidFill>
              </a:rPr>
              <a:t>는 일반적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으로 특정 도메인에 대한 정보를 제공하는 역할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을 하며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이러한 서버를 우회하면 시스템은 권한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이 없어 요청을 처리하지  </a:t>
            </a:r>
            <a:r>
              <a:rPr lang="ko-KR" altLang="en-US" dirty="0" err="1">
                <a:solidFill>
                  <a:schemeClr val="tx2"/>
                </a:solidFill>
              </a:rPr>
              <a:t>못하고권한</a:t>
            </a:r>
            <a:r>
              <a:rPr lang="ko-KR" altLang="en-US" dirty="0">
                <a:solidFill>
                  <a:schemeClr val="tx2"/>
                </a:solidFill>
              </a:rPr>
              <a:t> 없는 응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>
                <a:solidFill>
                  <a:schemeClr val="tx2"/>
                </a:solidFill>
              </a:rPr>
              <a:t>답을 반환할 수 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274638" marR="0" lvl="1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서버란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무엇인가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31838" lvl="2" eaLnBrk="0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lang="ko-KR" altLang="en-US" dirty="0">
                <a:solidFill>
                  <a:schemeClr val="tx2"/>
                </a:solidFill>
              </a:rPr>
              <a:t>네트워크에서 클라이언트에게 서비스를 제공하는</a:t>
            </a:r>
            <a:endParaRPr lang="en-US" altLang="ko-KR" dirty="0">
              <a:solidFill>
                <a:schemeClr val="tx2"/>
              </a:solidFill>
            </a:endParaRPr>
          </a:p>
          <a:p>
            <a:pPr marL="731838" lvl="2" eaLnBrk="0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lang="ko-KR" altLang="en-US" dirty="0">
                <a:solidFill>
                  <a:schemeClr val="tx2"/>
                </a:solidFill>
              </a:rPr>
              <a:t>컴퓨터 시스템이나 프로그램을 </a:t>
            </a:r>
            <a:r>
              <a:rPr lang="ko-KR" altLang="en-US" dirty="0" err="1">
                <a:solidFill>
                  <a:schemeClr val="tx2"/>
                </a:solidFill>
              </a:rPr>
              <a:t>가르킨다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kumimoji="0" lang="en-US" altLang="ko-KR" b="0" i="0" u="none" strike="noStrike" kern="1200" cap="none" spc="0" normalizeH="0" baseline="0" dirty="0"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이름이란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무엇인가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31838" lvl="2" eaLnBrk="0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특정 자원을 식별하는 문자열임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도메인 이름은</a:t>
            </a:r>
            <a:endParaRPr kumimoji="0" lang="en-US" altLang="ko-KR" b="0" i="0" u="none" strike="noStrike" kern="1200" cap="none" spc="0" normalizeH="0" baseline="0" dirty="0"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838" lvl="2" eaLnBrk="0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인터넷에서 웹사이트를 식별하는 데 사용되는 이름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638" marR="0" lvl="1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4F97F-2D14-404B-239D-BBA553878E6F}"/>
              </a:ext>
            </a:extLst>
          </p:cNvPr>
          <p:cNvSpPr txBox="1"/>
          <p:nvPr/>
        </p:nvSpPr>
        <p:spPr>
          <a:xfrm>
            <a:off x="48724" y="4407521"/>
            <a:ext cx="6097978" cy="245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7688" marR="0" lvl="1" indent="-273050" algn="l" defTabSz="914400" rtl="0" eaLnBrk="0" latinLnBrk="1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Aliases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란 무엇인가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31838" lvl="2" eaLnBrk="0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defRPr/>
            </a:pPr>
            <a:r>
              <a:rPr lang="en-US" altLang="ko-KR" dirty="0">
                <a:solidFill>
                  <a:schemeClr val="tx2"/>
                </a:solidFill>
              </a:rPr>
              <a:t>Aliases</a:t>
            </a:r>
            <a:r>
              <a:rPr lang="ko-KR" altLang="en-US" dirty="0">
                <a:solidFill>
                  <a:schemeClr val="tx2"/>
                </a:solidFill>
              </a:rPr>
              <a:t>는 하나의 자원에 대해 여러 개의 이름을 가리킬 때 사용됨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예를 들어 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도메인 이름에 대해 여러 가지 별칭이 설정될 수 있어서 사용자가 다양한 이름으로 동일한 웹사이트를 </a:t>
            </a:r>
            <a:r>
              <a:rPr lang="ko-KR" altLang="en-US" dirty="0" err="1">
                <a:solidFill>
                  <a:schemeClr val="tx2"/>
                </a:solidFill>
              </a:rPr>
              <a:t>엑세스할</a:t>
            </a:r>
            <a:r>
              <a:rPr lang="ko-KR" altLang="en-US" dirty="0">
                <a:solidFill>
                  <a:schemeClr val="tx2"/>
                </a:solidFill>
              </a:rPr>
              <a:t> 수 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다양한 별칭을 하나의 </a:t>
            </a:r>
            <a:r>
              <a:rPr lang="en-US" altLang="ko-KR" dirty="0">
                <a:solidFill>
                  <a:schemeClr val="tx2"/>
                </a:solidFill>
              </a:rPr>
              <a:t>IP</a:t>
            </a:r>
            <a:r>
              <a:rPr lang="ko-KR" altLang="en-US" dirty="0">
                <a:solidFill>
                  <a:schemeClr val="tx2"/>
                </a:solidFill>
              </a:rPr>
              <a:t>로 바꿔 주는 것은 </a:t>
            </a:r>
            <a:r>
              <a:rPr lang="ko-KR" altLang="en-US" dirty="0" err="1">
                <a:solidFill>
                  <a:schemeClr val="tx2"/>
                </a:solidFill>
              </a:rPr>
              <a:t>리다이엑션이라고</a:t>
            </a:r>
            <a:r>
              <a:rPr lang="ko-KR" altLang="en-US" dirty="0">
                <a:solidFill>
                  <a:schemeClr val="tx2"/>
                </a:solidFill>
              </a:rPr>
              <a:t> 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kumimoji="0" lang="en-US" altLang="ko-KR" b="0" i="0" u="none" strike="noStrike" kern="1200" cap="none" spc="0" normalizeH="0" baseline="0" dirty="0"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ABB17A-0A94-E30B-390A-85F70054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" y="133904"/>
            <a:ext cx="10361422" cy="65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987495-A82E-5CD8-1B62-7508998A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580"/>
            <a:ext cx="12192000" cy="4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7B757-5CEF-8606-0B60-280F4A494482}"/>
              </a:ext>
            </a:extLst>
          </p:cNvPr>
          <p:cNvSpPr txBox="1"/>
          <p:nvPr/>
        </p:nvSpPr>
        <p:spPr>
          <a:xfrm>
            <a:off x="317665" y="30222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Are they sent over UDP or TCP?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455DD-874D-E370-3570-7BB09E03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" y="1013171"/>
            <a:ext cx="7950609" cy="538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AE88B-2669-56B4-4B12-5DDD095C1B98}"/>
              </a:ext>
            </a:extLst>
          </p:cNvPr>
          <p:cNvSpPr txBox="1"/>
          <p:nvPr/>
        </p:nvSpPr>
        <p:spPr>
          <a:xfrm>
            <a:off x="8634449" y="1186626"/>
            <a:ext cx="32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UDP</a:t>
            </a:r>
            <a:r>
              <a:rPr lang="ko-KR" altLang="en-US" dirty="0"/>
              <a:t>를 보내고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50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49D5F-57E5-229E-BA89-83FA1D6C90CC}"/>
              </a:ext>
            </a:extLst>
          </p:cNvPr>
          <p:cNvSpPr txBox="1"/>
          <p:nvPr/>
        </p:nvSpPr>
        <p:spPr>
          <a:xfrm>
            <a:off x="83125" y="310230"/>
            <a:ext cx="12077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What is the destination port for the DNS query message? What is the source port of DNS response message?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732F3-936D-F4AB-0355-F722DEEA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05" y="741994"/>
            <a:ext cx="5424215" cy="4514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D73E2-670B-BB29-E4BE-C4FAFE39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244"/>
            <a:ext cx="6372879" cy="4632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9E664-31BA-847A-3FB8-250D1E2629C3}"/>
              </a:ext>
            </a:extLst>
          </p:cNvPr>
          <p:cNvSpPr txBox="1"/>
          <p:nvPr/>
        </p:nvSpPr>
        <p:spPr>
          <a:xfrm>
            <a:off x="425789" y="5877289"/>
            <a:ext cx="275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 : 59070</a:t>
            </a:r>
          </a:p>
          <a:p>
            <a:r>
              <a:rPr lang="en-US" altLang="ko-KR" dirty="0"/>
              <a:t>Destination port : 53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3696C-3170-C204-F876-25D1D40208FC}"/>
              </a:ext>
            </a:extLst>
          </p:cNvPr>
          <p:cNvSpPr txBox="1"/>
          <p:nvPr/>
        </p:nvSpPr>
        <p:spPr>
          <a:xfrm>
            <a:off x="7237254" y="5685969"/>
            <a:ext cx="275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 : 53</a:t>
            </a:r>
          </a:p>
          <a:p>
            <a:r>
              <a:rPr lang="en-US" altLang="ko-KR" dirty="0"/>
              <a:t>Destination port : 59070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9CED3-64FD-5E1C-A0D6-D43645302DE2}"/>
              </a:ext>
            </a:extLst>
          </p:cNvPr>
          <p:cNvSpPr txBox="1"/>
          <p:nvPr/>
        </p:nvSpPr>
        <p:spPr>
          <a:xfrm>
            <a:off x="198912" y="167728"/>
            <a:ext cx="11866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To what IP address is the DNS query message sent? Use ipconfig to determine the IP address of your local DNS server. Are these two IP addresses the same?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244DF-34BF-527E-2809-F3402480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35" y="1019206"/>
            <a:ext cx="5940553" cy="4254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C37375-14FE-E8C2-2413-0E163D5B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2" y="973372"/>
            <a:ext cx="5643476" cy="4400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B756C8-1DFB-647D-23B3-EE462CB07D94}"/>
              </a:ext>
            </a:extLst>
          </p:cNvPr>
          <p:cNvSpPr/>
          <p:nvPr/>
        </p:nvSpPr>
        <p:spPr>
          <a:xfrm>
            <a:off x="2547755" y="3999627"/>
            <a:ext cx="1051971" cy="259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B0716B-C450-ADC4-C4A1-2BFC77C72E96}"/>
              </a:ext>
            </a:extLst>
          </p:cNvPr>
          <p:cNvSpPr/>
          <p:nvPr/>
        </p:nvSpPr>
        <p:spPr>
          <a:xfrm>
            <a:off x="8206451" y="3547642"/>
            <a:ext cx="1266618" cy="23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51B88-ADBA-4605-6229-B2D25A09DF64}"/>
              </a:ext>
            </a:extLst>
          </p:cNvPr>
          <p:cNvSpPr txBox="1"/>
          <p:nvPr/>
        </p:nvSpPr>
        <p:spPr>
          <a:xfrm>
            <a:off x="671332" y="5694744"/>
            <a:ext cx="335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IP addresses</a:t>
            </a:r>
            <a:r>
              <a:rPr lang="ko-KR" altLang="en-US" dirty="0"/>
              <a:t>인걸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4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DCC0A-F34E-0636-BA2E-16B5FDBF3EBE}"/>
              </a:ext>
            </a:extLst>
          </p:cNvPr>
          <p:cNvSpPr txBox="1"/>
          <p:nvPr/>
        </p:nvSpPr>
        <p:spPr>
          <a:xfrm>
            <a:off x="246412" y="279140"/>
            <a:ext cx="11945587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Examine the DNS query message. What “Type” of DNS query is it? Does the query message contain any “answers”?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5A300-171C-A759-642E-D54AB81D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3" y="1077120"/>
            <a:ext cx="4724643" cy="5372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9609D-C575-DE4D-D033-2CA2E887BBDE}"/>
              </a:ext>
            </a:extLst>
          </p:cNvPr>
          <p:cNvSpPr txBox="1"/>
          <p:nvPr/>
        </p:nvSpPr>
        <p:spPr>
          <a:xfrm>
            <a:off x="6449661" y="2551837"/>
            <a:ext cx="354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Queries</a:t>
            </a:r>
            <a:r>
              <a:rPr lang="ko-KR" altLang="en-US" dirty="0"/>
              <a:t>의 </a:t>
            </a:r>
            <a:r>
              <a:rPr lang="en-US" altLang="ko-KR" dirty="0"/>
              <a:t>TYPE = A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Queries</a:t>
            </a:r>
            <a:r>
              <a:rPr lang="ko-KR" altLang="en-US" dirty="0"/>
              <a:t>에 </a:t>
            </a:r>
            <a:r>
              <a:rPr lang="en-US" altLang="ko-KR" dirty="0"/>
              <a:t>answers</a:t>
            </a:r>
            <a:r>
              <a:rPr lang="ko-KR" altLang="en-US" dirty="0"/>
              <a:t>는 포함하고 있지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6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9320F-B8E2-E2E5-807C-524ED7912DE9}"/>
              </a:ext>
            </a:extLst>
          </p:cNvPr>
          <p:cNvSpPr txBox="1"/>
          <p:nvPr/>
        </p:nvSpPr>
        <p:spPr>
          <a:xfrm>
            <a:off x="139536" y="250855"/>
            <a:ext cx="11925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Examine the DNS response message. How many “answers” are provided? What do each of these answers contain?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4F92B-6DB6-E308-FAB8-8D020F12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6" y="941209"/>
            <a:ext cx="5653991" cy="5792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CD45E-55BA-5008-CD5A-8508FDE0C351}"/>
              </a:ext>
            </a:extLst>
          </p:cNvPr>
          <p:cNvSpPr txBox="1"/>
          <p:nvPr/>
        </p:nvSpPr>
        <p:spPr>
          <a:xfrm>
            <a:off x="6680006" y="2338351"/>
            <a:ext cx="4083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Answers</a:t>
            </a:r>
          </a:p>
          <a:p>
            <a:endParaRPr lang="en-US" altLang="ko-KR" dirty="0"/>
          </a:p>
          <a:p>
            <a:r>
              <a:rPr lang="en-US" altLang="ko-KR" dirty="0"/>
              <a:t>Name : ka.ad.daum.net</a:t>
            </a:r>
          </a:p>
          <a:p>
            <a:r>
              <a:rPr lang="en-US" altLang="ko-KR" dirty="0"/>
              <a:t>TYPE : CNAME</a:t>
            </a:r>
          </a:p>
          <a:p>
            <a:r>
              <a:rPr lang="en-US" altLang="ko-KR" dirty="0"/>
              <a:t>Class : IN(0x0001)</a:t>
            </a:r>
          </a:p>
          <a:p>
            <a:r>
              <a:rPr lang="en-US" altLang="ko-KR" dirty="0"/>
              <a:t>Time to live : 150</a:t>
            </a:r>
          </a:p>
          <a:p>
            <a:r>
              <a:rPr lang="en-US" altLang="ko-KR" dirty="0"/>
              <a:t>Data length : 26</a:t>
            </a:r>
          </a:p>
          <a:p>
            <a:r>
              <a:rPr lang="en-US" altLang="ko-KR" dirty="0"/>
              <a:t>CNAME : ka-ad-zfxnggyn.kgslb.com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425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Bookman Old Style</vt:lpstr>
      <vt:lpstr>Wingdings 3</vt:lpstr>
      <vt:lpstr>Office 테마</vt:lpstr>
      <vt:lpstr>Lab 03 DNS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DNS</dc:title>
  <dc:creator>김진석</dc:creator>
  <cp:lastModifiedBy>김진석</cp:lastModifiedBy>
  <cp:revision>1</cp:revision>
  <dcterms:created xsi:type="dcterms:W3CDTF">2023-10-31T05:41:40Z</dcterms:created>
  <dcterms:modified xsi:type="dcterms:W3CDTF">2023-10-31T07:43:30Z</dcterms:modified>
</cp:coreProperties>
</file>