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35" d="100"/>
          <a:sy n="35" d="100"/>
        </p:scale>
        <p:origin x="56" y="1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205D3-3081-0DB7-4720-3C1F612A8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4CEE3B-5D7B-70CD-3799-E2932D8F1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60545-6F95-BCEF-2EAE-900A5C21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5112-3C0E-4183-BA1F-9AC42D0EDA8F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E3C6C-D82D-22DD-7478-BDF494E6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9A3D3-9B14-AA64-1C28-9E93BD94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A74B-892A-46A6-952A-51F8F0CB6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2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03A1C-0AAD-0C41-3300-9E67197D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E5E00-23A3-7978-7847-C6960BC82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C76F8-8A12-4487-CD4C-C2515489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5112-3C0E-4183-BA1F-9AC42D0EDA8F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AE551-30F7-AA6A-CB79-25C05BD3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2C2EE-B8DB-5FF8-361E-2F4347D8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A74B-892A-46A6-952A-51F8F0CB6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5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E335F3-069C-6A9E-6658-4DC5C8D52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0FE07F-1E07-A209-8546-98F6C40B1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CB970-61F9-C9FA-66FD-C594383E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5112-3C0E-4183-BA1F-9AC42D0EDA8F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265DF-5E84-C083-2F3F-E302D2F5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7EB59-4284-95BC-640C-AE4692EE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A74B-892A-46A6-952A-51F8F0CB6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4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054BA-BA65-A285-9D63-B753B598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5FA16-C7F0-6853-F046-FF202268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C1C79-B84D-9B01-11AC-A2AC21E4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5112-3C0E-4183-BA1F-9AC42D0EDA8F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10317-5557-1284-1D4E-A44C3C3E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32242-23B0-CD13-B83A-D5F893A3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A74B-892A-46A6-952A-51F8F0CB6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24E83-F449-8A9E-10CD-146F8A50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0C057-F66B-E64D-F876-E88F527B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54E29-951A-0228-2D26-C83DC742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5112-3C0E-4183-BA1F-9AC42D0EDA8F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B5C7D-7D1D-67B3-1248-D2F934C5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5F9BB-DE8B-1C32-3EF3-EE2BD05A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A74B-892A-46A6-952A-51F8F0CB6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148F-440B-5A0B-9150-18935FD5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BEE0B-43C4-F6FE-6C83-99F1A200F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4DAFC-7F90-7402-A325-C6996D03D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92970C-9D52-C66D-432D-6440EC47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5112-3C0E-4183-BA1F-9AC42D0EDA8F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A9489-349F-AEBE-6FB9-29DB1156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38520-30C1-C423-522E-DE6DDC89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A74B-892A-46A6-952A-51F8F0CB6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A87D4-E808-A0F9-30B5-9E460024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3DB0E-E634-30C6-56AF-9DBA8B033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37AC9-6D75-4AE8-5789-87FB00139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645DFB-3DA8-2DCC-5A61-077397AF9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5AD182-88B5-ECD3-AE77-3B3CB4D21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3CECCC-99AB-78EC-C180-BA0FBCA8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5112-3C0E-4183-BA1F-9AC42D0EDA8F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CFE094-8B94-6913-76A8-25688104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C0899F-40A5-AB02-D728-1ADE2820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A74B-892A-46A6-952A-51F8F0CB6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8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64EBD-D81D-3D71-106D-6D9B132F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69DFA0-AA39-A68E-D20A-2DBC5680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5112-3C0E-4183-BA1F-9AC42D0EDA8F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C54C2-0007-5EE7-E9DC-88BD0E2C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83769-4054-E48F-7FFD-38847A1E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A74B-892A-46A6-952A-51F8F0CB6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7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4FD4DF-8CE2-C8FE-E38D-C3B502BC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5112-3C0E-4183-BA1F-9AC42D0EDA8F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70EB0B-517C-6662-FF1A-A9C078AF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A1CC1-3E1F-34E0-CDFE-EE73DD2B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A74B-892A-46A6-952A-51F8F0CB6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0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8A72B-D7D3-BDCB-21B3-89132CAA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B7DDF-DF4F-A0B4-8A93-4274544D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1F3013-7E62-CCCC-A835-43F440C7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B5A91-254B-4657-4003-255E14A2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5112-3C0E-4183-BA1F-9AC42D0EDA8F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A7F8B-886A-E152-400F-50C2DC1B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6EF645-0BCA-2A17-358C-063749E1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A74B-892A-46A6-952A-51F8F0CB6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4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74800-E7C1-ACE8-A482-16691FFF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3F20AD-5EEF-A09A-CE64-387F37B63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60B71-AD2E-BF83-C2CD-3520EC141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ED362-2350-A537-8AF9-4A382C3D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5112-3C0E-4183-BA1F-9AC42D0EDA8F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DAB2F-669B-C80F-FBF6-BE2A71DB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17D74-3E28-6DAB-FC75-A949BE0A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A74B-892A-46A6-952A-51F8F0CB6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5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68744E-94FC-77B3-B8E7-C658598D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AAA04-9A6D-2C70-BDA4-E076D802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D5666-368F-FBAC-6181-F0FEB2FC9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15112-3C0E-4183-BA1F-9AC42D0EDA8F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A7820-C783-88B8-FDB2-D38E746DC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34371-160B-AB9F-21C0-7EADF8D76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0A74B-892A-46A6-952A-51F8F0CB6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0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8A6B8-EDD6-EBE1-53C7-947CE0674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시험</a:t>
            </a:r>
            <a:br>
              <a:rPr lang="en-US" altLang="ko-KR" dirty="0"/>
            </a:br>
            <a:r>
              <a:rPr lang="en-US" altLang="ko-KR" dirty="0"/>
              <a:t>202210829 </a:t>
            </a:r>
            <a:r>
              <a:rPr lang="ko-KR" altLang="en-US" dirty="0"/>
              <a:t>김진석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3EFF5B-BB5B-7C37-3199-158375F2E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1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EC16FE-46F9-5692-9679-78C224F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78" y="767377"/>
            <a:ext cx="3949903" cy="4159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547DA8-4628-8A34-6EB1-5BBE09A15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57" y="613834"/>
            <a:ext cx="5709128" cy="39344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5019A6-A136-F842-B1DD-4ECC1B758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941" y="4428704"/>
            <a:ext cx="7144117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5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D12954-1420-4D20-FC2D-8991DF57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32" y="659237"/>
            <a:ext cx="3911801" cy="51120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13759D-562E-3793-50F0-DD94E608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630" y="406875"/>
            <a:ext cx="5063877" cy="34015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5000E3-4E28-F84F-0052-E508A3E06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210" y="4297502"/>
            <a:ext cx="9741401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5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7BC7A8-7D14-D146-060C-20F005D7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19" y="446744"/>
            <a:ext cx="4229317" cy="4159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C1808E-F990-CE50-E6A9-85C4D6A03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24" y="576524"/>
            <a:ext cx="7487035" cy="1809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29F2C1-B675-39AE-6A4C-F1D056826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44" y="3898977"/>
            <a:ext cx="7106015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6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46F953-DB4D-451C-07B5-64A645DC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95" y="892034"/>
            <a:ext cx="6902805" cy="388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364792-C133-4252-2B3F-F8DDFEA74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10" y="699733"/>
            <a:ext cx="7092595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0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FEFE69-51D6-E42D-3CA3-2D503CF06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8" y="651810"/>
            <a:ext cx="7626742" cy="53406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F5793F-D384-543D-3B0C-D7155653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405" y="865566"/>
            <a:ext cx="7569589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8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8691035B794CF4C8D5673F2FF161E1F" ma:contentTypeVersion="3" ma:contentTypeDescription="새 문서를 만듭니다." ma:contentTypeScope="" ma:versionID="b64fa696513871501249f2c4b799eede">
  <xsd:schema xmlns:xsd="http://www.w3.org/2001/XMLSchema" xmlns:xs="http://www.w3.org/2001/XMLSchema" xmlns:p="http://schemas.microsoft.com/office/2006/metadata/properties" xmlns:ns3="964dcc17-1d26-4d49-bdfe-236be9fdda67" targetNamespace="http://schemas.microsoft.com/office/2006/metadata/properties" ma:root="true" ma:fieldsID="ba5a9011b121b4e5fefbdd8904d323cb" ns3:_="">
    <xsd:import namespace="964dcc17-1d26-4d49-bdfe-236be9fdda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dcc17-1d26-4d49-bdfe-236be9fdda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34F351-B748-48FB-A224-C7B9059ECF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4dcc17-1d26-4d49-bdfe-236be9fdda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924D57-4EE5-4E7E-86BB-ED3B8BD692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43ACDF-7638-4194-BC1F-18F8CA319D15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64dcc17-1d26-4d49-bdfe-236be9fdda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시험 202210829 김진석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시험 202210829 김진석</dc:title>
  <dc:creator>김진석</dc:creator>
  <cp:lastModifiedBy>김진석</cp:lastModifiedBy>
  <cp:revision>3</cp:revision>
  <dcterms:created xsi:type="dcterms:W3CDTF">2023-12-20T07:25:09Z</dcterms:created>
  <dcterms:modified xsi:type="dcterms:W3CDTF">2023-12-20T07:42:41Z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0x01010018691035B794CF4C8D5673F2FF161E1F</vt:lpwstr>
  </property>
</Properties>
</file>