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3" r:id="rId10"/>
    <p:sldId id="261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B63713-3370-480F-AC6A-FB187BCA566B}" v="12" dt="2023-10-25T07:34:32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3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3ED33-D4CE-64E5-FE01-9403772B1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F7AA71-8541-5B18-1144-2CDD4D893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A4B97-CF41-9E18-8EB2-C6B313B2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236-6C66-4408-9D0D-C2AFE135CC42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12015-AC5B-AD56-5A13-0A22B89C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9015C5-9121-EC0D-8E19-56046834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CAB8-769A-48E9-923F-5F5B44621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24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9B62A-2FF9-8989-6972-9A77575D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34C278-F791-AF1D-D42B-DEBF5BBFC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FCD628-2E87-3F18-2D13-221DDD7C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236-6C66-4408-9D0D-C2AFE135CC42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66861E-76D9-B022-0814-D3503C63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7FFB2-5332-EA4B-29D5-4BD6E930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CAB8-769A-48E9-923F-5F5B44621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9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DA96A6-531D-6308-A057-8A46744BD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8641EA-B458-BC8F-7653-7584A266C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F2B0F-3F48-A120-E489-6F65017C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236-6C66-4408-9D0D-C2AFE135CC42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A27D5-4585-292F-72D4-03E4816D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8E89D4-B472-6061-96FC-D4C63BC6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CAB8-769A-48E9-923F-5F5B44621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7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4EF48-3544-E6E8-3BDE-CB98C316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4C873-79C2-F1F9-33F5-AF36751D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C49AD3-E509-A583-7E84-96F1782A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236-6C66-4408-9D0D-C2AFE135CC42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A58595-D9DF-DDBF-3022-B0281AF8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657A3-A810-A379-3218-CE19CBBF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CAB8-769A-48E9-923F-5F5B44621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46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65EA-9E35-D303-9C1F-2C5F0153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DA5D4B-DC03-3752-1785-CDD7646F4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C3E5B3-FF0B-A28A-05A8-E0A9C1CA4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236-6C66-4408-9D0D-C2AFE135CC42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3D4AC-BCC3-0166-99F9-EF77A9A8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67C1C2-CE03-29C0-EE72-21086AFD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CAB8-769A-48E9-923F-5F5B44621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54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A7CF6-71A6-ED4A-12A2-A766919B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123FAA-9311-7507-129A-210316F02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9ABA48-9498-47C3-FB59-E8936818C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3F5E24-9345-BA34-A609-EE3ED550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236-6C66-4408-9D0D-C2AFE135CC42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BB44A9-A648-284E-1F79-A07985AC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60B21D-93AD-DCA1-83DB-60E8BA61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CAB8-769A-48E9-923F-5F5B44621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19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F8404-E03F-563C-D9C5-45C907561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0D7CE1-6062-8C9A-15A1-844A1D4AB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A0B844-6CC7-A823-BB90-71962AF92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D07AE9-8DB8-E4CB-6D27-B3FDAA205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CE2036-92BB-EC31-8057-16813243F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E9F19A-5567-643F-BC8E-F173A2AD5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236-6C66-4408-9D0D-C2AFE135CC42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411EAD-A224-3DE7-A74E-C5BA3F05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0FAD65-18A4-FD52-E2BD-189AF84B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CAB8-769A-48E9-923F-5F5B44621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95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8D3AB-5D9F-2BB4-8516-0A9F2689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2CCA85-7EFC-85F2-6ABF-BBFF27C5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236-6C66-4408-9D0D-C2AFE135CC42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2C14E6-C774-DA86-872C-3ECA0FF31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D81CEC-D73F-8F26-EF47-AF0EF6F9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CAB8-769A-48E9-923F-5F5B44621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09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03C93A-0FBF-6955-FE06-2B3EC7D0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236-6C66-4408-9D0D-C2AFE135CC42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D3572F-1957-8203-EE8B-131B7F8F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C35CF1-1F93-A409-68BA-18D156EA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CAB8-769A-48E9-923F-5F5B44621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97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90188-38AA-9A0E-FFDD-4250D068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FF70C1-9921-3E35-ED02-A9713ECD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E1ABA-4222-DBB0-5FDD-EBCABEEB2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E9708-C2C6-8B98-BF23-493533C3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236-6C66-4408-9D0D-C2AFE135CC42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59C185-BB1B-CDC8-9F59-3BCBBEA1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1DB451-AF2C-C0A8-9D3D-87BFBF09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CAB8-769A-48E9-923F-5F5B44621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55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10B31-411A-9DE2-CBBA-C4A6F83A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FA32CB-FF25-402F-E02F-8DCFCBE6B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2B67DC-71F5-495A-4980-1D00B319D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53FF6A-3529-622D-6383-B4124C10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236-6C66-4408-9D0D-C2AFE135CC42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00B063-CDA3-7070-86DC-71D24090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BF8622-52FB-CD0E-9A73-DE07027B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CAB8-769A-48E9-923F-5F5B44621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25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5DE099-DE6F-1626-9D78-D8110675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FED43C-BC63-CE59-2B7B-4B0EF7BC8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7B816-1358-EA9F-2FDB-353B2C793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C7236-6C66-4408-9D0D-C2AFE135CC42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2EE22-BBB2-0FE9-6D2F-C27663E11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AE519-FB5D-9F84-FFC5-DCDEB8356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3CAB8-769A-48E9-923F-5F5B44621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78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B96E5-6A00-AB3C-9767-BD3EA165D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202210829</a:t>
            </a:r>
            <a:br>
              <a:rPr lang="en-US" altLang="ko-KR" dirty="0"/>
            </a:br>
            <a:r>
              <a:rPr lang="ko-KR" altLang="en-US" dirty="0"/>
              <a:t>김진석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BD5888-0456-B8D5-9108-BD4F1B02A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19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BFECE74F-1BDC-6C0B-19FA-C7974FB1FE18}"/>
              </a:ext>
            </a:extLst>
          </p:cNvPr>
          <p:cNvSpPr/>
          <p:nvPr/>
        </p:nvSpPr>
        <p:spPr>
          <a:xfrm>
            <a:off x="0" y="2771358"/>
            <a:ext cx="1204913" cy="721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87306A-ACE7-3BA8-EC4F-3BA018DB0EFA}"/>
              </a:ext>
            </a:extLst>
          </p:cNvPr>
          <p:cNvSpPr/>
          <p:nvPr/>
        </p:nvSpPr>
        <p:spPr>
          <a:xfrm>
            <a:off x="724397" y="777833"/>
            <a:ext cx="1947553" cy="12350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82820FD6-DBEA-805A-2BBA-BC7FE3555181}"/>
              </a:ext>
            </a:extLst>
          </p:cNvPr>
          <p:cNvSpPr/>
          <p:nvPr/>
        </p:nvSpPr>
        <p:spPr>
          <a:xfrm>
            <a:off x="5003473" y="783771"/>
            <a:ext cx="1531916" cy="123503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9681A56-641F-8EFC-69D4-E8E63437824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671950" y="1395351"/>
            <a:ext cx="2331523" cy="5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C7EFEF-CC22-1AD9-2B23-58667F17905A}"/>
              </a:ext>
            </a:extLst>
          </p:cNvPr>
          <p:cNvSpPr/>
          <p:nvPr/>
        </p:nvSpPr>
        <p:spPr>
          <a:xfrm>
            <a:off x="8773885" y="777833"/>
            <a:ext cx="1947553" cy="12350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B8CE9EC-ECA2-FF63-F250-F01EB43282B8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6535389" y="1395351"/>
            <a:ext cx="2238496" cy="5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72D51ED-BA12-24CD-ED6D-5F3FB4926DE5}"/>
              </a:ext>
            </a:extLst>
          </p:cNvPr>
          <p:cNvCxnSpPr>
            <a:cxnSpLocks/>
          </p:cNvCxnSpPr>
          <p:nvPr/>
        </p:nvCxnSpPr>
        <p:spPr>
          <a:xfrm flipV="1">
            <a:off x="732307" y="2012868"/>
            <a:ext cx="651650" cy="75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52CD04B1-4807-BC8B-8ACF-A5227C9556CE}"/>
              </a:ext>
            </a:extLst>
          </p:cNvPr>
          <p:cNvSpPr/>
          <p:nvPr/>
        </p:nvSpPr>
        <p:spPr>
          <a:xfrm>
            <a:off x="1264618" y="2831355"/>
            <a:ext cx="1204913" cy="721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D5D62A5-EAAC-36D0-A369-B5CCD5196FF6}"/>
              </a:ext>
            </a:extLst>
          </p:cNvPr>
          <p:cNvSpPr/>
          <p:nvPr/>
        </p:nvSpPr>
        <p:spPr>
          <a:xfrm>
            <a:off x="1619002" y="3682248"/>
            <a:ext cx="1204913" cy="721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0633449-9A81-EBD5-BDBE-8819D23246CC}"/>
              </a:ext>
            </a:extLst>
          </p:cNvPr>
          <p:cNvSpPr/>
          <p:nvPr/>
        </p:nvSpPr>
        <p:spPr>
          <a:xfrm>
            <a:off x="2529236" y="2839928"/>
            <a:ext cx="1204913" cy="721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F9990F-5429-492A-82B6-75A6C54E3CB6}"/>
              </a:ext>
            </a:extLst>
          </p:cNvPr>
          <p:cNvSpPr txBox="1"/>
          <p:nvPr/>
        </p:nvSpPr>
        <p:spPr>
          <a:xfrm>
            <a:off x="1373705" y="1191061"/>
            <a:ext cx="100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A30852-B381-7D57-D819-950D6F551A57}"/>
              </a:ext>
            </a:extLst>
          </p:cNvPr>
          <p:cNvSpPr txBox="1"/>
          <p:nvPr/>
        </p:nvSpPr>
        <p:spPr>
          <a:xfrm>
            <a:off x="5418674" y="1193470"/>
            <a:ext cx="100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69B710-FE52-5151-9EB5-08A5A3FD7DCC}"/>
              </a:ext>
            </a:extLst>
          </p:cNvPr>
          <p:cNvSpPr txBox="1"/>
          <p:nvPr/>
        </p:nvSpPr>
        <p:spPr>
          <a:xfrm>
            <a:off x="9373157" y="1193470"/>
            <a:ext cx="100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교수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6FB8D5-DAA6-F891-1CB0-24B800B46745}"/>
              </a:ext>
            </a:extLst>
          </p:cNvPr>
          <p:cNvSpPr/>
          <p:nvPr/>
        </p:nvSpPr>
        <p:spPr>
          <a:xfrm>
            <a:off x="9028773" y="4719621"/>
            <a:ext cx="1947553" cy="12350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31AD85-CD85-D443-0BAD-F41BC9877204}"/>
              </a:ext>
            </a:extLst>
          </p:cNvPr>
          <p:cNvSpPr txBox="1"/>
          <p:nvPr/>
        </p:nvSpPr>
        <p:spPr>
          <a:xfrm>
            <a:off x="9637166" y="5152472"/>
            <a:ext cx="100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743E3B-0FFC-C0FE-AE0F-133EB565371A}"/>
              </a:ext>
            </a:extLst>
          </p:cNvPr>
          <p:cNvSpPr txBox="1"/>
          <p:nvPr/>
        </p:nvSpPr>
        <p:spPr>
          <a:xfrm>
            <a:off x="9484765" y="3192114"/>
            <a:ext cx="100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</a:t>
            </a:r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90E4260F-3A68-38E9-6B60-87D3D299A219}"/>
              </a:ext>
            </a:extLst>
          </p:cNvPr>
          <p:cNvSpPr/>
          <p:nvPr/>
        </p:nvSpPr>
        <p:spPr>
          <a:xfrm>
            <a:off x="9092686" y="2748727"/>
            <a:ext cx="1531916" cy="123503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229FD9-F4B0-0593-2AB4-57ED9F04772B}"/>
              </a:ext>
            </a:extLst>
          </p:cNvPr>
          <p:cNvSpPr txBox="1"/>
          <p:nvPr/>
        </p:nvSpPr>
        <p:spPr>
          <a:xfrm>
            <a:off x="9520894" y="3181578"/>
            <a:ext cx="70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강의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0BE1307-E96C-4D99-3362-E0C26DEEF104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9858644" y="2029342"/>
            <a:ext cx="81002" cy="719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78386AF-B02A-337F-6DFA-B87424DACB25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9858644" y="3979620"/>
            <a:ext cx="143906" cy="74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ADB4B80-6958-0DF8-E78D-B22F3425BA88}"/>
              </a:ext>
            </a:extLst>
          </p:cNvPr>
          <p:cNvSpPr txBox="1"/>
          <p:nvPr/>
        </p:nvSpPr>
        <p:spPr>
          <a:xfrm>
            <a:off x="159547" y="2868948"/>
            <a:ext cx="112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학생아이디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5AD4A3-44DD-08A1-99BA-DF7D469EE4AF}"/>
              </a:ext>
            </a:extLst>
          </p:cNvPr>
          <p:cNvSpPr txBox="1"/>
          <p:nvPr/>
        </p:nvSpPr>
        <p:spPr>
          <a:xfrm>
            <a:off x="1495997" y="3059668"/>
            <a:ext cx="1003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학생이름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392154-747D-CE8B-5263-95999C7DA94D}"/>
              </a:ext>
            </a:extLst>
          </p:cNvPr>
          <p:cNvSpPr txBox="1"/>
          <p:nvPr/>
        </p:nvSpPr>
        <p:spPr>
          <a:xfrm>
            <a:off x="1762484" y="3910944"/>
            <a:ext cx="133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이수학기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8DC3401-5E27-AA74-8BC4-2E48E6F2567B}"/>
              </a:ext>
            </a:extLst>
          </p:cNvPr>
          <p:cNvSpPr/>
          <p:nvPr/>
        </p:nvSpPr>
        <p:spPr>
          <a:xfrm>
            <a:off x="3051329" y="3734851"/>
            <a:ext cx="1204913" cy="721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장학금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84EC3CD-3271-B4F5-82C3-DB1A7EE1E2C4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1762029" y="2031665"/>
            <a:ext cx="105046" cy="799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2873071-704C-6023-7F97-D13177BFE5B3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2655464" y="1958517"/>
            <a:ext cx="476229" cy="881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BACE1BE-18C6-35C2-FFC1-C3D278224643}"/>
              </a:ext>
            </a:extLst>
          </p:cNvPr>
          <p:cNvCxnSpPr>
            <a:cxnSpLocks/>
          </p:cNvCxnSpPr>
          <p:nvPr/>
        </p:nvCxnSpPr>
        <p:spPr>
          <a:xfrm flipH="1" flipV="1">
            <a:off x="1626681" y="1989888"/>
            <a:ext cx="732403" cy="17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1CBD471-9ACA-FCFC-F2D7-5DA41AB5F993}"/>
              </a:ext>
            </a:extLst>
          </p:cNvPr>
          <p:cNvCxnSpPr>
            <a:cxnSpLocks/>
          </p:cNvCxnSpPr>
          <p:nvPr/>
        </p:nvCxnSpPr>
        <p:spPr>
          <a:xfrm flipH="1" flipV="1">
            <a:off x="2287776" y="2029342"/>
            <a:ext cx="1228332" cy="1791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F98F07C-0148-ED2D-83D8-01B53096BA88}"/>
              </a:ext>
            </a:extLst>
          </p:cNvPr>
          <p:cNvCxnSpPr>
            <a:cxnSpLocks/>
          </p:cNvCxnSpPr>
          <p:nvPr/>
        </p:nvCxnSpPr>
        <p:spPr>
          <a:xfrm flipV="1">
            <a:off x="136350" y="3429000"/>
            <a:ext cx="1016725" cy="991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1BC6F98A-1A8E-8D7C-8870-67C6F710907B}"/>
              </a:ext>
            </a:extLst>
          </p:cNvPr>
          <p:cNvSpPr/>
          <p:nvPr/>
        </p:nvSpPr>
        <p:spPr>
          <a:xfrm>
            <a:off x="6809132" y="1842451"/>
            <a:ext cx="1691010" cy="721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교수아이디</a:t>
            </a:r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6AB55F5-EDE6-6E07-307E-BC98FA35BB14}"/>
              </a:ext>
            </a:extLst>
          </p:cNvPr>
          <p:cNvSpPr/>
          <p:nvPr/>
        </p:nvSpPr>
        <p:spPr>
          <a:xfrm>
            <a:off x="5830859" y="3005131"/>
            <a:ext cx="1204913" cy="721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교수이름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46BA357-F21B-A8D5-9242-EE3CDC4F9545}"/>
              </a:ext>
            </a:extLst>
          </p:cNvPr>
          <p:cNvSpPr/>
          <p:nvPr/>
        </p:nvSpPr>
        <p:spPr>
          <a:xfrm>
            <a:off x="5318165" y="3835880"/>
            <a:ext cx="1204913" cy="721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연락처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1D39DF5-5B59-B68F-39FB-29FDE973B482}"/>
              </a:ext>
            </a:extLst>
          </p:cNvPr>
          <p:cNvSpPr/>
          <p:nvPr/>
        </p:nvSpPr>
        <p:spPr>
          <a:xfrm>
            <a:off x="5521719" y="2135239"/>
            <a:ext cx="1204913" cy="721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소속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3CA78154-E071-DF76-B274-C7990F26718D}"/>
              </a:ext>
            </a:extLst>
          </p:cNvPr>
          <p:cNvSpPr/>
          <p:nvPr/>
        </p:nvSpPr>
        <p:spPr>
          <a:xfrm>
            <a:off x="6661791" y="4041022"/>
            <a:ext cx="1204913" cy="721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전공학위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208BB66-4A4B-5058-0D2D-199DEC881DA4}"/>
              </a:ext>
            </a:extLst>
          </p:cNvPr>
          <p:cNvCxnSpPr>
            <a:cxnSpLocks/>
            <a:stCxn id="56" idx="7"/>
          </p:cNvCxnSpPr>
          <p:nvPr/>
        </p:nvCxnSpPr>
        <p:spPr>
          <a:xfrm>
            <a:off x="8252499" y="1948115"/>
            <a:ext cx="581999" cy="95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DDBFC552-00A8-75E2-B461-47717A7AFF81}"/>
              </a:ext>
            </a:extLst>
          </p:cNvPr>
          <p:cNvCxnSpPr>
            <a:cxnSpLocks/>
          </p:cNvCxnSpPr>
          <p:nvPr/>
        </p:nvCxnSpPr>
        <p:spPr>
          <a:xfrm flipH="1">
            <a:off x="5613889" y="1360084"/>
            <a:ext cx="4107404" cy="111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C185F1B-915C-3E31-DD1C-7BD2FEC42951}"/>
              </a:ext>
            </a:extLst>
          </p:cNvPr>
          <p:cNvCxnSpPr>
            <a:cxnSpLocks/>
            <a:endCxn id="57" idx="6"/>
          </p:cNvCxnSpPr>
          <p:nvPr/>
        </p:nvCxnSpPr>
        <p:spPr>
          <a:xfrm flipH="1">
            <a:off x="7035772" y="2040568"/>
            <a:ext cx="2060765" cy="1325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34C34D2-7456-F5CD-4DB0-35511FB47DFA}"/>
              </a:ext>
            </a:extLst>
          </p:cNvPr>
          <p:cNvCxnSpPr>
            <a:cxnSpLocks/>
          </p:cNvCxnSpPr>
          <p:nvPr/>
        </p:nvCxnSpPr>
        <p:spPr>
          <a:xfrm flipH="1">
            <a:off x="7812238" y="2011253"/>
            <a:ext cx="1672527" cy="2185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4AF2C30-952F-CCD3-49EA-4AB0E71E1000}"/>
              </a:ext>
            </a:extLst>
          </p:cNvPr>
          <p:cNvCxnSpPr>
            <a:cxnSpLocks/>
            <a:stCxn id="7" idx="2"/>
            <a:endCxn id="58" idx="7"/>
          </p:cNvCxnSpPr>
          <p:nvPr/>
        </p:nvCxnSpPr>
        <p:spPr>
          <a:xfrm flipH="1">
            <a:off x="6346623" y="2012868"/>
            <a:ext cx="3401039" cy="1928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BC72A70-AB48-A09D-BF8C-BF2E95EE7C8C}"/>
              </a:ext>
            </a:extLst>
          </p:cNvPr>
          <p:cNvCxnSpPr>
            <a:cxnSpLocks/>
          </p:cNvCxnSpPr>
          <p:nvPr/>
        </p:nvCxnSpPr>
        <p:spPr>
          <a:xfrm flipV="1">
            <a:off x="7136381" y="2431510"/>
            <a:ext cx="1016725" cy="991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AD6E6D93-0A2D-648A-8C95-B62AF6253876}"/>
              </a:ext>
            </a:extLst>
          </p:cNvPr>
          <p:cNvSpPr/>
          <p:nvPr/>
        </p:nvSpPr>
        <p:spPr>
          <a:xfrm>
            <a:off x="7209781" y="5069300"/>
            <a:ext cx="1204913" cy="721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과목명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1CE71BC-59AC-AC37-428D-36C455225E35}"/>
              </a:ext>
            </a:extLst>
          </p:cNvPr>
          <p:cNvSpPr/>
          <p:nvPr/>
        </p:nvSpPr>
        <p:spPr>
          <a:xfrm>
            <a:off x="7689448" y="5845493"/>
            <a:ext cx="1204913" cy="721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개설학과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D0404962-5E43-F8B3-CFEC-E67ACAB22DA0}"/>
              </a:ext>
            </a:extLst>
          </p:cNvPr>
          <p:cNvSpPr/>
          <p:nvPr/>
        </p:nvSpPr>
        <p:spPr>
          <a:xfrm>
            <a:off x="6206675" y="5665820"/>
            <a:ext cx="1204913" cy="721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과목유형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5888B1FD-5893-079B-4319-08C05F37461D}"/>
              </a:ext>
            </a:extLst>
          </p:cNvPr>
          <p:cNvSpPr/>
          <p:nvPr/>
        </p:nvSpPr>
        <p:spPr>
          <a:xfrm>
            <a:off x="5485796" y="4883624"/>
            <a:ext cx="1204913" cy="721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과목아이디</a:t>
            </a:r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E233EED4-B6CF-F53F-27A8-5A7E6C912416}"/>
              </a:ext>
            </a:extLst>
          </p:cNvPr>
          <p:cNvSpPr/>
          <p:nvPr/>
        </p:nvSpPr>
        <p:spPr>
          <a:xfrm>
            <a:off x="4715708" y="5483828"/>
            <a:ext cx="1204913" cy="721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과목학점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91A6159-FCD3-D89D-3BE9-16DB34EA7B60}"/>
              </a:ext>
            </a:extLst>
          </p:cNvPr>
          <p:cNvCxnSpPr>
            <a:cxnSpLocks/>
            <a:stCxn id="27" idx="2"/>
            <a:endCxn id="75" idx="6"/>
          </p:cNvCxnSpPr>
          <p:nvPr/>
        </p:nvCxnSpPr>
        <p:spPr>
          <a:xfrm flipH="1">
            <a:off x="8894361" y="5954656"/>
            <a:ext cx="1108189" cy="251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0A25826-EB71-6468-B920-2CF829799CCF}"/>
              </a:ext>
            </a:extLst>
          </p:cNvPr>
          <p:cNvCxnSpPr>
            <a:cxnSpLocks/>
          </p:cNvCxnSpPr>
          <p:nvPr/>
        </p:nvCxnSpPr>
        <p:spPr>
          <a:xfrm flipH="1">
            <a:off x="8103872" y="5244383"/>
            <a:ext cx="1036236" cy="179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D7CC657-70D3-7648-2526-EA51BBF81E38}"/>
              </a:ext>
            </a:extLst>
          </p:cNvPr>
          <p:cNvCxnSpPr>
            <a:cxnSpLocks/>
          </p:cNvCxnSpPr>
          <p:nvPr/>
        </p:nvCxnSpPr>
        <p:spPr>
          <a:xfrm flipH="1">
            <a:off x="7304788" y="5575277"/>
            <a:ext cx="1786987" cy="336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DEC13424-E36B-BC5B-5238-11FE908D79BA}"/>
              </a:ext>
            </a:extLst>
          </p:cNvPr>
          <p:cNvCxnSpPr>
            <a:cxnSpLocks/>
          </p:cNvCxnSpPr>
          <p:nvPr/>
        </p:nvCxnSpPr>
        <p:spPr>
          <a:xfrm flipH="1">
            <a:off x="6624457" y="4919966"/>
            <a:ext cx="2454075" cy="147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5BC68F7-35DA-BBF5-6002-FB376ED04AAB}"/>
              </a:ext>
            </a:extLst>
          </p:cNvPr>
          <p:cNvCxnSpPr>
            <a:cxnSpLocks/>
          </p:cNvCxnSpPr>
          <p:nvPr/>
        </p:nvCxnSpPr>
        <p:spPr>
          <a:xfrm flipH="1">
            <a:off x="5871394" y="4968482"/>
            <a:ext cx="3501763" cy="759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83CEA13A-86A3-18C9-4E94-E5DD3402353C}"/>
              </a:ext>
            </a:extLst>
          </p:cNvPr>
          <p:cNvCxnSpPr>
            <a:cxnSpLocks/>
          </p:cNvCxnSpPr>
          <p:nvPr/>
        </p:nvCxnSpPr>
        <p:spPr>
          <a:xfrm flipV="1">
            <a:off x="5624758" y="5392912"/>
            <a:ext cx="1016725" cy="991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9472B54E-1A87-EF21-C89B-209B4B35C557}"/>
              </a:ext>
            </a:extLst>
          </p:cNvPr>
          <p:cNvSpPr/>
          <p:nvPr/>
        </p:nvSpPr>
        <p:spPr>
          <a:xfrm>
            <a:off x="3345513" y="1557104"/>
            <a:ext cx="1204913" cy="721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강사</a:t>
            </a: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F8C9F8CC-09E8-C774-C3C1-B95497A93B45}"/>
              </a:ext>
            </a:extLst>
          </p:cNvPr>
          <p:cNvSpPr/>
          <p:nvPr/>
        </p:nvSpPr>
        <p:spPr>
          <a:xfrm>
            <a:off x="4428119" y="1694804"/>
            <a:ext cx="1204913" cy="721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강의아이디</a:t>
            </a:r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DF673202-093E-D84B-B0BE-941703FCC4BF}"/>
              </a:ext>
            </a:extLst>
          </p:cNvPr>
          <p:cNvSpPr/>
          <p:nvPr/>
        </p:nvSpPr>
        <p:spPr>
          <a:xfrm>
            <a:off x="4516581" y="-64457"/>
            <a:ext cx="1204913" cy="721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강의실</a:t>
            </a: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C4B7DD5A-EE17-DE85-0FA7-3A343B2B1185}"/>
              </a:ext>
            </a:extLst>
          </p:cNvPr>
          <p:cNvSpPr/>
          <p:nvPr/>
        </p:nvSpPr>
        <p:spPr>
          <a:xfrm>
            <a:off x="5783523" y="239631"/>
            <a:ext cx="1204913" cy="721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강의교시</a:t>
            </a:r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0BC0D530-BEF3-59F3-A94E-4811516A0176}"/>
              </a:ext>
            </a:extLst>
          </p:cNvPr>
          <p:cNvSpPr/>
          <p:nvPr/>
        </p:nvSpPr>
        <p:spPr>
          <a:xfrm>
            <a:off x="3914125" y="534243"/>
            <a:ext cx="1204913" cy="721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과목</a:t>
            </a: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9C45EFBA-B529-9703-1687-92AFF9EC550B}"/>
              </a:ext>
            </a:extLst>
          </p:cNvPr>
          <p:cNvSpPr/>
          <p:nvPr/>
        </p:nvSpPr>
        <p:spPr>
          <a:xfrm>
            <a:off x="6676247" y="716460"/>
            <a:ext cx="1204913" cy="721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강의요일</a:t>
            </a:r>
            <a:endParaRPr lang="ko-KR" altLang="en-US" dirty="0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E045610E-D38F-0B47-D576-58F46FC25E3C}"/>
              </a:ext>
            </a:extLst>
          </p:cNvPr>
          <p:cNvCxnSpPr>
            <a:cxnSpLocks/>
          </p:cNvCxnSpPr>
          <p:nvPr/>
        </p:nvCxnSpPr>
        <p:spPr>
          <a:xfrm flipV="1">
            <a:off x="4497087" y="2187928"/>
            <a:ext cx="1016725" cy="991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71465400-D38F-BD84-8960-51A6A9127F0C}"/>
              </a:ext>
            </a:extLst>
          </p:cNvPr>
          <p:cNvCxnSpPr>
            <a:cxnSpLocks/>
          </p:cNvCxnSpPr>
          <p:nvPr/>
        </p:nvCxnSpPr>
        <p:spPr>
          <a:xfrm flipH="1" flipV="1">
            <a:off x="5045490" y="876059"/>
            <a:ext cx="393649" cy="201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DD8CFAE-951C-E299-A754-C7B6D12F5644}"/>
              </a:ext>
            </a:extLst>
          </p:cNvPr>
          <p:cNvCxnSpPr>
            <a:cxnSpLocks/>
          </p:cNvCxnSpPr>
          <p:nvPr/>
        </p:nvCxnSpPr>
        <p:spPr>
          <a:xfrm flipH="1" flipV="1">
            <a:off x="5379186" y="466687"/>
            <a:ext cx="348313" cy="40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0CB4E7EA-7289-21AF-A43B-35B848F3D360}"/>
              </a:ext>
            </a:extLst>
          </p:cNvPr>
          <p:cNvCxnSpPr>
            <a:cxnSpLocks/>
          </p:cNvCxnSpPr>
          <p:nvPr/>
        </p:nvCxnSpPr>
        <p:spPr>
          <a:xfrm flipH="1">
            <a:off x="5160842" y="1850590"/>
            <a:ext cx="508831" cy="15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1BA7D4B1-F84C-8B7B-F7BA-9C5C39152694}"/>
              </a:ext>
            </a:extLst>
          </p:cNvPr>
          <p:cNvCxnSpPr>
            <a:cxnSpLocks/>
          </p:cNvCxnSpPr>
          <p:nvPr/>
        </p:nvCxnSpPr>
        <p:spPr>
          <a:xfrm flipH="1">
            <a:off x="4251303" y="1478716"/>
            <a:ext cx="948994" cy="230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DFB1FCFD-DF4A-4AB8-5BA3-60068908CBEB}"/>
              </a:ext>
            </a:extLst>
          </p:cNvPr>
          <p:cNvCxnSpPr>
            <a:cxnSpLocks/>
          </p:cNvCxnSpPr>
          <p:nvPr/>
        </p:nvCxnSpPr>
        <p:spPr>
          <a:xfrm flipH="1">
            <a:off x="6179787" y="1274876"/>
            <a:ext cx="678828" cy="11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FC6130E9-3117-326F-129B-357CBDEA770E}"/>
              </a:ext>
            </a:extLst>
          </p:cNvPr>
          <p:cNvCxnSpPr>
            <a:cxnSpLocks/>
          </p:cNvCxnSpPr>
          <p:nvPr/>
        </p:nvCxnSpPr>
        <p:spPr>
          <a:xfrm flipH="1" flipV="1">
            <a:off x="5962914" y="805265"/>
            <a:ext cx="70146" cy="307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id="{64534726-EDBA-AAC6-0CE7-F7EB85D853F3}"/>
              </a:ext>
            </a:extLst>
          </p:cNvPr>
          <p:cNvSpPr/>
          <p:nvPr/>
        </p:nvSpPr>
        <p:spPr>
          <a:xfrm>
            <a:off x="10373869" y="1948115"/>
            <a:ext cx="1204913" cy="721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상담학생</a:t>
            </a: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D71329A7-149B-5F6E-A307-268A02697527}"/>
              </a:ext>
            </a:extLst>
          </p:cNvPr>
          <p:cNvSpPr/>
          <p:nvPr/>
        </p:nvSpPr>
        <p:spPr>
          <a:xfrm>
            <a:off x="10660731" y="2749204"/>
            <a:ext cx="1204913" cy="721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상담교수</a:t>
            </a: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673EDEF3-48C3-1E2E-805C-291CB3D99546}"/>
              </a:ext>
            </a:extLst>
          </p:cNvPr>
          <p:cNvSpPr/>
          <p:nvPr/>
        </p:nvSpPr>
        <p:spPr>
          <a:xfrm>
            <a:off x="10624602" y="3492111"/>
            <a:ext cx="1204913" cy="721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상담실</a:t>
            </a: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10ACE0C8-38E6-2E93-753E-5954F0F28740}"/>
              </a:ext>
            </a:extLst>
          </p:cNvPr>
          <p:cNvSpPr/>
          <p:nvPr/>
        </p:nvSpPr>
        <p:spPr>
          <a:xfrm>
            <a:off x="10860758" y="4162106"/>
            <a:ext cx="1204913" cy="721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상담일시</a:t>
            </a: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1FE3E3C5-8693-551C-B837-805DACB23B41}"/>
              </a:ext>
            </a:extLst>
          </p:cNvPr>
          <p:cNvSpPr/>
          <p:nvPr/>
        </p:nvSpPr>
        <p:spPr>
          <a:xfrm>
            <a:off x="8553407" y="3809277"/>
            <a:ext cx="1204913" cy="721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상삼담내용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4C7FA55D-A2DB-A74B-EB49-95A36D29A34E}"/>
              </a:ext>
            </a:extLst>
          </p:cNvPr>
          <p:cNvSpPr/>
          <p:nvPr/>
        </p:nvSpPr>
        <p:spPr>
          <a:xfrm>
            <a:off x="10660732" y="1135369"/>
            <a:ext cx="1477936" cy="721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상담아이디</a:t>
            </a:r>
            <a:endParaRPr lang="ko-KR" altLang="en-US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7EC304E5-9719-209A-FE68-7B49FAEF2114}"/>
              </a:ext>
            </a:extLst>
          </p:cNvPr>
          <p:cNvCxnSpPr>
            <a:cxnSpLocks/>
          </p:cNvCxnSpPr>
          <p:nvPr/>
        </p:nvCxnSpPr>
        <p:spPr>
          <a:xfrm flipV="1">
            <a:off x="10848919" y="1715224"/>
            <a:ext cx="1016725" cy="991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01F1F0CC-2977-FDD7-2DBA-5FEA20C7995D}"/>
              </a:ext>
            </a:extLst>
          </p:cNvPr>
          <p:cNvCxnSpPr>
            <a:cxnSpLocks/>
          </p:cNvCxnSpPr>
          <p:nvPr/>
        </p:nvCxnSpPr>
        <p:spPr>
          <a:xfrm flipH="1" flipV="1">
            <a:off x="9405683" y="3430544"/>
            <a:ext cx="143906" cy="74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C7EBCF00-8D23-A0A5-2D6C-7C9F255FC175}"/>
              </a:ext>
            </a:extLst>
          </p:cNvPr>
          <p:cNvCxnSpPr>
            <a:cxnSpLocks/>
          </p:cNvCxnSpPr>
          <p:nvPr/>
        </p:nvCxnSpPr>
        <p:spPr>
          <a:xfrm flipH="1" flipV="1">
            <a:off x="10261231" y="3682248"/>
            <a:ext cx="462407" cy="31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FCD0033A-A78B-5431-9D40-B11A78CC693D}"/>
              </a:ext>
            </a:extLst>
          </p:cNvPr>
          <p:cNvCxnSpPr>
            <a:cxnSpLocks/>
          </p:cNvCxnSpPr>
          <p:nvPr/>
        </p:nvCxnSpPr>
        <p:spPr>
          <a:xfrm flipH="1" flipV="1">
            <a:off x="10121691" y="3789577"/>
            <a:ext cx="836114" cy="64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4F16482F-1EB2-63E8-B7AC-B600381AF827}"/>
              </a:ext>
            </a:extLst>
          </p:cNvPr>
          <p:cNvCxnSpPr>
            <a:cxnSpLocks/>
          </p:cNvCxnSpPr>
          <p:nvPr/>
        </p:nvCxnSpPr>
        <p:spPr>
          <a:xfrm flipV="1">
            <a:off x="10210171" y="2308874"/>
            <a:ext cx="186979" cy="762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A3858E9F-4353-DD10-8E13-8B4302A14911}"/>
              </a:ext>
            </a:extLst>
          </p:cNvPr>
          <p:cNvCxnSpPr>
            <a:cxnSpLocks/>
          </p:cNvCxnSpPr>
          <p:nvPr/>
        </p:nvCxnSpPr>
        <p:spPr>
          <a:xfrm flipV="1">
            <a:off x="10524128" y="3081103"/>
            <a:ext cx="461860" cy="36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3702D2F2-C96F-D5D1-C61A-1B9AB9737EFF}"/>
              </a:ext>
            </a:extLst>
          </p:cNvPr>
          <p:cNvCxnSpPr>
            <a:cxnSpLocks/>
            <a:endCxn id="116" idx="5"/>
          </p:cNvCxnSpPr>
          <p:nvPr/>
        </p:nvCxnSpPr>
        <p:spPr>
          <a:xfrm flipV="1">
            <a:off x="10362571" y="1751223"/>
            <a:ext cx="1559658" cy="1472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2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42EBB3C-8A31-1CB8-72D6-2F8640603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293" y="600526"/>
            <a:ext cx="3283119" cy="4191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D35EC3-D7CB-12B9-6CBD-E32645794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78" y="1184990"/>
            <a:ext cx="2482978" cy="33339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BE1480-8AB0-E9D8-A06D-28C4CB13C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679" y="4684253"/>
            <a:ext cx="2476627" cy="23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5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6191D4-071D-B6B6-FAEC-D505B2875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18" y="232761"/>
            <a:ext cx="5940309" cy="30359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7D075D-1CB0-270E-6B54-E5A71C2B7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45" y="3268717"/>
            <a:ext cx="8846005" cy="34164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17DC06-8208-609F-283F-096EA6C51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255" y="672423"/>
            <a:ext cx="5468745" cy="186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4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6B895AC-7191-B342-6140-40C8B1B9C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243" y="146530"/>
            <a:ext cx="7277474" cy="290209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BA16671-7C14-7115-B4C1-2A88AB0B5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419" y="3429000"/>
            <a:ext cx="8445934" cy="34736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B34076-7402-EEFC-F390-416764569CBC}"/>
              </a:ext>
            </a:extLst>
          </p:cNvPr>
          <p:cNvSpPr txBox="1"/>
          <p:nvPr/>
        </p:nvSpPr>
        <p:spPr>
          <a:xfrm>
            <a:off x="1177158" y="34290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61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70700A-EAFD-10D0-14E6-B286C33AF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94" y="4908075"/>
            <a:ext cx="3454578" cy="14351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354C73-D410-EC8C-E126-D9DE16EAB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876" y="861560"/>
            <a:ext cx="7607691" cy="36387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7BF178-1DEB-538C-A6E9-BEFAE6459549}"/>
              </a:ext>
            </a:extLst>
          </p:cNvPr>
          <p:cNvSpPr txBox="1"/>
          <p:nvPr/>
        </p:nvSpPr>
        <p:spPr>
          <a:xfrm>
            <a:off x="1325999" y="1060930"/>
            <a:ext cx="37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D4ADBD-02BF-6F97-0E9A-F27164B31B12}"/>
              </a:ext>
            </a:extLst>
          </p:cNvPr>
          <p:cNvSpPr txBox="1"/>
          <p:nvPr/>
        </p:nvSpPr>
        <p:spPr>
          <a:xfrm>
            <a:off x="324302" y="4977462"/>
            <a:ext cx="37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244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096AA0-79BE-79A7-57B3-5167E63A3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73" y="3210497"/>
            <a:ext cx="7302875" cy="32958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3C8A2D-C470-9E1C-9DD4-35785BB80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78" y="1459035"/>
            <a:ext cx="6921856" cy="1606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07F514-E6EE-2725-88C1-42BB86EB4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73" y="4810"/>
            <a:ext cx="7093315" cy="1454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12F6AB-5B24-3FF6-9128-68300938655D}"/>
              </a:ext>
            </a:extLst>
          </p:cNvPr>
          <p:cNvSpPr txBox="1"/>
          <p:nvPr/>
        </p:nvSpPr>
        <p:spPr>
          <a:xfrm>
            <a:off x="7948759" y="927763"/>
            <a:ext cx="37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5A501-E10B-7332-0E3F-D7F9C5AC6E64}"/>
              </a:ext>
            </a:extLst>
          </p:cNvPr>
          <p:cNvSpPr txBox="1"/>
          <p:nvPr/>
        </p:nvSpPr>
        <p:spPr>
          <a:xfrm>
            <a:off x="8101159" y="2056707"/>
            <a:ext cx="37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C18E1E-E67C-2C21-7CDA-949167078F42}"/>
              </a:ext>
            </a:extLst>
          </p:cNvPr>
          <p:cNvSpPr txBox="1"/>
          <p:nvPr/>
        </p:nvSpPr>
        <p:spPr>
          <a:xfrm>
            <a:off x="8289376" y="4321993"/>
            <a:ext cx="37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49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7BA755-E357-832B-48EC-C201346B1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38" y="4779320"/>
            <a:ext cx="10744752" cy="15875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36114E-F145-D3FB-E645-84E6251EA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38" y="2954680"/>
            <a:ext cx="9931910" cy="16002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9E69E5-FD89-1809-33E8-1E7590D22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38" y="1180842"/>
            <a:ext cx="9398483" cy="15494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718D6C-854A-AE87-43A1-43B6A5E88AF3}"/>
              </a:ext>
            </a:extLst>
          </p:cNvPr>
          <p:cNvSpPr txBox="1"/>
          <p:nvPr/>
        </p:nvSpPr>
        <p:spPr>
          <a:xfrm>
            <a:off x="10373846" y="2056707"/>
            <a:ext cx="37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83659A-448B-62FF-1644-1646E09903E8}"/>
              </a:ext>
            </a:extLst>
          </p:cNvPr>
          <p:cNvSpPr txBox="1"/>
          <p:nvPr/>
        </p:nvSpPr>
        <p:spPr>
          <a:xfrm>
            <a:off x="10311701" y="3264073"/>
            <a:ext cx="37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87694-7A12-25A3-873A-4B54D2DDA822}"/>
              </a:ext>
            </a:extLst>
          </p:cNvPr>
          <p:cNvSpPr txBox="1"/>
          <p:nvPr/>
        </p:nvSpPr>
        <p:spPr>
          <a:xfrm>
            <a:off x="11137329" y="5110630"/>
            <a:ext cx="62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871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8691035B794CF4C8D5673F2FF161E1F" ma:contentTypeVersion="3" ma:contentTypeDescription="새 문서를 만듭니다." ma:contentTypeScope="" ma:versionID="b64fa696513871501249f2c4b799eede">
  <xsd:schema xmlns:xsd="http://www.w3.org/2001/XMLSchema" xmlns:xs="http://www.w3.org/2001/XMLSchema" xmlns:p="http://schemas.microsoft.com/office/2006/metadata/properties" xmlns:ns3="964dcc17-1d26-4d49-bdfe-236be9fdda67" targetNamespace="http://schemas.microsoft.com/office/2006/metadata/properties" ma:root="true" ma:fieldsID="ba5a9011b121b4e5fefbdd8904d323cb" ns3:_="">
    <xsd:import namespace="964dcc17-1d26-4d49-bdfe-236be9fdda6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4dcc17-1d26-4d49-bdfe-236be9fdda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08DCA7-93CA-46B7-91A8-883F03EA96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4dcc17-1d26-4d49-bdfe-236be9fdda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77F87C-4DE5-4871-85BF-9CFC17DBF0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48FB6F-EA8F-4D92-B77F-85F73B64CE52}">
  <ds:schemaRefs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64dcc17-1d26-4d49-bdfe-236be9fdda6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48</Words>
  <Application>Microsoft Office PowerPoint</Application>
  <PresentationFormat>와이드스크린</PresentationFormat>
  <Paragraphs>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202210829 김진석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202210829 김진석</dc:title>
  <dc:creator>김진석</dc:creator>
  <cp:lastModifiedBy>김진석</cp:lastModifiedBy>
  <cp:revision>2</cp:revision>
  <dcterms:created xsi:type="dcterms:W3CDTF">2023-10-25T05:52:59Z</dcterms:created>
  <dcterms:modified xsi:type="dcterms:W3CDTF">2023-10-25T07:35:03Z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0x01010018691035B794CF4C8D5673F2FF161E1F</vt:lpwstr>
  </property>
</Properties>
</file>