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5489" y="5563504"/>
            <a:ext cx="10640225" cy="4722210"/>
            <a:chOff x="7645489" y="5563504"/>
            <a:chExt cx="10640225" cy="4722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645489" y="5563504"/>
              <a:ext cx="10640225" cy="47222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640225" cy="4722210"/>
            <a:chOff x="0" y="0"/>
            <a:chExt cx="10640225" cy="47222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640225" cy="47222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377" y="4477549"/>
            <a:ext cx="11712357" cy="11777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9367" y="5658759"/>
            <a:ext cx="7912265" cy="9671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23811" y="5447460"/>
            <a:ext cx="6457143" cy="35624"/>
            <a:chOff x="5923811" y="5447460"/>
            <a:chExt cx="6457143" cy="356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3811" y="5447460"/>
              <a:ext cx="6457143" cy="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599" y="337969"/>
            <a:ext cx="10319557" cy="11375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7999" y="8815650"/>
            <a:ext cx="15701052" cy="1137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2455" y="1697612"/>
            <a:ext cx="11926916" cy="6890491"/>
            <a:chOff x="912455" y="1697612"/>
            <a:chExt cx="11926916" cy="6890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455" y="1697612"/>
              <a:ext cx="11926916" cy="6890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32591" y="1964203"/>
            <a:ext cx="6742166" cy="6027595"/>
            <a:chOff x="10732591" y="1964203"/>
            <a:chExt cx="6742166" cy="60275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32591" y="1964203"/>
              <a:ext cx="6742166" cy="60275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171" y="991033"/>
            <a:ext cx="5910309" cy="1137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770" y="2649080"/>
            <a:ext cx="8148174" cy="5428721"/>
            <a:chOff x="775770" y="2649080"/>
            <a:chExt cx="8148174" cy="54287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70" y="2649080"/>
              <a:ext cx="8148174" cy="542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0568" y="8687876"/>
            <a:ext cx="1495728" cy="11279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05687" y="8687877"/>
            <a:ext cx="1495728" cy="11279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720" y="265516"/>
            <a:ext cx="4476205" cy="11375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3319" y="3500266"/>
            <a:ext cx="5130790" cy="5130790"/>
            <a:chOff x="383319" y="3500266"/>
            <a:chExt cx="5130790" cy="51307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319" y="3500266"/>
              <a:ext cx="5130790" cy="51307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92813" y="4522804"/>
            <a:ext cx="6171429" cy="3085714"/>
            <a:chOff x="11092813" y="4522804"/>
            <a:chExt cx="6171429" cy="30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2813" y="4522804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41260" y="4322272"/>
            <a:ext cx="3486779" cy="3486779"/>
            <a:chOff x="5741260" y="4322272"/>
            <a:chExt cx="3486779" cy="34867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1260" y="4322272"/>
              <a:ext cx="3486779" cy="3486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233" y="597197"/>
            <a:ext cx="5288800" cy="11765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81049" y="2468906"/>
            <a:ext cx="4453815" cy="11295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777" y="2617613"/>
            <a:ext cx="9465069" cy="8428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3873" y="4977625"/>
            <a:ext cx="6171429" cy="3085714"/>
            <a:chOff x="703873" y="4977625"/>
            <a:chExt cx="6171429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873" y="4977625"/>
              <a:ext cx="6171429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1366" y="3789354"/>
            <a:ext cx="4946039" cy="8053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9481" y="8481507"/>
            <a:ext cx="2267423" cy="11279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21174" y="4977625"/>
            <a:ext cx="6171429" cy="3085714"/>
            <a:chOff x="9721174" y="4977625"/>
            <a:chExt cx="6171429" cy="30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1174" y="4977625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0533" y="5654131"/>
            <a:ext cx="322461" cy="370654"/>
            <a:chOff x="14730533" y="5654131"/>
            <a:chExt cx="322461" cy="3706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0533" y="5654131"/>
              <a:ext cx="322461" cy="3706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52994" y="6191136"/>
            <a:ext cx="322461" cy="370654"/>
            <a:chOff x="15052994" y="6191136"/>
            <a:chExt cx="322461" cy="370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52994" y="6191136"/>
              <a:ext cx="322461" cy="3706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32599" y="6740792"/>
            <a:ext cx="380835" cy="370654"/>
            <a:chOff x="13532599" y="6740792"/>
            <a:chExt cx="380835" cy="3706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32599" y="6740792"/>
              <a:ext cx="380835" cy="370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26495" y="7262909"/>
            <a:ext cx="322461" cy="370654"/>
            <a:chOff x="15526495" y="7262909"/>
            <a:chExt cx="322461" cy="3706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26495" y="7262909"/>
              <a:ext cx="322461" cy="37065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34639" y="8481506"/>
            <a:ext cx="2286471" cy="112797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33305" y="5404819"/>
            <a:ext cx="2203787" cy="2203787"/>
            <a:chOff x="7233305" y="5404819"/>
            <a:chExt cx="2203787" cy="22037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3305" y="5404819"/>
              <a:ext cx="2203787" cy="2203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1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4562" y="3637380"/>
            <a:ext cx="6277063" cy="17484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312" y="5353607"/>
            <a:ext cx="7201192" cy="9411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68265" y="5142857"/>
            <a:ext cx="6457143" cy="35624"/>
            <a:chOff x="5668265" y="5142857"/>
            <a:chExt cx="6457143" cy="356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8265" y="5142857"/>
              <a:ext cx="6457143" cy="35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2022-05-24T19:43:34Z</dcterms:created>
  <dcterms:modified xsi:type="dcterms:W3CDTF">2022-05-24T19:43:34Z</dcterms:modified>
</cp:coreProperties>
</file>