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1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5489" y="5563504"/>
            <a:ext cx="10640225" cy="4722210"/>
            <a:chOff x="7645489" y="5563504"/>
            <a:chExt cx="10640225" cy="47222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7645489" y="5563504"/>
              <a:ext cx="10640225" cy="47222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0640225" cy="4722210"/>
            <a:chOff x="0" y="0"/>
            <a:chExt cx="10640225" cy="47222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0640225" cy="47222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5377" y="4477549"/>
            <a:ext cx="11522052" cy="118411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69367" y="5658759"/>
            <a:ext cx="7912170" cy="97181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923811" y="5447460"/>
            <a:ext cx="6457143" cy="35624"/>
            <a:chOff x="5923811" y="5447460"/>
            <a:chExt cx="6457143" cy="3562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23811" y="5447460"/>
              <a:ext cx="6457143" cy="356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732591" y="1964203"/>
            <a:ext cx="6742166" cy="6027595"/>
            <a:chOff x="10732591" y="1964203"/>
            <a:chExt cx="6742166" cy="60275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32591" y="1964203"/>
              <a:ext cx="6742166" cy="602759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1171" y="991033"/>
            <a:ext cx="5887186" cy="11307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75770" y="2649080"/>
            <a:ext cx="8148174" cy="5428721"/>
            <a:chOff x="775770" y="2649080"/>
            <a:chExt cx="8148174" cy="542872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5770" y="2649080"/>
              <a:ext cx="8148174" cy="542872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20568" y="8687876"/>
            <a:ext cx="1472805" cy="11212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405687" y="8687877"/>
            <a:ext cx="1495871" cy="11212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599" y="337969"/>
            <a:ext cx="10319700" cy="113078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77999" y="8815650"/>
            <a:ext cx="15701452" cy="11307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2455" y="1697612"/>
            <a:ext cx="11926916" cy="6890491"/>
            <a:chOff x="912455" y="1697612"/>
            <a:chExt cx="11926916" cy="689049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2455" y="1697612"/>
              <a:ext cx="11926916" cy="68904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8720" y="265516"/>
            <a:ext cx="4476224" cy="11307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83319" y="3500266"/>
            <a:ext cx="5130790" cy="5130790"/>
            <a:chOff x="383319" y="3500266"/>
            <a:chExt cx="5130790" cy="51307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3319" y="3500266"/>
              <a:ext cx="5130790" cy="51307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092813" y="4522804"/>
            <a:ext cx="6171429" cy="3085714"/>
            <a:chOff x="11092813" y="4522804"/>
            <a:chExt cx="6171429" cy="3085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92813" y="4522804"/>
              <a:ext cx="6171429" cy="30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41260" y="4322272"/>
            <a:ext cx="3486779" cy="3486779"/>
            <a:chOff x="5741260" y="4322272"/>
            <a:chExt cx="3486779" cy="348677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41260" y="4322272"/>
              <a:ext cx="3486779" cy="34867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0233" y="597197"/>
            <a:ext cx="5288277" cy="11827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81049" y="2468906"/>
            <a:ext cx="4454110" cy="112737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777" y="2617613"/>
            <a:ext cx="9465384" cy="8491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03873" y="4977625"/>
            <a:ext cx="6171429" cy="3085714"/>
            <a:chOff x="703873" y="4977625"/>
            <a:chExt cx="6171429" cy="30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3873" y="4977625"/>
              <a:ext cx="6171429" cy="30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1366" y="3794344"/>
            <a:ext cx="4945715" cy="79805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89481" y="8481507"/>
            <a:ext cx="2267318" cy="112126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21174" y="4977625"/>
            <a:ext cx="6171429" cy="3085714"/>
            <a:chOff x="9721174" y="4977625"/>
            <a:chExt cx="6171429" cy="308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21174" y="4977625"/>
              <a:ext cx="6171429" cy="30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30533" y="5654131"/>
            <a:ext cx="322461" cy="370654"/>
            <a:chOff x="14730533" y="5654131"/>
            <a:chExt cx="322461" cy="3706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30533" y="5654131"/>
              <a:ext cx="322461" cy="3706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52994" y="6191136"/>
            <a:ext cx="322461" cy="370654"/>
            <a:chOff x="15052994" y="6191136"/>
            <a:chExt cx="322461" cy="37065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52994" y="6191136"/>
              <a:ext cx="322461" cy="3706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532599" y="6740792"/>
            <a:ext cx="380835" cy="370654"/>
            <a:chOff x="13532599" y="6740792"/>
            <a:chExt cx="380835" cy="37065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32599" y="6740792"/>
              <a:ext cx="380835" cy="3706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526495" y="7262909"/>
            <a:ext cx="322461" cy="370654"/>
            <a:chOff x="15526495" y="7262909"/>
            <a:chExt cx="322461" cy="37065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526495" y="7262909"/>
              <a:ext cx="322461" cy="37065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734639" y="8481506"/>
            <a:ext cx="2286366" cy="112126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233305" y="5404819"/>
            <a:ext cx="2203787" cy="2203787"/>
            <a:chOff x="7233305" y="5404819"/>
            <a:chExt cx="2203787" cy="220378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33305" y="5404819"/>
              <a:ext cx="2203787" cy="22037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1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4562" y="3637380"/>
            <a:ext cx="6283842" cy="170479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02312" y="5353607"/>
            <a:ext cx="7215287" cy="9120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668265" y="5142857"/>
            <a:ext cx="6457143" cy="35624"/>
            <a:chOff x="5668265" y="5142857"/>
            <a:chExt cx="6457143" cy="3562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68265" y="5142857"/>
              <a:ext cx="6457143" cy="356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2022-05-24T19:31:26Z</dcterms:created>
  <dcterms:modified xsi:type="dcterms:W3CDTF">2022-05-24T19:31:26Z</dcterms:modified>
</cp:coreProperties>
</file>