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1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5489" y="5563504"/>
            <a:ext cx="10640225" cy="4722210"/>
            <a:chOff x="7645489" y="5563504"/>
            <a:chExt cx="10640225" cy="47222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7645489" y="5563504"/>
              <a:ext cx="10640225" cy="47222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0640225" cy="4722210"/>
            <a:chOff x="0" y="0"/>
            <a:chExt cx="10640225" cy="4722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640225" cy="47222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376" y="4477551"/>
            <a:ext cx="17269176" cy="12126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9367" y="5658759"/>
            <a:ext cx="7912170" cy="9718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23811" y="5447460"/>
            <a:ext cx="6457143" cy="35624"/>
            <a:chOff x="5923811" y="5447460"/>
            <a:chExt cx="6457143" cy="356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3811" y="5447460"/>
              <a:ext cx="6457143" cy="35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1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724" y="702350"/>
            <a:ext cx="5163707" cy="15633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99142" y="2236509"/>
            <a:ext cx="4744521" cy="38911"/>
            <a:chOff x="1199142" y="2236509"/>
            <a:chExt cx="4744521" cy="3891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142" y="2236509"/>
              <a:ext cx="4744521" cy="389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6350" y="3585693"/>
            <a:ext cx="184333" cy="184333"/>
            <a:chOff x="10586350" y="3585693"/>
            <a:chExt cx="184333" cy="1843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6350" y="3585693"/>
              <a:ext cx="184333" cy="184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53664" y="3265880"/>
            <a:ext cx="2650335" cy="8408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00547" y="4435634"/>
            <a:ext cx="3837457" cy="707224"/>
            <a:chOff x="10600547" y="4435634"/>
            <a:chExt cx="3837457" cy="70722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600547" y="4695085"/>
              <a:ext cx="184333" cy="184333"/>
              <a:chOff x="10600547" y="4695085"/>
              <a:chExt cx="184333" cy="18433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600547" y="4695085"/>
                <a:ext cx="184333" cy="184333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13526" y="4363069"/>
              <a:ext cx="1399784" cy="8455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86350" y="2145923"/>
            <a:ext cx="3703556" cy="678829"/>
            <a:chOff x="10586350" y="2145923"/>
            <a:chExt cx="3703556" cy="67882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586350" y="2402697"/>
              <a:ext cx="184333" cy="184333"/>
              <a:chOff x="10586350" y="2402697"/>
              <a:chExt cx="184333" cy="18433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586350" y="2402697"/>
                <a:ext cx="184333" cy="18433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99329" y="2073358"/>
              <a:ext cx="1139659" cy="8415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78517" y="5710736"/>
            <a:ext cx="4379336" cy="678830"/>
            <a:chOff x="10678517" y="5710736"/>
            <a:chExt cx="4379336" cy="67883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678517" y="5955985"/>
              <a:ext cx="184333" cy="184333"/>
              <a:chOff x="10678517" y="5955985"/>
              <a:chExt cx="184333" cy="18433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678517" y="5955985"/>
                <a:ext cx="184333" cy="18433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91495" y="5638171"/>
              <a:ext cx="1389060" cy="8408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78517" y="6816775"/>
            <a:ext cx="4379336" cy="678830"/>
            <a:chOff x="10678517" y="6816775"/>
            <a:chExt cx="4379336" cy="67883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678517" y="7062031"/>
              <a:ext cx="184333" cy="184333"/>
              <a:chOff x="10678517" y="7062031"/>
              <a:chExt cx="184333" cy="18433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678517" y="7062031"/>
                <a:ext cx="184333" cy="184333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91495" y="6744210"/>
              <a:ext cx="3861308" cy="8503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1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9048"/>
            <a:ext cx="18285714" cy="10304762"/>
            <a:chOff x="0" y="-19048"/>
            <a:chExt cx="18285714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9048"/>
              <a:ext cx="18285714" cy="103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45" y="703071"/>
            <a:ext cx="1804351" cy="1212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79600" y="2283922"/>
            <a:ext cx="6637142" cy="6310786"/>
            <a:chOff x="10079600" y="2283922"/>
            <a:chExt cx="6637142" cy="6310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9600" y="2283922"/>
              <a:ext cx="6637142" cy="63107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76289" y="2439169"/>
            <a:ext cx="6049013" cy="59693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14808" y="965861"/>
            <a:ext cx="5055924" cy="11614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1463" y="2283922"/>
            <a:ext cx="6171429" cy="6171429"/>
            <a:chOff x="1751463" y="2283922"/>
            <a:chExt cx="617142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463" y="2283922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0428" y="-592651"/>
            <a:ext cx="4654981" cy="4654981"/>
            <a:chOff x="-210428" y="-592651"/>
            <a:chExt cx="4654981" cy="46549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0428" y="-592651"/>
              <a:ext cx="4654981" cy="46549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015" y="1009940"/>
            <a:ext cx="4458006" cy="15062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727491" y="1980989"/>
            <a:ext cx="4654981" cy="4654981"/>
            <a:chOff x="-2727491" y="1980989"/>
            <a:chExt cx="4654981" cy="46549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727491" y="1980989"/>
              <a:ext cx="4654981" cy="46549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1946" y="7417533"/>
            <a:ext cx="12839265" cy="17267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71195" y="984085"/>
            <a:ext cx="5814551" cy="5298509"/>
            <a:chOff x="11671195" y="984085"/>
            <a:chExt cx="5814551" cy="52985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71195" y="984085"/>
              <a:ext cx="5814551" cy="52985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01906" y="3840147"/>
            <a:ext cx="2680326" cy="2442447"/>
            <a:chOff x="3501906" y="3840147"/>
            <a:chExt cx="2680326" cy="24424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1906" y="3840147"/>
              <a:ext cx="2680326" cy="24424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79810" y="2009383"/>
            <a:ext cx="4720554" cy="4301605"/>
            <a:chOff x="6479810" y="2009383"/>
            <a:chExt cx="4720554" cy="43016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9810" y="2009383"/>
              <a:ext cx="4720554" cy="43016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8803" y="2148021"/>
            <a:ext cx="18295238" cy="8137694"/>
            <a:chOff x="168803" y="2148021"/>
            <a:chExt cx="18295238" cy="81376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803" y="2148021"/>
              <a:ext cx="18295238" cy="813769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788" y="520858"/>
            <a:ext cx="2085048" cy="13368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58274" y="3682175"/>
            <a:ext cx="9925626" cy="28831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85077" y="6764698"/>
            <a:ext cx="8982159" cy="229748"/>
            <a:chOff x="8785077" y="6764698"/>
            <a:chExt cx="8982159" cy="2297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5077" y="6764698"/>
              <a:ext cx="8982159" cy="2297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8670" y="2286433"/>
            <a:ext cx="17435133" cy="11336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7378" y="4085116"/>
            <a:ext cx="7900853" cy="5259157"/>
            <a:chOff x="327378" y="4085116"/>
            <a:chExt cx="7900853" cy="52591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378" y="4085116"/>
              <a:ext cx="7900853" cy="525915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94102" y="7435201"/>
            <a:ext cx="8731417" cy="9849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8803" y="2148021"/>
            <a:ext cx="18295238" cy="8137694"/>
            <a:chOff x="168803" y="2148021"/>
            <a:chExt cx="18295238" cy="81376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803" y="2148021"/>
              <a:ext cx="18295238" cy="813769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788" y="520858"/>
            <a:ext cx="2085048" cy="13368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052" y="139640"/>
            <a:ext cx="13183172" cy="18877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72471" y="4328032"/>
            <a:ext cx="9908093" cy="19086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85077" y="6764698"/>
            <a:ext cx="8982159" cy="229748"/>
            <a:chOff x="8785077" y="6764698"/>
            <a:chExt cx="8982159" cy="2297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85077" y="6764698"/>
              <a:ext cx="8982159" cy="2297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8670" y="2527788"/>
            <a:ext cx="16126914" cy="6890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94098" y="7435203"/>
            <a:ext cx="7374941" cy="13762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1300" y="3441450"/>
            <a:ext cx="7353009" cy="5104382"/>
            <a:chOff x="601300" y="3441450"/>
            <a:chExt cx="7353009" cy="51043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1300" y="3441450"/>
              <a:ext cx="7353009" cy="51043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8803" y="2148021"/>
            <a:ext cx="18295238" cy="8137694"/>
            <a:chOff x="168803" y="2148021"/>
            <a:chExt cx="18295238" cy="81376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803" y="2148021"/>
              <a:ext cx="18295238" cy="813769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788" y="537715"/>
            <a:ext cx="2085048" cy="13244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68500" y="139640"/>
            <a:ext cx="14741572" cy="1878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45941" y="2911731"/>
            <a:ext cx="9925741" cy="63097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9427" y="2384688"/>
            <a:ext cx="7111762" cy="7549072"/>
            <a:chOff x="469427" y="2384688"/>
            <a:chExt cx="7111762" cy="75490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427" y="2384688"/>
              <a:ext cx="7111762" cy="75490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233" y="597197"/>
            <a:ext cx="5288277" cy="1182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80287" y="1017772"/>
            <a:ext cx="4473186" cy="11300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777" y="2617613"/>
            <a:ext cx="9464841" cy="8512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3873" y="4977625"/>
            <a:ext cx="6171429" cy="3085714"/>
            <a:chOff x="703873" y="4977625"/>
            <a:chExt cx="6171429" cy="3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873" y="4977625"/>
              <a:ext cx="6171429" cy="30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1366" y="3813611"/>
            <a:ext cx="4940249" cy="7545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89481" y="8481507"/>
            <a:ext cx="2248652" cy="11242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21174" y="4977625"/>
            <a:ext cx="6171429" cy="3085714"/>
            <a:chOff x="9721174" y="4977625"/>
            <a:chExt cx="6171429" cy="30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1174" y="4977625"/>
              <a:ext cx="6171429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30533" y="5654131"/>
            <a:ext cx="322461" cy="370654"/>
            <a:chOff x="14730533" y="5654131"/>
            <a:chExt cx="322461" cy="3706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30533" y="5654131"/>
              <a:ext cx="322461" cy="3706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52994" y="6191136"/>
            <a:ext cx="322461" cy="370654"/>
            <a:chOff x="15052994" y="6191136"/>
            <a:chExt cx="322461" cy="3706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52994" y="6191136"/>
              <a:ext cx="322461" cy="3706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32599" y="6740792"/>
            <a:ext cx="380835" cy="370654"/>
            <a:chOff x="13532599" y="6740792"/>
            <a:chExt cx="380835" cy="37065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32599" y="6740792"/>
              <a:ext cx="380835" cy="3706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526495" y="7262909"/>
            <a:ext cx="322461" cy="370654"/>
            <a:chOff x="15526495" y="7262909"/>
            <a:chExt cx="322461" cy="37065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26495" y="7262909"/>
              <a:ext cx="322461" cy="37065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34639" y="8481506"/>
            <a:ext cx="2286633" cy="11242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233305" y="5404819"/>
            <a:ext cx="2203787" cy="2203787"/>
            <a:chOff x="7233305" y="5404819"/>
            <a:chExt cx="2203787" cy="220378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3305" y="5404819"/>
              <a:ext cx="2203787" cy="22037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1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4562" y="3637380"/>
            <a:ext cx="6283842" cy="17047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2312" y="5353607"/>
            <a:ext cx="7215287" cy="9120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68265" y="5142857"/>
            <a:ext cx="6457143" cy="35624"/>
            <a:chOff x="5668265" y="5142857"/>
            <a:chExt cx="6457143" cy="356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8265" y="5142857"/>
              <a:ext cx="6457143" cy="35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2022-05-24T18:43:19Z</dcterms:created>
  <dcterms:modified xsi:type="dcterms:W3CDTF">2022-05-24T18:43:19Z</dcterms:modified>
</cp:coreProperties>
</file>