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1.svg" ContentType="image/svg"/>
  <Override PartName="/ppt/media/image13.svg" ContentType="image/svg"/>
  <Override PartName="/ppt/media/image3.svg" ContentType="image/svg"/>
  <Override PartName="/ppt/media/image5.svg" ContentType="image/svg"/>
  <Override PartName="/ppt/media/image7.svg" ContentType="image/svg"/>
  <Override PartName="/ppt/media/image9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2" y="42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_rels/data1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10" Type="http://schemas.openxmlformats.org/officeDocument/2006/relationships/image" Target="../media/image11.svg"  /><Relationship Id="rId11" Type="http://schemas.openxmlformats.org/officeDocument/2006/relationships/image" Target="../media/image12.png"  /><Relationship Id="rId12" Type="http://schemas.openxmlformats.org/officeDocument/2006/relationships/image" Target="../media/image13.svg"  /><Relationship Id="rId2" Type="http://schemas.openxmlformats.org/officeDocument/2006/relationships/image" Target="../media/image3.svg"  /><Relationship Id="rId3" Type="http://schemas.openxmlformats.org/officeDocument/2006/relationships/image" Target="../media/image4.png"  /><Relationship Id="rId4" Type="http://schemas.openxmlformats.org/officeDocument/2006/relationships/image" Target="../media/image5.svg"  /><Relationship Id="rId5" Type="http://schemas.openxmlformats.org/officeDocument/2006/relationships/image" Target="../media/image6.png"  /><Relationship Id="rId6" Type="http://schemas.openxmlformats.org/officeDocument/2006/relationships/image" Target="../media/image7.svg"  /><Relationship Id="rId7" Type="http://schemas.openxmlformats.org/officeDocument/2006/relationships/image" Target="../media/image8.png"  /><Relationship Id="rId8" Type="http://schemas.openxmlformats.org/officeDocument/2006/relationships/image" Target="../media/image9.svg"  /><Relationship Id="rId9" Type="http://schemas.openxmlformats.org/officeDocument/2006/relationships/image" Target="../media/image10.png"  /></Relationships>
</file>

<file path=ppt/diagrams/_rels/drawing1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10" Type="http://schemas.openxmlformats.org/officeDocument/2006/relationships/image" Target="../media/image11.svg"  /><Relationship Id="rId11" Type="http://schemas.openxmlformats.org/officeDocument/2006/relationships/image" Target="../media/image12.png"  /><Relationship Id="rId12" Type="http://schemas.openxmlformats.org/officeDocument/2006/relationships/image" Target="../media/image13.svg"  /><Relationship Id="rId2" Type="http://schemas.openxmlformats.org/officeDocument/2006/relationships/image" Target="../media/image3.svg"  /><Relationship Id="rId3" Type="http://schemas.openxmlformats.org/officeDocument/2006/relationships/image" Target="../media/image4.png"  /><Relationship Id="rId4" Type="http://schemas.openxmlformats.org/officeDocument/2006/relationships/image" Target="../media/image5.svg"  /><Relationship Id="rId5" Type="http://schemas.openxmlformats.org/officeDocument/2006/relationships/image" Target="../media/image6.png"  /><Relationship Id="rId6" Type="http://schemas.openxmlformats.org/officeDocument/2006/relationships/image" Target="../media/image7.svg"  /><Relationship Id="rId7" Type="http://schemas.openxmlformats.org/officeDocument/2006/relationships/image" Target="../media/image8.png"  /><Relationship Id="rId8" Type="http://schemas.openxmlformats.org/officeDocument/2006/relationships/image" Target="../media/image9.svg"  /><Relationship Id="rId9" Type="http://schemas.openxmlformats.org/officeDocument/2006/relationships/image" Target="../media/image10.png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846F6-B6AD-42F7-BC3E-4CF3FC42352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411F9-DCDC-4BCA-AABF-6EBC3EDC24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01. K-map</a:t>
          </a:r>
          <a:r>
            <a:rPr lang="ko-KR"/>
            <a:t>을 이용한 </a:t>
          </a:r>
          <a:r>
            <a:rPr lang="en-US"/>
            <a:t>Minimization </a:t>
          </a:r>
          <a:r>
            <a:rPr lang="ko-KR"/>
            <a:t>과정</a:t>
          </a:r>
          <a:endParaRPr lang="en-US"/>
        </a:p>
      </dgm:t>
    </dgm:pt>
    <dgm:pt modelId="{61D10D7C-16EA-432A-9865-2E7E765BB0EF}" type="parTrans" cxnId="{D03FAE9E-5C9B-407A-B338-59461932C18A}">
      <dgm:prSet/>
      <dgm:spPr/>
      <dgm:t>
        <a:bodyPr/>
        <a:lstStyle/>
        <a:p>
          <a:endParaRPr lang="en-US"/>
        </a:p>
      </dgm:t>
    </dgm:pt>
    <dgm:pt modelId="{52A9024D-AD69-429E-8796-65007349D6E5}" type="sibTrans" cxnId="{D03FAE9E-5C9B-407A-B338-59461932C1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69A46-2AEA-496F-8663-36D0D5590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02. </a:t>
          </a:r>
          <a:r>
            <a:rPr lang="ko-KR"/>
            <a:t>최소화된</a:t>
          </a:r>
          <a:r>
            <a:rPr lang="en-US"/>
            <a:t>(Minimized) SOP expression</a:t>
          </a:r>
        </a:p>
      </dgm:t>
    </dgm:pt>
    <dgm:pt modelId="{1795DCAD-F6C9-4EFA-A7A4-2E5E177EEFAF}" type="parTrans" cxnId="{01FB685B-2144-4184-BD01-1A593E4705DF}">
      <dgm:prSet/>
      <dgm:spPr/>
      <dgm:t>
        <a:bodyPr/>
        <a:lstStyle/>
        <a:p>
          <a:endParaRPr lang="en-US"/>
        </a:p>
      </dgm:t>
    </dgm:pt>
    <dgm:pt modelId="{1C048ECE-F3C3-4BA0-B6C3-CA5C3EE43781}" type="sibTrans" cxnId="{01FB685B-2144-4184-BD01-1A593E4705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CE5146-57C4-4B17-B984-86FFFC439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03. BDF capture</a:t>
          </a:r>
        </a:p>
      </dgm:t>
    </dgm:pt>
    <dgm:pt modelId="{25D2BB9B-ADCF-4E68-B56D-FE23E51BD4C9}" type="parTrans" cxnId="{FFB29D25-7621-4C07-9946-2A06F1992E72}">
      <dgm:prSet/>
      <dgm:spPr/>
      <dgm:t>
        <a:bodyPr/>
        <a:lstStyle/>
        <a:p>
          <a:endParaRPr lang="en-US"/>
        </a:p>
      </dgm:t>
    </dgm:pt>
    <dgm:pt modelId="{FCAF2D29-2949-4677-84F7-C27121614A49}" type="sibTrans" cxnId="{FFB29D25-7621-4C07-9946-2A06F1992E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141F6D-F111-4C20-ADF1-3F530B852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04. RTL Viewer capture</a:t>
          </a:r>
        </a:p>
      </dgm:t>
    </dgm:pt>
    <dgm:pt modelId="{E9B9FBEB-3DEC-4811-9A41-ADFA516F10B4}" type="parTrans" cxnId="{8FF1237D-9D22-4C51-AD99-0CEE18FCEC6F}">
      <dgm:prSet/>
      <dgm:spPr/>
      <dgm:t>
        <a:bodyPr/>
        <a:lstStyle/>
        <a:p>
          <a:endParaRPr lang="en-US"/>
        </a:p>
      </dgm:t>
    </dgm:pt>
    <dgm:pt modelId="{1DF6DC5F-3F9A-44D6-AB24-1C4B9C695071}" type="sibTrans" cxnId="{8FF1237D-9D22-4C51-AD99-0CEE18FCEC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1ADDF7-691D-4517-B933-D85FC8D2CF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05. Simulation capture. Verification </a:t>
          </a:r>
          <a:r>
            <a:rPr lang="ko-KR"/>
            <a:t>과정 </a:t>
          </a:r>
          <a:endParaRPr lang="en-US"/>
        </a:p>
      </dgm:t>
    </dgm:pt>
    <dgm:pt modelId="{A5371DB7-0FF2-4BDB-988E-170A0D8B4EA2}" type="parTrans" cxnId="{E835FE6C-10E5-447B-B27A-6E520F04C5BA}">
      <dgm:prSet/>
      <dgm:spPr/>
      <dgm:t>
        <a:bodyPr/>
        <a:lstStyle/>
        <a:p>
          <a:endParaRPr lang="en-US"/>
        </a:p>
      </dgm:t>
    </dgm:pt>
    <dgm:pt modelId="{4D7C21FB-C265-4E8F-A8C6-70A3BE58ABF3}" type="sibTrans" cxnId="{E835FE6C-10E5-447B-B27A-6E520F04C5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52E4E2-17CD-4A85-A7B9-C812E92692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06. Discussion</a:t>
          </a:r>
        </a:p>
      </dgm:t>
    </dgm:pt>
    <dgm:pt modelId="{CF808C27-BCE9-4516-A17E-28350A7A712E}" type="parTrans" cxnId="{2F9BC941-7617-493B-844C-D7468DDF5933}">
      <dgm:prSet/>
      <dgm:spPr/>
      <dgm:t>
        <a:bodyPr/>
        <a:lstStyle/>
        <a:p>
          <a:endParaRPr lang="en-US"/>
        </a:p>
      </dgm:t>
    </dgm:pt>
    <dgm:pt modelId="{0DEECF7B-5DCA-4BAE-9476-9DE839A24296}" type="sibTrans" cxnId="{2F9BC941-7617-493B-844C-D7468DDF5933}">
      <dgm:prSet/>
      <dgm:spPr/>
      <dgm:t>
        <a:bodyPr/>
        <a:lstStyle/>
        <a:p>
          <a:endParaRPr lang="en-US"/>
        </a:p>
      </dgm:t>
    </dgm:pt>
    <dgm:pt modelId="{ADAEB796-5A7E-47BF-934F-AFFAC4657B1E}" type="pres">
      <dgm:prSet presAssocID="{454846F6-B6AD-42F7-BC3E-4CF3FC423526}" presName="root" presStyleCnt="0">
        <dgm:presLayoutVars>
          <dgm:dir/>
          <dgm:resizeHandles val="exact"/>
        </dgm:presLayoutVars>
      </dgm:prSet>
      <dgm:spPr/>
    </dgm:pt>
    <dgm:pt modelId="{8916059C-FE3F-4A84-ABED-8D31F442A231}" type="pres">
      <dgm:prSet presAssocID="{454846F6-B6AD-42F7-BC3E-4CF3FC423526}" presName="container" presStyleCnt="0">
        <dgm:presLayoutVars>
          <dgm:dir/>
          <dgm:resizeHandles val="exact"/>
        </dgm:presLayoutVars>
      </dgm:prSet>
      <dgm:spPr/>
    </dgm:pt>
    <dgm:pt modelId="{A8DD4EBD-C177-4F81-8F8A-0E8372AB833F}" type="pres">
      <dgm:prSet presAssocID="{943411F9-DCDC-4BCA-AABF-6EBC3EDC2433}" presName="compNode" presStyleCnt="0"/>
      <dgm:spPr/>
    </dgm:pt>
    <dgm:pt modelId="{B05661F1-986A-414D-83AC-80C207416E8C}" type="pres">
      <dgm:prSet presAssocID="{943411F9-DCDC-4BCA-AABF-6EBC3EDC2433}" presName="iconBgRect" presStyleLbl="bgShp" presStyleIdx="0" presStyleCnt="6"/>
      <dgm:spPr/>
    </dgm:pt>
    <dgm:pt modelId="{557E0F4E-CDDD-4850-8AF2-1856CFDFD85C}" type="pres">
      <dgm:prSet presAssocID="{943411F9-DCDC-4BCA-AABF-6EBC3EDC24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피자"/>
        </a:ext>
      </dgm:extLst>
    </dgm:pt>
    <dgm:pt modelId="{01FA3F4F-E113-4F89-B64E-41F9DDE24809}" type="pres">
      <dgm:prSet presAssocID="{943411F9-DCDC-4BCA-AABF-6EBC3EDC2433}" presName="spaceRect" presStyleCnt="0"/>
      <dgm:spPr/>
    </dgm:pt>
    <dgm:pt modelId="{D1552CF8-A464-4B57-99A4-B22AE88C4078}" type="pres">
      <dgm:prSet presAssocID="{943411F9-DCDC-4BCA-AABF-6EBC3EDC2433}" presName="textRect" presStyleLbl="revTx" presStyleIdx="0" presStyleCnt="6">
        <dgm:presLayoutVars>
          <dgm:chMax val="1"/>
          <dgm:chPref val="1"/>
        </dgm:presLayoutVars>
      </dgm:prSet>
      <dgm:spPr/>
    </dgm:pt>
    <dgm:pt modelId="{B06A14FF-89A5-41E6-AB02-FA6F1871A402}" type="pres">
      <dgm:prSet presAssocID="{52A9024D-AD69-429E-8796-65007349D6E5}" presName="sibTrans" presStyleLbl="sibTrans2D1" presStyleIdx="0" presStyleCnt="0"/>
      <dgm:spPr/>
    </dgm:pt>
    <dgm:pt modelId="{F6BD2A02-B0B8-4DF0-BB65-34BD5E67D013}" type="pres">
      <dgm:prSet presAssocID="{34669A46-2AEA-496F-8663-36D0D55908A5}" presName="compNode" presStyleCnt="0"/>
      <dgm:spPr/>
    </dgm:pt>
    <dgm:pt modelId="{EE498045-8017-40D4-931A-900DCC76D262}" type="pres">
      <dgm:prSet presAssocID="{34669A46-2AEA-496F-8663-36D0D55908A5}" presName="iconBgRect" presStyleLbl="bgShp" presStyleIdx="1" presStyleCnt="6"/>
      <dgm:spPr/>
    </dgm:pt>
    <dgm:pt modelId="{18A76D05-22F6-4F98-8388-7C2835332FEF}" type="pres">
      <dgm:prSet presAssocID="{34669A46-2AEA-496F-8663-36D0D55908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스톱워치"/>
        </a:ext>
      </dgm:extLst>
    </dgm:pt>
    <dgm:pt modelId="{9BF4B783-056B-404E-9495-F6709A184D68}" type="pres">
      <dgm:prSet presAssocID="{34669A46-2AEA-496F-8663-36D0D55908A5}" presName="spaceRect" presStyleCnt="0"/>
      <dgm:spPr/>
    </dgm:pt>
    <dgm:pt modelId="{B3193B91-4914-4534-A895-4B24C4B0694B}" type="pres">
      <dgm:prSet presAssocID="{34669A46-2AEA-496F-8663-36D0D55908A5}" presName="textRect" presStyleLbl="revTx" presStyleIdx="1" presStyleCnt="6">
        <dgm:presLayoutVars>
          <dgm:chMax val="1"/>
          <dgm:chPref val="1"/>
        </dgm:presLayoutVars>
      </dgm:prSet>
      <dgm:spPr/>
    </dgm:pt>
    <dgm:pt modelId="{55323F0A-60A5-421F-8018-AA199778BDC0}" type="pres">
      <dgm:prSet presAssocID="{1C048ECE-F3C3-4BA0-B6C3-CA5C3EE43781}" presName="sibTrans" presStyleLbl="sibTrans2D1" presStyleIdx="0" presStyleCnt="0"/>
      <dgm:spPr/>
    </dgm:pt>
    <dgm:pt modelId="{84C79FC5-929E-4997-BC24-6095B1518C2D}" type="pres">
      <dgm:prSet presAssocID="{18CE5146-57C4-4B17-B984-86FFFC43993A}" presName="compNode" presStyleCnt="0"/>
      <dgm:spPr/>
    </dgm:pt>
    <dgm:pt modelId="{D6A40385-80ED-4EB1-9C34-9858CB732BB4}" type="pres">
      <dgm:prSet presAssocID="{18CE5146-57C4-4B17-B984-86FFFC43993A}" presName="iconBgRect" presStyleLbl="bgShp" presStyleIdx="2" presStyleCnt="6"/>
      <dgm:spPr/>
    </dgm:pt>
    <dgm:pt modelId="{AE2F1864-8E41-4D09-A6E4-10124083EDF0}" type="pres">
      <dgm:prSet presAssocID="{18CE5146-57C4-4B17-B984-86FFFC4399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카메라"/>
        </a:ext>
      </dgm:extLst>
    </dgm:pt>
    <dgm:pt modelId="{D0730CC4-EC5E-4EC0-90F9-CC1A3AED51C2}" type="pres">
      <dgm:prSet presAssocID="{18CE5146-57C4-4B17-B984-86FFFC43993A}" presName="spaceRect" presStyleCnt="0"/>
      <dgm:spPr/>
    </dgm:pt>
    <dgm:pt modelId="{29FFE6E7-2F1D-4F10-8D36-9D7C0642651D}" type="pres">
      <dgm:prSet presAssocID="{18CE5146-57C4-4B17-B984-86FFFC43993A}" presName="textRect" presStyleLbl="revTx" presStyleIdx="2" presStyleCnt="6">
        <dgm:presLayoutVars>
          <dgm:chMax val="1"/>
          <dgm:chPref val="1"/>
        </dgm:presLayoutVars>
      </dgm:prSet>
      <dgm:spPr/>
    </dgm:pt>
    <dgm:pt modelId="{222823B5-AEB9-4B3E-95D0-DC8E9921A6F7}" type="pres">
      <dgm:prSet presAssocID="{FCAF2D29-2949-4677-84F7-C27121614A49}" presName="sibTrans" presStyleLbl="sibTrans2D1" presStyleIdx="0" presStyleCnt="0"/>
      <dgm:spPr/>
    </dgm:pt>
    <dgm:pt modelId="{77036243-2F64-432B-BBDA-3263D52D4DC9}" type="pres">
      <dgm:prSet presAssocID="{20141F6D-F111-4C20-ADF1-3F530B852A66}" presName="compNode" presStyleCnt="0"/>
      <dgm:spPr/>
    </dgm:pt>
    <dgm:pt modelId="{34BEBBE2-C313-4E01-91EC-05FA83D9EC9D}" type="pres">
      <dgm:prSet presAssocID="{20141F6D-F111-4C20-ADF1-3F530B852A66}" presName="iconBgRect" presStyleLbl="bgShp" presStyleIdx="3" presStyleCnt="6"/>
      <dgm:spPr/>
    </dgm:pt>
    <dgm:pt modelId="{2285A35B-9E80-4CAA-903D-C76338D2068B}" type="pres">
      <dgm:prSet presAssocID="{20141F6D-F111-4C20-ADF1-3F530B852A6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5E0752-BD77-4CAC-8F57-4975B3E571AB}" type="pres">
      <dgm:prSet presAssocID="{20141F6D-F111-4C20-ADF1-3F530B852A66}" presName="spaceRect" presStyleCnt="0"/>
      <dgm:spPr/>
    </dgm:pt>
    <dgm:pt modelId="{F7725797-38D4-4A2E-9A23-C11F80F53D74}" type="pres">
      <dgm:prSet presAssocID="{20141F6D-F111-4C20-ADF1-3F530B852A66}" presName="textRect" presStyleLbl="revTx" presStyleIdx="3" presStyleCnt="6">
        <dgm:presLayoutVars>
          <dgm:chMax val="1"/>
          <dgm:chPref val="1"/>
        </dgm:presLayoutVars>
      </dgm:prSet>
      <dgm:spPr/>
    </dgm:pt>
    <dgm:pt modelId="{761512AD-B37A-4B47-BA51-155017230CFA}" type="pres">
      <dgm:prSet presAssocID="{1DF6DC5F-3F9A-44D6-AB24-1C4B9C695071}" presName="sibTrans" presStyleLbl="sibTrans2D1" presStyleIdx="0" presStyleCnt="0"/>
      <dgm:spPr/>
    </dgm:pt>
    <dgm:pt modelId="{D50AC273-EBD0-47B7-AAB0-034DAF919787}" type="pres">
      <dgm:prSet presAssocID="{3B1ADDF7-691D-4517-B933-D85FC8D2CFF2}" presName="compNode" presStyleCnt="0"/>
      <dgm:spPr/>
    </dgm:pt>
    <dgm:pt modelId="{C7E6257B-B335-4A81-B314-3E6FF220913F}" type="pres">
      <dgm:prSet presAssocID="{3B1ADDF7-691D-4517-B933-D85FC8D2CFF2}" presName="iconBgRect" presStyleLbl="bgShp" presStyleIdx="4" presStyleCnt="6"/>
      <dgm:spPr/>
    </dgm:pt>
    <dgm:pt modelId="{11E71284-7FFC-4270-8411-03A1A813C45B}" type="pres">
      <dgm:prSet presAssocID="{3B1ADDF7-691D-4517-B933-D85FC8D2CF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9AA1F74-96F3-46A4-B74F-1BEC06645254}" type="pres">
      <dgm:prSet presAssocID="{3B1ADDF7-691D-4517-B933-D85FC8D2CFF2}" presName="spaceRect" presStyleCnt="0"/>
      <dgm:spPr/>
    </dgm:pt>
    <dgm:pt modelId="{C7589FFE-C34C-4A19-AD2D-1B1EEDCAF5E9}" type="pres">
      <dgm:prSet presAssocID="{3B1ADDF7-691D-4517-B933-D85FC8D2CFF2}" presName="textRect" presStyleLbl="revTx" presStyleIdx="4" presStyleCnt="6">
        <dgm:presLayoutVars>
          <dgm:chMax val="1"/>
          <dgm:chPref val="1"/>
        </dgm:presLayoutVars>
      </dgm:prSet>
      <dgm:spPr/>
    </dgm:pt>
    <dgm:pt modelId="{BF27869F-FC6E-446C-878A-0290CBDC7C1B}" type="pres">
      <dgm:prSet presAssocID="{4D7C21FB-C265-4E8F-A8C6-70A3BE58ABF3}" presName="sibTrans" presStyleLbl="sibTrans2D1" presStyleIdx="0" presStyleCnt="0"/>
      <dgm:spPr/>
    </dgm:pt>
    <dgm:pt modelId="{B4A29A24-3869-49FE-80D2-EFF5F085CCF9}" type="pres">
      <dgm:prSet presAssocID="{7952E4E2-17CD-4A85-A7B9-C812E92692F2}" presName="compNode" presStyleCnt="0"/>
      <dgm:spPr/>
    </dgm:pt>
    <dgm:pt modelId="{7BAAD7EF-1C7F-41A4-87BC-840A9F552B56}" type="pres">
      <dgm:prSet presAssocID="{7952E4E2-17CD-4A85-A7B9-C812E92692F2}" presName="iconBgRect" presStyleLbl="bgShp" presStyleIdx="5" presStyleCnt="6"/>
      <dgm:spPr/>
    </dgm:pt>
    <dgm:pt modelId="{CCAB54D9-1757-4F01-BAB9-44AAD110BABF}" type="pres">
      <dgm:prSet presAssocID="{7952E4E2-17CD-4A85-A7B9-C812E92692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채팅"/>
        </a:ext>
      </dgm:extLst>
    </dgm:pt>
    <dgm:pt modelId="{432FC0D1-0C2E-47DD-BE8B-2381039B5B99}" type="pres">
      <dgm:prSet presAssocID="{7952E4E2-17CD-4A85-A7B9-C812E92692F2}" presName="spaceRect" presStyleCnt="0"/>
      <dgm:spPr/>
    </dgm:pt>
    <dgm:pt modelId="{38658770-25C9-450F-9A71-188D0F030A01}" type="pres">
      <dgm:prSet presAssocID="{7952E4E2-17CD-4A85-A7B9-C812E92692F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8AC3519-F929-4D46-876D-FD274ABB160F}" type="presOf" srcId="{1C048ECE-F3C3-4BA0-B6C3-CA5C3EE43781}" destId="{55323F0A-60A5-421F-8018-AA199778BDC0}" srcOrd="0" destOrd="0" presId="urn:microsoft.com/office/officeart/2018/2/layout/IconCircleList"/>
    <dgm:cxn modelId="{FFB29D25-7621-4C07-9946-2A06F1992E72}" srcId="{454846F6-B6AD-42F7-BC3E-4CF3FC423526}" destId="{18CE5146-57C4-4B17-B984-86FFFC43993A}" srcOrd="2" destOrd="0" parTransId="{25D2BB9B-ADCF-4E68-B56D-FE23E51BD4C9}" sibTransId="{FCAF2D29-2949-4677-84F7-C27121614A49}"/>
    <dgm:cxn modelId="{72317129-70DF-4ADD-ABB7-DE7126325571}" type="presOf" srcId="{4D7C21FB-C265-4E8F-A8C6-70A3BE58ABF3}" destId="{BF27869F-FC6E-446C-878A-0290CBDC7C1B}" srcOrd="0" destOrd="0" presId="urn:microsoft.com/office/officeart/2018/2/layout/IconCircleList"/>
    <dgm:cxn modelId="{01FB685B-2144-4184-BD01-1A593E4705DF}" srcId="{454846F6-B6AD-42F7-BC3E-4CF3FC423526}" destId="{34669A46-2AEA-496F-8663-36D0D55908A5}" srcOrd="1" destOrd="0" parTransId="{1795DCAD-F6C9-4EFA-A7A4-2E5E177EEFAF}" sibTransId="{1C048ECE-F3C3-4BA0-B6C3-CA5C3EE43781}"/>
    <dgm:cxn modelId="{56755960-666D-4097-9EE4-049E78AA0601}" type="presOf" srcId="{52A9024D-AD69-429E-8796-65007349D6E5}" destId="{B06A14FF-89A5-41E6-AB02-FA6F1871A402}" srcOrd="0" destOrd="0" presId="urn:microsoft.com/office/officeart/2018/2/layout/IconCircleList"/>
    <dgm:cxn modelId="{2F9BC941-7617-493B-844C-D7468DDF5933}" srcId="{454846F6-B6AD-42F7-BC3E-4CF3FC423526}" destId="{7952E4E2-17CD-4A85-A7B9-C812E92692F2}" srcOrd="5" destOrd="0" parTransId="{CF808C27-BCE9-4516-A17E-28350A7A712E}" sibTransId="{0DEECF7B-5DCA-4BAE-9476-9DE839A24296}"/>
    <dgm:cxn modelId="{7690806B-4ED2-4337-A5C1-6BEAD2C9D651}" type="presOf" srcId="{1DF6DC5F-3F9A-44D6-AB24-1C4B9C695071}" destId="{761512AD-B37A-4B47-BA51-155017230CFA}" srcOrd="0" destOrd="0" presId="urn:microsoft.com/office/officeart/2018/2/layout/IconCircleList"/>
    <dgm:cxn modelId="{E835FE6C-10E5-447B-B27A-6E520F04C5BA}" srcId="{454846F6-B6AD-42F7-BC3E-4CF3FC423526}" destId="{3B1ADDF7-691D-4517-B933-D85FC8D2CFF2}" srcOrd="4" destOrd="0" parTransId="{A5371DB7-0FF2-4BDB-988E-170A0D8B4EA2}" sibTransId="{4D7C21FB-C265-4E8F-A8C6-70A3BE58ABF3}"/>
    <dgm:cxn modelId="{DD299974-4356-4BBA-A3EB-6E8A49D274D3}" type="presOf" srcId="{3B1ADDF7-691D-4517-B933-D85FC8D2CFF2}" destId="{C7589FFE-C34C-4A19-AD2D-1B1EEDCAF5E9}" srcOrd="0" destOrd="0" presId="urn:microsoft.com/office/officeart/2018/2/layout/IconCircleList"/>
    <dgm:cxn modelId="{D65D6B79-9A07-4A29-B417-2E621D954BBA}" type="presOf" srcId="{20141F6D-F111-4C20-ADF1-3F530B852A66}" destId="{F7725797-38D4-4A2E-9A23-C11F80F53D74}" srcOrd="0" destOrd="0" presId="urn:microsoft.com/office/officeart/2018/2/layout/IconCircleList"/>
    <dgm:cxn modelId="{8FF1237D-9D22-4C51-AD99-0CEE18FCEC6F}" srcId="{454846F6-B6AD-42F7-BC3E-4CF3FC423526}" destId="{20141F6D-F111-4C20-ADF1-3F530B852A66}" srcOrd="3" destOrd="0" parTransId="{E9B9FBEB-3DEC-4811-9A41-ADFA516F10B4}" sibTransId="{1DF6DC5F-3F9A-44D6-AB24-1C4B9C695071}"/>
    <dgm:cxn modelId="{F9F9858B-6D0B-4C9F-934E-298480113348}" type="presOf" srcId="{454846F6-B6AD-42F7-BC3E-4CF3FC423526}" destId="{ADAEB796-5A7E-47BF-934F-AFFAC4657B1E}" srcOrd="0" destOrd="0" presId="urn:microsoft.com/office/officeart/2018/2/layout/IconCircleList"/>
    <dgm:cxn modelId="{D03FAE9E-5C9B-407A-B338-59461932C18A}" srcId="{454846F6-B6AD-42F7-BC3E-4CF3FC423526}" destId="{943411F9-DCDC-4BCA-AABF-6EBC3EDC2433}" srcOrd="0" destOrd="0" parTransId="{61D10D7C-16EA-432A-9865-2E7E765BB0EF}" sibTransId="{52A9024D-AD69-429E-8796-65007349D6E5}"/>
    <dgm:cxn modelId="{E9C035C1-E29F-43FA-B4CF-5918D55499DD}" type="presOf" srcId="{18CE5146-57C4-4B17-B984-86FFFC43993A}" destId="{29FFE6E7-2F1D-4F10-8D36-9D7C0642651D}" srcOrd="0" destOrd="0" presId="urn:microsoft.com/office/officeart/2018/2/layout/IconCircleList"/>
    <dgm:cxn modelId="{9BFE85DB-D771-4015-82F6-3C051DBF426F}" type="presOf" srcId="{FCAF2D29-2949-4677-84F7-C27121614A49}" destId="{222823B5-AEB9-4B3E-95D0-DC8E9921A6F7}" srcOrd="0" destOrd="0" presId="urn:microsoft.com/office/officeart/2018/2/layout/IconCircleList"/>
    <dgm:cxn modelId="{7F96EADC-BB14-4979-BFD9-3442EDD31BA3}" type="presOf" srcId="{943411F9-DCDC-4BCA-AABF-6EBC3EDC2433}" destId="{D1552CF8-A464-4B57-99A4-B22AE88C4078}" srcOrd="0" destOrd="0" presId="urn:microsoft.com/office/officeart/2018/2/layout/IconCircleList"/>
    <dgm:cxn modelId="{D345D7EE-45F2-4C12-A2F5-3F87BA810399}" type="presOf" srcId="{7952E4E2-17CD-4A85-A7B9-C812E92692F2}" destId="{38658770-25C9-450F-9A71-188D0F030A01}" srcOrd="0" destOrd="0" presId="urn:microsoft.com/office/officeart/2018/2/layout/IconCircleList"/>
    <dgm:cxn modelId="{02901CF0-FD50-47CC-9E20-283315B6CF7B}" type="presOf" srcId="{34669A46-2AEA-496F-8663-36D0D55908A5}" destId="{B3193B91-4914-4534-A895-4B24C4B0694B}" srcOrd="0" destOrd="0" presId="urn:microsoft.com/office/officeart/2018/2/layout/IconCircleList"/>
    <dgm:cxn modelId="{8E03EC51-BA25-4EE6-BDCB-ECD93F334271}" type="presParOf" srcId="{ADAEB796-5A7E-47BF-934F-AFFAC4657B1E}" destId="{8916059C-FE3F-4A84-ABED-8D31F442A231}" srcOrd="0" destOrd="0" presId="urn:microsoft.com/office/officeart/2018/2/layout/IconCircleList"/>
    <dgm:cxn modelId="{28952D86-9D8F-4BD3-B8AE-F6D113896144}" type="presParOf" srcId="{8916059C-FE3F-4A84-ABED-8D31F442A231}" destId="{A8DD4EBD-C177-4F81-8F8A-0E8372AB833F}" srcOrd="0" destOrd="0" presId="urn:microsoft.com/office/officeart/2018/2/layout/IconCircleList"/>
    <dgm:cxn modelId="{13C8EA15-E2A6-4EE7-8354-85D908FCCC8D}" type="presParOf" srcId="{A8DD4EBD-C177-4F81-8F8A-0E8372AB833F}" destId="{B05661F1-986A-414D-83AC-80C207416E8C}" srcOrd="0" destOrd="0" presId="urn:microsoft.com/office/officeart/2018/2/layout/IconCircleList"/>
    <dgm:cxn modelId="{2F8781A1-07EE-441A-AB1D-FBC746B9A27D}" type="presParOf" srcId="{A8DD4EBD-C177-4F81-8F8A-0E8372AB833F}" destId="{557E0F4E-CDDD-4850-8AF2-1856CFDFD85C}" srcOrd="1" destOrd="0" presId="urn:microsoft.com/office/officeart/2018/2/layout/IconCircleList"/>
    <dgm:cxn modelId="{FC827911-FD39-4A7D-8A40-7B08DFFFA88C}" type="presParOf" srcId="{A8DD4EBD-C177-4F81-8F8A-0E8372AB833F}" destId="{01FA3F4F-E113-4F89-B64E-41F9DDE24809}" srcOrd="2" destOrd="0" presId="urn:microsoft.com/office/officeart/2018/2/layout/IconCircleList"/>
    <dgm:cxn modelId="{F6CFC7AF-8E10-4330-8910-7A2215238EB8}" type="presParOf" srcId="{A8DD4EBD-C177-4F81-8F8A-0E8372AB833F}" destId="{D1552CF8-A464-4B57-99A4-B22AE88C4078}" srcOrd="3" destOrd="0" presId="urn:microsoft.com/office/officeart/2018/2/layout/IconCircleList"/>
    <dgm:cxn modelId="{0B77694D-0E2E-4F65-BD08-A4392ED58481}" type="presParOf" srcId="{8916059C-FE3F-4A84-ABED-8D31F442A231}" destId="{B06A14FF-89A5-41E6-AB02-FA6F1871A402}" srcOrd="1" destOrd="0" presId="urn:microsoft.com/office/officeart/2018/2/layout/IconCircleList"/>
    <dgm:cxn modelId="{36C46496-250B-4CA0-B652-697982A0BF78}" type="presParOf" srcId="{8916059C-FE3F-4A84-ABED-8D31F442A231}" destId="{F6BD2A02-B0B8-4DF0-BB65-34BD5E67D013}" srcOrd="2" destOrd="0" presId="urn:microsoft.com/office/officeart/2018/2/layout/IconCircleList"/>
    <dgm:cxn modelId="{0B8DCD8D-C96A-4FB2-8BF5-F8FB0D767F90}" type="presParOf" srcId="{F6BD2A02-B0B8-4DF0-BB65-34BD5E67D013}" destId="{EE498045-8017-40D4-931A-900DCC76D262}" srcOrd="0" destOrd="0" presId="urn:microsoft.com/office/officeart/2018/2/layout/IconCircleList"/>
    <dgm:cxn modelId="{CDDDD308-B500-4C3B-BAF9-F8FD81E2EEFC}" type="presParOf" srcId="{F6BD2A02-B0B8-4DF0-BB65-34BD5E67D013}" destId="{18A76D05-22F6-4F98-8388-7C2835332FEF}" srcOrd="1" destOrd="0" presId="urn:microsoft.com/office/officeart/2018/2/layout/IconCircleList"/>
    <dgm:cxn modelId="{94354592-AD31-4B6F-97A7-390525845BBD}" type="presParOf" srcId="{F6BD2A02-B0B8-4DF0-BB65-34BD5E67D013}" destId="{9BF4B783-056B-404E-9495-F6709A184D68}" srcOrd="2" destOrd="0" presId="urn:microsoft.com/office/officeart/2018/2/layout/IconCircleList"/>
    <dgm:cxn modelId="{E5D837C3-0874-446A-8B70-EF37D033F578}" type="presParOf" srcId="{F6BD2A02-B0B8-4DF0-BB65-34BD5E67D013}" destId="{B3193B91-4914-4534-A895-4B24C4B0694B}" srcOrd="3" destOrd="0" presId="urn:microsoft.com/office/officeart/2018/2/layout/IconCircleList"/>
    <dgm:cxn modelId="{09619BA3-A447-4E26-AE60-9BE7A1D36F74}" type="presParOf" srcId="{8916059C-FE3F-4A84-ABED-8D31F442A231}" destId="{55323F0A-60A5-421F-8018-AA199778BDC0}" srcOrd="3" destOrd="0" presId="urn:microsoft.com/office/officeart/2018/2/layout/IconCircleList"/>
    <dgm:cxn modelId="{FE900587-5862-4D7E-9FE5-C016E81C4F6A}" type="presParOf" srcId="{8916059C-FE3F-4A84-ABED-8D31F442A231}" destId="{84C79FC5-929E-4997-BC24-6095B1518C2D}" srcOrd="4" destOrd="0" presId="urn:microsoft.com/office/officeart/2018/2/layout/IconCircleList"/>
    <dgm:cxn modelId="{582535F7-8F71-4FBB-BDA7-D7E3DDB91858}" type="presParOf" srcId="{84C79FC5-929E-4997-BC24-6095B1518C2D}" destId="{D6A40385-80ED-4EB1-9C34-9858CB732BB4}" srcOrd="0" destOrd="0" presId="urn:microsoft.com/office/officeart/2018/2/layout/IconCircleList"/>
    <dgm:cxn modelId="{0E9E53F6-969A-4F87-8AF5-6C1F5F5634E2}" type="presParOf" srcId="{84C79FC5-929E-4997-BC24-6095B1518C2D}" destId="{AE2F1864-8E41-4D09-A6E4-10124083EDF0}" srcOrd="1" destOrd="0" presId="urn:microsoft.com/office/officeart/2018/2/layout/IconCircleList"/>
    <dgm:cxn modelId="{A7EA0D57-221D-415D-90C4-82F28EAED5C8}" type="presParOf" srcId="{84C79FC5-929E-4997-BC24-6095B1518C2D}" destId="{D0730CC4-EC5E-4EC0-90F9-CC1A3AED51C2}" srcOrd="2" destOrd="0" presId="urn:microsoft.com/office/officeart/2018/2/layout/IconCircleList"/>
    <dgm:cxn modelId="{F24B8081-7BFF-444D-B1C8-8AECD4760CA3}" type="presParOf" srcId="{84C79FC5-929E-4997-BC24-6095B1518C2D}" destId="{29FFE6E7-2F1D-4F10-8D36-9D7C0642651D}" srcOrd="3" destOrd="0" presId="urn:microsoft.com/office/officeart/2018/2/layout/IconCircleList"/>
    <dgm:cxn modelId="{FB91F9EE-3602-4F1D-85FF-FA74BD261509}" type="presParOf" srcId="{8916059C-FE3F-4A84-ABED-8D31F442A231}" destId="{222823B5-AEB9-4B3E-95D0-DC8E9921A6F7}" srcOrd="5" destOrd="0" presId="urn:microsoft.com/office/officeart/2018/2/layout/IconCircleList"/>
    <dgm:cxn modelId="{26E3EF5A-9819-444F-8C5D-773F29C39619}" type="presParOf" srcId="{8916059C-FE3F-4A84-ABED-8D31F442A231}" destId="{77036243-2F64-432B-BBDA-3263D52D4DC9}" srcOrd="6" destOrd="0" presId="urn:microsoft.com/office/officeart/2018/2/layout/IconCircleList"/>
    <dgm:cxn modelId="{E5A413BE-9D6F-4600-B243-A2DF2E4A84DF}" type="presParOf" srcId="{77036243-2F64-432B-BBDA-3263D52D4DC9}" destId="{34BEBBE2-C313-4E01-91EC-05FA83D9EC9D}" srcOrd="0" destOrd="0" presId="urn:microsoft.com/office/officeart/2018/2/layout/IconCircleList"/>
    <dgm:cxn modelId="{E97ABA8E-9152-4EC3-888E-A2B119917613}" type="presParOf" srcId="{77036243-2F64-432B-BBDA-3263D52D4DC9}" destId="{2285A35B-9E80-4CAA-903D-C76338D2068B}" srcOrd="1" destOrd="0" presId="urn:microsoft.com/office/officeart/2018/2/layout/IconCircleList"/>
    <dgm:cxn modelId="{6DBADEFF-6891-40CA-A8E5-4ED68560F857}" type="presParOf" srcId="{77036243-2F64-432B-BBDA-3263D52D4DC9}" destId="{E65E0752-BD77-4CAC-8F57-4975B3E571AB}" srcOrd="2" destOrd="0" presId="urn:microsoft.com/office/officeart/2018/2/layout/IconCircleList"/>
    <dgm:cxn modelId="{656C30C5-0064-474E-8435-A70A06CFDE94}" type="presParOf" srcId="{77036243-2F64-432B-BBDA-3263D52D4DC9}" destId="{F7725797-38D4-4A2E-9A23-C11F80F53D74}" srcOrd="3" destOrd="0" presId="urn:microsoft.com/office/officeart/2018/2/layout/IconCircleList"/>
    <dgm:cxn modelId="{42FD9A52-D137-4D41-A485-6A682C3E7B58}" type="presParOf" srcId="{8916059C-FE3F-4A84-ABED-8D31F442A231}" destId="{761512AD-B37A-4B47-BA51-155017230CFA}" srcOrd="7" destOrd="0" presId="urn:microsoft.com/office/officeart/2018/2/layout/IconCircleList"/>
    <dgm:cxn modelId="{4BB3B2B1-08CC-4AE1-91E3-6A0318F18833}" type="presParOf" srcId="{8916059C-FE3F-4A84-ABED-8D31F442A231}" destId="{D50AC273-EBD0-47B7-AAB0-034DAF919787}" srcOrd="8" destOrd="0" presId="urn:microsoft.com/office/officeart/2018/2/layout/IconCircleList"/>
    <dgm:cxn modelId="{479FB5C7-A22B-4822-89D6-6AC703A778FC}" type="presParOf" srcId="{D50AC273-EBD0-47B7-AAB0-034DAF919787}" destId="{C7E6257B-B335-4A81-B314-3E6FF220913F}" srcOrd="0" destOrd="0" presId="urn:microsoft.com/office/officeart/2018/2/layout/IconCircleList"/>
    <dgm:cxn modelId="{1CF059F2-42B0-45AA-B267-36FBAE6FC070}" type="presParOf" srcId="{D50AC273-EBD0-47B7-AAB0-034DAF919787}" destId="{11E71284-7FFC-4270-8411-03A1A813C45B}" srcOrd="1" destOrd="0" presId="urn:microsoft.com/office/officeart/2018/2/layout/IconCircleList"/>
    <dgm:cxn modelId="{0BD5D0AC-ED30-4BAA-BAB8-9FF3C3BAA379}" type="presParOf" srcId="{D50AC273-EBD0-47B7-AAB0-034DAF919787}" destId="{F9AA1F74-96F3-46A4-B74F-1BEC06645254}" srcOrd="2" destOrd="0" presId="urn:microsoft.com/office/officeart/2018/2/layout/IconCircleList"/>
    <dgm:cxn modelId="{A47832D1-784D-45C5-895D-E2071A754403}" type="presParOf" srcId="{D50AC273-EBD0-47B7-AAB0-034DAF919787}" destId="{C7589FFE-C34C-4A19-AD2D-1B1EEDCAF5E9}" srcOrd="3" destOrd="0" presId="urn:microsoft.com/office/officeart/2018/2/layout/IconCircleList"/>
    <dgm:cxn modelId="{097DA133-F65C-473F-92E7-593A28908AD0}" type="presParOf" srcId="{8916059C-FE3F-4A84-ABED-8D31F442A231}" destId="{BF27869F-FC6E-446C-878A-0290CBDC7C1B}" srcOrd="9" destOrd="0" presId="urn:microsoft.com/office/officeart/2018/2/layout/IconCircleList"/>
    <dgm:cxn modelId="{C8672C71-7B2A-48DE-9ED2-3926C620A405}" type="presParOf" srcId="{8916059C-FE3F-4A84-ABED-8D31F442A231}" destId="{B4A29A24-3869-49FE-80D2-EFF5F085CCF9}" srcOrd="10" destOrd="0" presId="urn:microsoft.com/office/officeart/2018/2/layout/IconCircleList"/>
    <dgm:cxn modelId="{5FF1416F-72AC-4F8C-A8F0-9F2AD54D1B07}" type="presParOf" srcId="{B4A29A24-3869-49FE-80D2-EFF5F085CCF9}" destId="{7BAAD7EF-1C7F-41A4-87BC-840A9F552B56}" srcOrd="0" destOrd="0" presId="urn:microsoft.com/office/officeart/2018/2/layout/IconCircleList"/>
    <dgm:cxn modelId="{303A0F6A-9559-450E-8605-C33F1C7C7641}" type="presParOf" srcId="{B4A29A24-3869-49FE-80D2-EFF5F085CCF9}" destId="{CCAB54D9-1757-4F01-BAB9-44AAD110BABF}" srcOrd="1" destOrd="0" presId="urn:microsoft.com/office/officeart/2018/2/layout/IconCircleList"/>
    <dgm:cxn modelId="{C60C8FE2-2042-489F-813B-1C60410B67A8}" type="presParOf" srcId="{B4A29A24-3869-49FE-80D2-EFF5F085CCF9}" destId="{432FC0D1-0C2E-47DD-BE8B-2381039B5B99}" srcOrd="2" destOrd="0" presId="urn:microsoft.com/office/officeart/2018/2/layout/IconCircleList"/>
    <dgm:cxn modelId="{46E2EBF6-2EFF-4A7F-A0B4-9EBAF459B9EE}" type="presParOf" srcId="{B4A29A24-3869-49FE-80D2-EFF5F085CCF9}" destId="{38658770-25C9-450F-9A71-188D0F030A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661F1-986A-414D-83AC-80C207416E8C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E0F4E-CDDD-4850-8AF2-1856CFDFD85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52CF8-A464-4B57-99A4-B22AE88C407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01. K-map</a:t>
          </a:r>
          <a:r>
            <a:rPr lang="ko-KR" sz="1500" kern="1200"/>
            <a:t>을 이용한 </a:t>
          </a:r>
          <a:r>
            <a:rPr lang="en-US" sz="1500" kern="1200"/>
            <a:t>Minimization </a:t>
          </a:r>
          <a:r>
            <a:rPr lang="ko-KR" sz="1500" kern="1200"/>
            <a:t>과정</a:t>
          </a:r>
          <a:endParaRPr lang="en-US" sz="1500" kern="1200"/>
        </a:p>
      </dsp:txBody>
      <dsp:txXfrm>
        <a:off x="1172126" y="908559"/>
        <a:ext cx="2114937" cy="897246"/>
      </dsp:txXfrm>
    </dsp:sp>
    <dsp:sp modelId="{EE498045-8017-40D4-931A-900DCC76D262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6D05-22F6-4F98-8388-7C2835332FE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93B91-4914-4534-A895-4B24C4B0694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02. </a:t>
          </a:r>
          <a:r>
            <a:rPr lang="ko-KR" sz="1500" kern="1200"/>
            <a:t>최소화된</a:t>
          </a:r>
          <a:r>
            <a:rPr lang="en-US" sz="1500" kern="1200"/>
            <a:t>(Minimized) SOP expression</a:t>
          </a:r>
        </a:p>
      </dsp:txBody>
      <dsp:txXfrm>
        <a:off x="4745088" y="908559"/>
        <a:ext cx="2114937" cy="897246"/>
      </dsp:txXfrm>
    </dsp:sp>
    <dsp:sp modelId="{D6A40385-80ED-4EB1-9C34-9858CB732BB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F1864-8E41-4D09-A6E4-10124083EDF0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FE6E7-2F1D-4F10-8D36-9D7C0642651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03. BDF capture</a:t>
          </a:r>
        </a:p>
      </dsp:txBody>
      <dsp:txXfrm>
        <a:off x="8318049" y="908559"/>
        <a:ext cx="2114937" cy="897246"/>
      </dsp:txXfrm>
    </dsp:sp>
    <dsp:sp modelId="{34BEBBE2-C313-4E01-91EC-05FA83D9EC9D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5A35B-9E80-4CAA-903D-C76338D2068B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25797-38D4-4A2E-9A23-C11F80F53D74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04. RTL Viewer capture</a:t>
          </a:r>
        </a:p>
      </dsp:txBody>
      <dsp:txXfrm>
        <a:off x="1172126" y="2545532"/>
        <a:ext cx="2114937" cy="897246"/>
      </dsp:txXfrm>
    </dsp:sp>
    <dsp:sp modelId="{C7E6257B-B335-4A81-B314-3E6FF220913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71284-7FFC-4270-8411-03A1A813C45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9FFE-C34C-4A19-AD2D-1B1EEDCAF5E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05. Simulation capture. Verification </a:t>
          </a:r>
          <a:r>
            <a:rPr lang="ko-KR" sz="1500" kern="1200"/>
            <a:t>과정 </a:t>
          </a:r>
          <a:endParaRPr lang="en-US" sz="1500" kern="1200"/>
        </a:p>
      </dsp:txBody>
      <dsp:txXfrm>
        <a:off x="4745088" y="2545532"/>
        <a:ext cx="2114937" cy="897246"/>
      </dsp:txXfrm>
    </dsp:sp>
    <dsp:sp modelId="{7BAAD7EF-1C7F-41A4-87BC-840A9F552B56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B54D9-1757-4F01-BAB9-44AAD110BABF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8770-25C9-450F-9A71-188D0F030A0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06. Discussion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0B726-ADDB-299D-D6C2-66A086BC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D47EB2-A885-6E7D-2EA7-616EC9787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195C9-053A-CC89-338A-4187E410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F2923-91ED-FE3F-41E4-A75419F8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5CCC4-B2C3-2A2B-4920-AF845A7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58AE-AD06-190B-520D-4260898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86923-65FF-8AB7-D09F-550B7326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C9FD7-CA4E-2566-8798-A46D796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08023-AE99-145C-34D6-06209A2F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962A4-85E1-C2F1-212F-CD319F2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C2DFF7-A67C-D4F6-861E-38BB3101A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DBE10-AF41-C974-C581-A12DA33A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FBC6E-3CAD-E549-25C6-211FB50F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7A910-7B50-C22C-9ABF-7756DA7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2348C-FC4D-F79C-3289-1CFD1CD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4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90AE8-99C7-2E3D-A097-294EE2F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474D9-B339-61FC-B55A-988D3EB1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D11F0-ADA7-1B65-1839-88B2F81E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BB2D-975E-A8DC-3C3C-2DAE835E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B0C4D-C03C-CC18-33E8-EF9ACE23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FE36A-55D4-4DAE-A428-FA93C296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05C37-56C0-7172-ECA0-BE541BAA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93484-0BEE-AFF9-FE4D-EC532B37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833E-D4E0-42C6-6A7F-785934E8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80273-4532-85EA-1931-8FCBDA4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64CD-B917-F4D7-B45B-DF679650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34A2C-B57D-941F-FC67-31DDCB7C4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BC36A-0208-8359-EF5B-DFA63169D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EC2A2-0BFE-94C4-60EB-F8830C56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76712-5F75-0B57-BF22-BAB5B08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8B43A-F878-4F4C-D817-2D3AF9EB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CDFD-5D7C-DB0A-8B90-CFB8E654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5A33-1143-3729-DE6B-4FCFA324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37BD4-E76D-584D-5433-D08FF41D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B138E4-FA95-EF4F-A5A6-71DCDA95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EBD6E-14C5-8446-E8CD-AB607696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1AB34-FA37-6072-DECB-6E3E81D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A8C99-9D67-85F0-FEEE-9A01A92B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485272-5459-62E1-CFE5-FEA37FE4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797A-8932-FC89-49EA-2893033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EBA763-AA0E-0F3B-6538-5690215C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E3AA7-C139-2DFF-036A-B62BE4C1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E004B-5CFE-DA18-F0D3-7769535B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1CAF9-DCE1-F9C9-32FF-7117E5ED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51394-B425-4118-94EC-8F4C54A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5CA79-3786-9E3D-E3D3-DF3B40D5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5AD00-EE07-9DE8-EE21-AB2A40F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A55EC-C269-67BE-C905-F8481D3F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CCD33-977B-C93C-E8C6-B75D94C7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F64DE-CCD7-70A6-4AD6-0963B4E5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84234-BBF1-6848-C81E-D1B655B9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5C1BD-74A0-E81D-E005-65EB77B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7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C6577-7B0F-BDFA-5576-6553E7F6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5755BF-C9A5-9A1A-3884-720BF53C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576AA-8E0A-56BE-9B44-56CF65ED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40A3D-D7B6-DED1-282D-95371796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DF596-C7F2-68F2-3FF4-10E8FF6F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0BF97-63E3-53B9-D005-324A3FA1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443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DE5C57-646A-6B28-57AD-2102AFB3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488FC-50AF-386C-1492-EAAD7766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DB37-55BC-F6E6-8360-0A5938F99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7B33-06CB-456A-921C-6BF8C03379A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E4E5B-5C8E-6807-352F-AAFC05B30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8518-B3CD-99B9-6989-7781C4BED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4F17-333F-425E-8824-FD4CADB1B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2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도표이(가) 표시된 사진&#10;&#10;자동 생성된 설명">
            <a:extLst>
              <a:ext uri="{FF2B5EF4-FFF2-40B4-BE49-F238E27FC236}">
                <a16:creationId xmlns:a16="http://schemas.microsoft.com/office/drawing/2014/main" id="{AE6D290B-8680-8234-B381-B2B525783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6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E4C02-2EBA-5942-1E4F-DC82B1CB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컴퓨터 로직 설계 과제 </a:t>
            </a:r>
            <a:r>
              <a:rPr lang="en-US" altLang="ko-KR" sz="2800"/>
              <a:t>03_23</a:t>
            </a:r>
            <a:endParaRPr lang="ko-KR" alt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96B8E-D9FE-94DA-D8D9-45100D65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ko-KR" altLang="en-US" sz="1700"/>
              <a:t>휴먼지능 정보 공학과</a:t>
            </a:r>
            <a:endParaRPr lang="en-US" altLang="ko-KR" sz="1700"/>
          </a:p>
          <a:p>
            <a:r>
              <a:rPr lang="en-US" altLang="ko-KR" sz="1700"/>
              <a:t>202210829</a:t>
            </a:r>
          </a:p>
          <a:p>
            <a:r>
              <a:rPr lang="ko-KR" altLang="en-US" sz="1700"/>
              <a:t>김진석</a:t>
            </a:r>
          </a:p>
        </p:txBody>
      </p:sp>
    </p:spTree>
    <p:extLst>
      <p:ext uri="{BB962C8B-B14F-4D97-AF65-F5344CB8AC3E}">
        <p14:creationId xmlns:p14="http://schemas.microsoft.com/office/powerpoint/2010/main" val="281194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4A1E5-0545-59CA-2ED7-00F75286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DC8C09E6-38B3-1503-C0EB-C29F0957CE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8164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/>
              <a:t>01. K-map</a:t>
            </a:r>
            <a:r>
              <a:rPr lang="ko-KR" altLang="en-US" sz="4400"/>
              <a:t>을 이용한 </a:t>
            </a:r>
            <a:r>
              <a:rPr lang="en-US" altLang="ko-KR" sz="4400"/>
              <a:t>Minimization </a:t>
            </a:r>
            <a:r>
              <a:rPr lang="ko-KR" altLang="en-US" sz="4400"/>
              <a:t>과정</a:t>
            </a:r>
            <a:br>
              <a:rPr lang="en-US" altLang="ko-KR" sz="4400"/>
            </a:br>
            <a:endParaRPr lang="ko-KR" altLang="en-US"/>
          </a:p>
        </p:txBody>
      </p:sp>
      <p:pic>
        <p:nvPicPr>
          <p:cNvPr id="5" name="내용 개체 틀 4" descr="도표이(가) 표시된 사진  자동 생성된 설명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 rot="16200000">
            <a:off x="3708376" y="-1558674"/>
            <a:ext cx="4775252" cy="10515601"/>
          </a:xfrm>
        </p:spPr>
      </p:pic>
      <p:sp>
        <p:nvSpPr>
          <p:cNvPr id="6" name=""/>
          <p:cNvSpPr txBox="1"/>
          <p:nvPr/>
        </p:nvSpPr>
        <p:spPr>
          <a:xfrm>
            <a:off x="1327064" y="6267193"/>
            <a:ext cx="10039865" cy="6365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진리표를 그리고 그에 해당하는 값을 식으로 적는다</a:t>
            </a:r>
            <a:r>
              <a:rPr lang="en-US" altLang="ko-KR"/>
              <a:t>.</a:t>
            </a:r>
            <a:r>
              <a:rPr lang="ko-KR" altLang="en-US"/>
              <a:t> 적은 진리표 값을 카르노 맵에 맵핑하여 최소화한다</a:t>
            </a:r>
            <a:r>
              <a:rPr lang="en-US" altLang="ko-KR"/>
              <a:t>.</a:t>
            </a:r>
            <a:r>
              <a:rPr lang="ko-KR" altLang="en-US"/>
              <a:t>	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31267" y="2442334"/>
            <a:ext cx="10367733" cy="254185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F(A,B,C) =F(2,3,4)= A’BC’ + A’BC + AB’C’</a:t>
            </a:r>
            <a:br>
              <a:rPr lang="en-US" altLang="ko-KR"/>
            </a:br>
            <a:r>
              <a:rPr lang="en-US" altLang="ko-KR"/>
              <a:t>=A’B + AB’C’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50015" y="353962"/>
            <a:ext cx="10291006" cy="81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4000"/>
              <a:t>02. </a:t>
            </a:r>
            <a:r>
              <a:rPr lang="ko-KR" altLang="en-US" sz="4000"/>
              <a:t>최소화된</a:t>
            </a:r>
            <a:r>
              <a:rPr lang="en-US" altLang="ko-KR" sz="4000"/>
              <a:t>(Minimized) SOP expression</a:t>
            </a:r>
            <a:endParaRPr lang="ko-KR" altLang="en-US" sz="4000"/>
          </a:p>
        </p:txBody>
      </p:sp>
      <p:sp>
        <p:nvSpPr>
          <p:cNvPr id="6" name=""/>
          <p:cNvSpPr txBox="1"/>
          <p:nvPr/>
        </p:nvSpPr>
        <p:spPr>
          <a:xfrm>
            <a:off x="853971" y="5713712"/>
            <a:ext cx="10284427" cy="3613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최소화한 진리표 식을 다시 한번 </a:t>
            </a:r>
            <a:r>
              <a:rPr lang="en-US" altLang="ko-KR"/>
              <a:t>(SOP)</a:t>
            </a:r>
            <a:r>
              <a:rPr lang="ko-KR" altLang="en-US"/>
              <a:t>형식으로 정리 해본다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333" y="1430932"/>
            <a:ext cx="5129784" cy="32987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2319" y="1430932"/>
            <a:ext cx="5129784" cy="3876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2906" y="1061600"/>
            <a:ext cx="647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원본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00732" y="1061600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NAND </a:t>
            </a:r>
            <a:r>
              <a:rPr lang="ko-KR" altLang="en-US"/>
              <a:t>변환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119514" y="12609"/>
            <a:ext cx="7297502" cy="82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4000"/>
              <a:t>03. BDF capture</a:t>
            </a:r>
            <a:endParaRPr lang="en-US" altLang="ko-KR" sz="4000"/>
          </a:p>
        </p:txBody>
      </p:sp>
      <p:sp>
        <p:nvSpPr>
          <p:cNvPr id="17" name=""/>
          <p:cNvSpPr txBox="1"/>
          <p:nvPr/>
        </p:nvSpPr>
        <p:spPr>
          <a:xfrm>
            <a:off x="815014" y="5438835"/>
            <a:ext cx="4852359" cy="6362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input</a:t>
            </a:r>
            <a:r>
              <a:rPr lang="ko-KR" altLang="en-US"/>
              <a:t>과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not</a:t>
            </a:r>
            <a:r>
              <a:rPr lang="ko-KR" altLang="en-US"/>
              <a:t> </a:t>
            </a:r>
            <a:r>
              <a:rPr lang="en-US" altLang="ko-KR"/>
              <a:t>gate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AND gate</a:t>
            </a:r>
            <a:r>
              <a:rPr lang="ko-KR" altLang="en-US"/>
              <a:t>와 </a:t>
            </a:r>
            <a:r>
              <a:rPr lang="en-US" altLang="ko-KR"/>
              <a:t>1</a:t>
            </a:r>
            <a:r>
              <a:rPr lang="ko-KR" altLang="en-US"/>
              <a:t>개의 </a:t>
            </a:r>
            <a:r>
              <a:rPr lang="en-US" altLang="ko-KR"/>
              <a:t>or</a:t>
            </a:r>
            <a:r>
              <a:rPr lang="ko-KR" altLang="en-US"/>
              <a:t> 개이트로 구성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6506681" y="5339355"/>
            <a:ext cx="4917597" cy="640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input</a:t>
            </a:r>
            <a:r>
              <a:rPr lang="ko-KR" altLang="en-US"/>
              <a:t>과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not</a:t>
            </a:r>
            <a:r>
              <a:rPr lang="ko-KR" altLang="en-US"/>
              <a:t> </a:t>
            </a:r>
            <a:r>
              <a:rPr lang="en-US" altLang="ko-KR"/>
              <a:t>gate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NAND</a:t>
            </a:r>
            <a:r>
              <a:rPr lang="ko-KR" altLang="en-US"/>
              <a:t> </a:t>
            </a:r>
            <a:r>
              <a:rPr lang="en-US" altLang="ko-KR"/>
              <a:t>gate</a:t>
            </a:r>
            <a:r>
              <a:rPr lang="ko-KR" altLang="en-US"/>
              <a:t>로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1035" y="1591227"/>
            <a:ext cx="5129784" cy="3675545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180" y="1838767"/>
            <a:ext cx="5129784" cy="3180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414" y="850978"/>
            <a:ext cx="81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원본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21035" y="850978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NAND </a:t>
            </a:r>
            <a:r>
              <a:rPr lang="ko-KR" altLang="en-US"/>
              <a:t>변환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" y="35268"/>
            <a:ext cx="5469254" cy="13058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/>
              <a:t>04. RTL Viewer capture</a:t>
            </a:r>
            <a:endParaRPr lang="en-US" altLang="ko-KR" sz="4000"/>
          </a:p>
          <a:p>
            <a:pPr lvl="0">
              <a:defRPr/>
            </a:pPr>
            <a:endParaRPr lang="ko-KR" altLang="en-US" sz="4000"/>
          </a:p>
        </p:txBody>
      </p:sp>
      <p:sp>
        <p:nvSpPr>
          <p:cNvPr id="16" name=""/>
          <p:cNvSpPr txBox="1"/>
          <p:nvPr/>
        </p:nvSpPr>
        <p:spPr>
          <a:xfrm>
            <a:off x="977061" y="5265107"/>
            <a:ext cx="4540849" cy="36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AND</a:t>
            </a:r>
            <a:r>
              <a:rPr lang="ko-KR" altLang="en-US"/>
              <a:t>회로와 </a:t>
            </a:r>
            <a:r>
              <a:rPr lang="en-US" altLang="ko-KR"/>
              <a:t>1</a:t>
            </a:r>
            <a:r>
              <a:rPr lang="ko-KR" altLang="en-US"/>
              <a:t>개의 </a:t>
            </a:r>
            <a:r>
              <a:rPr lang="en-US" altLang="ko-KR"/>
              <a:t>or</a:t>
            </a:r>
            <a:r>
              <a:rPr lang="ko-KR" altLang="en-US"/>
              <a:t> 회로로 구성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470739" y="5357328"/>
            <a:ext cx="4210709" cy="3652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NAND</a:t>
            </a:r>
            <a:r>
              <a:rPr lang="ko-KR" altLang="en-US"/>
              <a:t> 회로로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11FE50-C0C7-63B0-90EE-ED4ECFE5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8" y="1618929"/>
            <a:ext cx="11944964" cy="13055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BC67D4-A784-4824-8AE1-84442D6F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3" y="3500702"/>
            <a:ext cx="11944964" cy="2171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74740-B758-AF23-4EE9-B6A339E5D3A9}"/>
              </a:ext>
            </a:extLst>
          </p:cNvPr>
          <p:cNvSpPr txBox="1"/>
          <p:nvPr/>
        </p:nvSpPr>
        <p:spPr>
          <a:xfrm>
            <a:off x="107329" y="1185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5A37-D594-D1F0-24B7-F3F12A9F7E62}"/>
              </a:ext>
            </a:extLst>
          </p:cNvPr>
          <p:cNvSpPr txBox="1"/>
          <p:nvPr/>
        </p:nvSpPr>
        <p:spPr>
          <a:xfrm>
            <a:off x="107329" y="3087769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NAND </a:t>
            </a:r>
            <a:r>
              <a:rPr lang="ko-KR" altLang="en-US" dirty="0"/>
              <a:t>변환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8E41E-305C-9A17-BFBF-109C9CB12DF2}"/>
              </a:ext>
            </a:extLst>
          </p:cNvPr>
          <p:cNvSpPr txBox="1"/>
          <p:nvPr/>
        </p:nvSpPr>
        <p:spPr>
          <a:xfrm>
            <a:off x="175523" y="163353"/>
            <a:ext cx="9599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05. Simulation capture. Verification </a:t>
            </a:r>
            <a:r>
              <a:rPr lang="ko-KR" altLang="en-US" sz="4000" dirty="0"/>
              <a:t>과정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5D190-F8AF-99D7-C835-7B6A10A4F866}"/>
              </a:ext>
            </a:extLst>
          </p:cNvPr>
          <p:cNvSpPr txBox="1"/>
          <p:nvPr/>
        </p:nvSpPr>
        <p:spPr>
          <a:xfrm>
            <a:off x="175523" y="5934751"/>
            <a:ext cx="8749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AND-OR </a:t>
            </a:r>
            <a:r>
              <a:rPr lang="ko-KR" altLang="en-US" dirty="0"/>
              <a:t>게이트를 </a:t>
            </a:r>
            <a:r>
              <a:rPr lang="en-US" altLang="ko-KR" dirty="0"/>
              <a:t>NAND </a:t>
            </a:r>
            <a:r>
              <a:rPr lang="ko-KR" altLang="en-US" dirty="0"/>
              <a:t>게이트로 변환했다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Simulation </a:t>
            </a:r>
            <a:r>
              <a:rPr lang="ko-KR" altLang="en-US" dirty="0"/>
              <a:t>결과는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AND-OR </a:t>
            </a:r>
            <a:r>
              <a:rPr lang="ko-KR" altLang="en-US" dirty="0"/>
              <a:t>게이트를</a:t>
            </a:r>
            <a:r>
              <a:rPr lang="en-US" altLang="ko-KR" dirty="0"/>
              <a:t> NAND </a:t>
            </a:r>
            <a:r>
              <a:rPr lang="ko-KR" altLang="en-US" dirty="0"/>
              <a:t>게이트로 변환하여도 된다는 결과를 </a:t>
            </a:r>
            <a:r>
              <a:rPr lang="ko-KR" altLang="en-US" dirty="0" err="1"/>
              <a:t>알게되었다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35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76C41A-8C14-35AB-B88D-E5C68BDAA071}"/>
              </a:ext>
            </a:extLst>
          </p:cNvPr>
          <p:cNvSpPr txBox="1"/>
          <p:nvPr/>
        </p:nvSpPr>
        <p:spPr>
          <a:xfrm>
            <a:off x="-261046" y="160928"/>
            <a:ext cx="6096982" cy="758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sz="4000" dirty="0"/>
              <a:t>06.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EA04F-C290-4A10-3A0C-33B74FAF5959}"/>
              </a:ext>
            </a:extLst>
          </p:cNvPr>
          <p:cNvSpPr txBox="1"/>
          <p:nvPr/>
        </p:nvSpPr>
        <p:spPr>
          <a:xfrm>
            <a:off x="1014689" y="1021435"/>
            <a:ext cx="9928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AND-OR </a:t>
            </a:r>
            <a:r>
              <a:rPr lang="ko-KR" altLang="en-US" dirty="0"/>
              <a:t>게이트를 </a:t>
            </a:r>
            <a:r>
              <a:rPr lang="en-US" altLang="ko-KR" dirty="0"/>
              <a:t>NAND</a:t>
            </a:r>
            <a:r>
              <a:rPr lang="ko-KR" altLang="en-US" dirty="0"/>
              <a:t>로 변환하여 사용하면 이점은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다른 게이트를 사용했을 때 발생하는 비용보다 </a:t>
            </a:r>
            <a:r>
              <a:rPr lang="en-US" altLang="ko-KR" dirty="0"/>
              <a:t>NAND </a:t>
            </a:r>
            <a:r>
              <a:rPr lang="ko-KR" altLang="en-US" dirty="0"/>
              <a:t>게이트의 비용이 저렴하기 때문에 적은 비용으로 같은 결과를 만들어 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2.NAND </a:t>
            </a:r>
            <a:r>
              <a:rPr lang="ko-KR" altLang="en-US" dirty="0"/>
              <a:t>게이트는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입력이 많은 논리 회로를 구현할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게이트를 사용하는 것이 다른 게이트를 사용하는 것보다 효율적이다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3. 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게이트는 디지털 전자 장치의 표준화된 구성 요소이므로 널리 사용 가능하고 잘 이해되고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논리 회로를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게이트로 변환하면 회로를 쉽게 유지 관리할 수 있고 필요한 경우 수리하거나 교체할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A4A16-03AA-77BF-DD16-61639F9A8B10}"/>
              </a:ext>
            </a:extLst>
          </p:cNvPr>
          <p:cNvSpPr txBox="1"/>
          <p:nvPr/>
        </p:nvSpPr>
        <p:spPr>
          <a:xfrm>
            <a:off x="1014688" y="4597032"/>
            <a:ext cx="9574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전반적으로 논리 회로를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게이트로 변환하면 특정 애플리케이션 및 설계 요구 사항에 따라 다양한 이점을 제공받을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40951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298</ep:Words>
  <ep:PresentationFormat>와이드스크린</ep:PresentationFormat>
  <ep:Paragraphs>40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F(A,B,C) =F(2,3,4)= A’BC’ + A’BC + AB’C’ =A’B + AB’C’</vt:lpstr>
      <vt:lpstr>PowerPoint 프레젠테이션</vt:lpstr>
      <vt:lpstr>01. K-map을 이용한 Minimization 과정</vt:lpstr>
      <vt:lpstr>F(A,B,C) =F(2,3,4)= A’BC’ + A’BC + AB’C’ =A’B + AB’C’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2023-03-23T04:49:09.000</dcterms:created>
  <dc:creator>김진석</dc:creator>
  <cp:lastModifiedBy>rlawl</cp:lastModifiedBy>
  <dcterms:modified xsi:type="dcterms:W3CDTF">2023-03-30T04:39:19.898</dcterms:modified>
  <cp:revision>12</cp:revision>
  <dc:title>01. K-map을 이용한 Minimization 과정 </dc:title>
  <cp:version>1000.0000.01</cp:version>
</cp:coreProperties>
</file>