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1392" y="8801202"/>
            <a:ext cx="4951805" cy="4756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47120" y="1642949"/>
            <a:ext cx="6526297" cy="660352"/>
            <a:chOff x="1447120" y="1642949"/>
            <a:chExt cx="6526297" cy="66035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47120" y="1642949"/>
              <a:ext cx="6526297" cy="660352"/>
              <a:chOff x="1447120" y="1642949"/>
              <a:chExt cx="6526297" cy="66035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47120" y="1642949"/>
                <a:ext cx="6526297" cy="66035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6218" y="1657408"/>
              <a:ext cx="5133244" cy="6233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8443" y="2732986"/>
            <a:ext cx="9182791" cy="27950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8472" y="7873770"/>
            <a:ext cx="17003916" cy="35714"/>
            <a:chOff x="658472" y="7873770"/>
            <a:chExt cx="17003916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472" y="7873770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2793" y="8192436"/>
            <a:ext cx="797977" cy="1017032"/>
            <a:chOff x="1452793" y="8192436"/>
            <a:chExt cx="797977" cy="10170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2793" y="8192436"/>
              <a:ext cx="797977" cy="1017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78"/>
            <a:ext cx="5538936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3110" y="2374302"/>
            <a:ext cx="16676648" cy="6337263"/>
            <a:chOff x="883110" y="2374302"/>
            <a:chExt cx="16676648" cy="63372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110" y="2374302"/>
              <a:ext cx="16676648" cy="6337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68"/>
            <a:ext cx="5538936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4335" y="2440969"/>
            <a:ext cx="16138463" cy="4154949"/>
            <a:chOff x="1144335" y="2440969"/>
            <a:chExt cx="16138463" cy="41549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4335" y="2440969"/>
              <a:ext cx="16138463" cy="41549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1323" y="6964129"/>
            <a:ext cx="6517192" cy="7100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78"/>
            <a:ext cx="5393536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8472" y="2057143"/>
            <a:ext cx="8484385" cy="7504380"/>
            <a:chOff x="658472" y="2057143"/>
            <a:chExt cx="8484385" cy="75043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472" y="2057143"/>
              <a:ext cx="8484385" cy="75043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55102" y="2057143"/>
            <a:ext cx="8760349" cy="7504380"/>
            <a:chOff x="8555102" y="2057143"/>
            <a:chExt cx="8760349" cy="75043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5102" y="2057143"/>
              <a:ext cx="8760349" cy="7504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78"/>
            <a:ext cx="5393536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9437" y="2265694"/>
            <a:ext cx="16383361" cy="5365053"/>
            <a:chOff x="899437" y="2265694"/>
            <a:chExt cx="16383361" cy="53650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9437" y="2265694"/>
              <a:ext cx="16383361" cy="5365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82"/>
            <a:ext cx="5393536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0952" y="2451020"/>
            <a:ext cx="16101846" cy="3900000"/>
            <a:chOff x="1180952" y="2451020"/>
            <a:chExt cx="16101846" cy="3900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2451020"/>
              <a:ext cx="16101846" cy="390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87"/>
            <a:ext cx="3519088" cy="7474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2192" y="2873567"/>
            <a:ext cx="16718441" cy="60442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90825" y="8425760"/>
            <a:ext cx="6504065" cy="660352"/>
            <a:chOff x="5890825" y="8425760"/>
            <a:chExt cx="6504065" cy="6603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0825" y="8425760"/>
              <a:ext cx="6504065" cy="6603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2649" y="8482230"/>
            <a:ext cx="6125776" cy="5837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1218" y="3763126"/>
            <a:ext cx="8809735" cy="27044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8472" y="7873770"/>
            <a:ext cx="17003916" cy="35714"/>
            <a:chOff x="658472" y="7873770"/>
            <a:chExt cx="17003916" cy="3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472" y="7873770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3869" y="2561960"/>
            <a:ext cx="797977" cy="1017032"/>
            <a:chOff x="8743869" y="2561960"/>
            <a:chExt cx="797977" cy="10170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3869" y="2561960"/>
              <a:ext cx="797977" cy="1017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9002"/>
            <a:ext cx="6480145" cy="7429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25141" y="3362701"/>
            <a:ext cx="7662471" cy="952294"/>
            <a:chOff x="1325141" y="3362701"/>
            <a:chExt cx="7662471" cy="95229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25141" y="3362701"/>
              <a:ext cx="7662471" cy="952294"/>
              <a:chOff x="1325141" y="3362701"/>
              <a:chExt cx="7662471" cy="95229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25141" y="3362701"/>
                <a:ext cx="7662471" cy="952294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8436" y="3732645"/>
              <a:ext cx="3462600" cy="52392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362357" y="3482000"/>
              <a:ext cx="904936" cy="800833"/>
              <a:chOff x="1362357" y="3482000"/>
              <a:chExt cx="904936" cy="80083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91092" y="3546044"/>
                <a:ext cx="945764" cy="761516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08365" y="3457712"/>
                <a:ext cx="861277" cy="25940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9377955" y="3305330"/>
            <a:ext cx="7662471" cy="952294"/>
            <a:chOff x="9377955" y="3305330"/>
            <a:chExt cx="7662471" cy="9522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77955" y="3305330"/>
              <a:ext cx="7662471" cy="95229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23959" y="3709855"/>
            <a:ext cx="3443553" cy="5239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377955" y="3482000"/>
            <a:ext cx="904936" cy="800833"/>
            <a:chOff x="9377955" y="3482000"/>
            <a:chExt cx="904936" cy="8008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06690" y="3546044"/>
              <a:ext cx="1022993" cy="761516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23962" y="3457712"/>
              <a:ext cx="861277" cy="2594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7598" y="5356031"/>
            <a:ext cx="7662471" cy="952294"/>
            <a:chOff x="1307598" y="5356031"/>
            <a:chExt cx="7662471" cy="95229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07598" y="5356031"/>
              <a:ext cx="7662471" cy="952294"/>
              <a:chOff x="1307598" y="5356031"/>
              <a:chExt cx="7662471" cy="95229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07598" y="5356031"/>
                <a:ext cx="7662471" cy="952294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0893" y="5725979"/>
              <a:ext cx="2644505" cy="521000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344814" y="5475330"/>
              <a:ext cx="904936" cy="800837"/>
              <a:chOff x="1344814" y="5475330"/>
              <a:chExt cx="904936" cy="80083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73549" y="5539378"/>
                <a:ext cx="1020145" cy="761516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90822" y="5451042"/>
                <a:ext cx="861277" cy="259401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9323196" y="5356031"/>
            <a:ext cx="7662471" cy="952294"/>
            <a:chOff x="9323196" y="5356031"/>
            <a:chExt cx="7662471" cy="95229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323196" y="5356031"/>
              <a:ext cx="7662471" cy="952294"/>
              <a:chOff x="9323196" y="5356031"/>
              <a:chExt cx="7662471" cy="952294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323196" y="5356031"/>
                <a:ext cx="7662471" cy="952294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06436" y="5725979"/>
              <a:ext cx="2579914" cy="576353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9360412" y="5475330"/>
              <a:ext cx="904936" cy="800837"/>
              <a:chOff x="9360412" y="5475330"/>
              <a:chExt cx="904936" cy="800837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289147" y="5539378"/>
                <a:ext cx="1033916" cy="761516"/>
              </a:xfrm>
              <a:prstGeom prst="rect">
                <a:avLst/>
              </a:prstGeom>
            </p:spPr>
          </p:pic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406419" y="5451042"/>
                <a:ext cx="861277" cy="259401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287926" y="7513457"/>
            <a:ext cx="7662471" cy="952294"/>
            <a:chOff x="1287926" y="7513457"/>
            <a:chExt cx="7662471" cy="95229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87926" y="7513457"/>
              <a:ext cx="7662471" cy="95229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371217" y="7789730"/>
            <a:ext cx="1342800" cy="57343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25141" y="7632757"/>
            <a:ext cx="904936" cy="800831"/>
            <a:chOff x="1325141" y="7632757"/>
            <a:chExt cx="904936" cy="80083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53876" y="7696798"/>
              <a:ext cx="1014440" cy="761516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71149" y="7608469"/>
              <a:ext cx="861277" cy="25940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78"/>
            <a:ext cx="6946041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2702" y="2057143"/>
            <a:ext cx="8471992" cy="7400272"/>
            <a:chOff x="1062702" y="2057143"/>
            <a:chExt cx="8471992" cy="74002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2702" y="2057143"/>
              <a:ext cx="8471992" cy="740027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53247" y="3181847"/>
            <a:ext cx="6537821" cy="3823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82"/>
            <a:ext cx="6946041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4743" y="2223568"/>
            <a:ext cx="16350708" cy="7292078"/>
            <a:chOff x="964743" y="2223568"/>
            <a:chExt cx="16350708" cy="729207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743" y="2223568"/>
              <a:ext cx="16350708" cy="72920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82"/>
            <a:ext cx="6946041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9863" y="2312602"/>
            <a:ext cx="16498642" cy="4974796"/>
            <a:chOff x="909863" y="2312602"/>
            <a:chExt cx="16498642" cy="49747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9863" y="2312602"/>
              <a:ext cx="16498642" cy="4974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78"/>
            <a:ext cx="6940431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1738" y="2093714"/>
            <a:ext cx="9654291" cy="7353541"/>
            <a:chOff x="821738" y="2093714"/>
            <a:chExt cx="9654291" cy="73535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738" y="2093714"/>
              <a:ext cx="9654291" cy="735354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89412" y="3168058"/>
            <a:ext cx="7367869" cy="54954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78"/>
            <a:ext cx="6940431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9085" y="1981494"/>
            <a:ext cx="16873304" cy="7565908"/>
            <a:chOff x="789085" y="1981494"/>
            <a:chExt cx="16873304" cy="75659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085" y="1981494"/>
              <a:ext cx="16873304" cy="7565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78"/>
            <a:ext cx="6940431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4131" y="2285551"/>
            <a:ext cx="16464863" cy="4000163"/>
            <a:chOff x="834131" y="2285551"/>
            <a:chExt cx="16464863" cy="40001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4131" y="2285551"/>
              <a:ext cx="16464863" cy="4000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9030" y="932878"/>
            <a:ext cx="5538936" cy="823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8472" y="1945779"/>
            <a:ext cx="9119759" cy="7628856"/>
            <a:chOff x="658472" y="1945779"/>
            <a:chExt cx="9119759" cy="76288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472" y="1945779"/>
              <a:ext cx="9119759" cy="76288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39910" y="1945779"/>
            <a:ext cx="7769614" cy="8023949"/>
            <a:chOff x="10039910" y="1945779"/>
            <a:chExt cx="7769614" cy="80239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39910" y="1945779"/>
              <a:ext cx="7769614" cy="8023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2023-06-13T17:08:52Z</dcterms:created>
  <dcterms:modified xsi:type="dcterms:W3CDTF">2023-06-13T17:08:52Z</dcterms:modified>
</cp:coreProperties>
</file>