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image" Target="../media/image4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7120" y="1189545"/>
            <a:ext cx="15583491" cy="1576788"/>
            <a:chOff x="1447120" y="1189545"/>
            <a:chExt cx="15583491" cy="157678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47120" y="1189545"/>
              <a:ext cx="15583491" cy="1576788"/>
              <a:chOff x="1447120" y="1189545"/>
              <a:chExt cx="15583491" cy="157678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47120" y="1189545"/>
                <a:ext cx="15583491" cy="1576788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2837" y="1446569"/>
              <a:ext cx="10075857" cy="10672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28375" y="3965595"/>
            <a:ext cx="5774097" cy="14556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8472" y="7873770"/>
            <a:ext cx="17003916" cy="35714"/>
            <a:chOff x="658472" y="7873770"/>
            <a:chExt cx="17003916" cy="3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472" y="7873770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2793" y="8192436"/>
            <a:ext cx="797977" cy="1017032"/>
            <a:chOff x="1452793" y="8192436"/>
            <a:chExt cx="797977" cy="10170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2793" y="8192436"/>
              <a:ext cx="797977" cy="101703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31392" y="8800963"/>
            <a:ext cx="4958901" cy="555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7429136" cy="833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809" y="2323559"/>
            <a:ext cx="16545274" cy="7157545"/>
            <a:chOff x="883809" y="2323559"/>
            <a:chExt cx="16545274" cy="715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272032" y="-1138417"/>
              <a:ext cx="33090549" cy="143150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809" y="2323559"/>
              <a:ext cx="16545274" cy="715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5" y="2436436"/>
            <a:ext cx="8493388" cy="8113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4128" y="3309675"/>
            <a:ext cx="5217757" cy="6339376"/>
            <a:chOff x="1124128" y="3309675"/>
            <a:chExt cx="5217757" cy="63393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4128" y="3309675"/>
              <a:ext cx="5217757" cy="63393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41885" y="3309675"/>
            <a:ext cx="5163086" cy="6171429"/>
            <a:chOff x="6341885" y="3309675"/>
            <a:chExt cx="5163086" cy="6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1885" y="3309675"/>
              <a:ext cx="5163086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57655" y="3881143"/>
            <a:ext cx="6171429" cy="4254476"/>
            <a:chOff x="11257655" y="3881143"/>
            <a:chExt cx="6171429" cy="42544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57655" y="3881143"/>
              <a:ext cx="6171429" cy="425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4963479" cy="833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809" y="2323559"/>
            <a:ext cx="16545274" cy="7157545"/>
            <a:chOff x="883809" y="2323559"/>
            <a:chExt cx="16545274" cy="715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272032" y="-1138417"/>
              <a:ext cx="33090549" cy="143150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809" y="2323559"/>
              <a:ext cx="16545274" cy="715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5" y="2436436"/>
            <a:ext cx="7280493" cy="7446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0000" y="3830660"/>
            <a:ext cx="15283810" cy="3249714"/>
            <a:chOff x="1600000" y="3830660"/>
            <a:chExt cx="15283810" cy="3249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0000" y="3830660"/>
              <a:ext cx="15283810" cy="3249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2830555" cy="757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1731" y="3476491"/>
            <a:ext cx="16799944" cy="33766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90825" y="8425760"/>
            <a:ext cx="6504065" cy="660352"/>
            <a:chOff x="5890825" y="8425760"/>
            <a:chExt cx="6504065" cy="6603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0825" y="8425760"/>
              <a:ext cx="6504065" cy="6603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2649" y="8478982"/>
            <a:ext cx="6126099" cy="5879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1218" y="3763126"/>
            <a:ext cx="8809735" cy="27044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8472" y="7873770"/>
            <a:ext cx="17003916" cy="35714"/>
            <a:chOff x="658472" y="7873770"/>
            <a:chExt cx="17003916" cy="3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472" y="7873770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869" y="2561960"/>
            <a:ext cx="797977" cy="1017032"/>
            <a:chOff x="8743869" y="2561960"/>
            <a:chExt cx="797977" cy="10170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869" y="2561960"/>
              <a:ext cx="797977" cy="1017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29" y="940300"/>
            <a:ext cx="2759707" cy="7379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2749" y="2589748"/>
            <a:ext cx="15678069" cy="952294"/>
            <a:chOff x="1112749" y="2589748"/>
            <a:chExt cx="15678069" cy="95229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2749" y="2589748"/>
              <a:ext cx="7662471" cy="952294"/>
              <a:chOff x="1112749" y="2589748"/>
              <a:chExt cx="7662471" cy="95229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112749" y="2589748"/>
                <a:ext cx="7662471" cy="952294"/>
                <a:chOff x="1112749" y="2589748"/>
                <a:chExt cx="7662471" cy="95229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12749" y="2589748"/>
                  <a:ext cx="7662471" cy="952294"/>
                </a:xfrm>
                <a:prstGeom prst="rect">
                  <a:avLst/>
                </a:prstGeom>
              </p:spPr>
            </p:pic>
          </p:grpSp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96044" y="2959693"/>
                <a:ext cx="715600" cy="573438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1149965" y="2709048"/>
                <a:ext cx="904936" cy="800833"/>
                <a:chOff x="1149965" y="2709048"/>
                <a:chExt cx="904936" cy="80083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78700" y="2773092"/>
                  <a:ext cx="945764" cy="761516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95973" y="2684760"/>
                  <a:ext cx="861277" cy="2594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9128347" y="2589748"/>
              <a:ext cx="7662471" cy="952294"/>
              <a:chOff x="9128347" y="2589748"/>
              <a:chExt cx="7662471" cy="952294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9128347" y="2589748"/>
                <a:ext cx="7662471" cy="952294"/>
                <a:chOff x="9128347" y="2589748"/>
                <a:chExt cx="7662471" cy="9522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128347" y="2589748"/>
                  <a:ext cx="7662471" cy="952294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11587" y="2959693"/>
                <a:ext cx="3469962" cy="521000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9165563" y="2709048"/>
                <a:ext cx="904936" cy="800833"/>
                <a:chOff x="9165563" y="2709048"/>
                <a:chExt cx="904936" cy="80083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094298" y="2773092"/>
                  <a:ext cx="1022993" cy="761516"/>
                </a:xfrm>
                <a:prstGeom prst="rect">
                  <a:avLst/>
                </a:prstGeom>
              </p:spPr>
            </p:pic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9211570" y="2684760"/>
                  <a:ext cx="861277" cy="2594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0" name="그룹 1010"/>
          <p:cNvGrpSpPr/>
          <p:nvPr/>
        </p:nvGrpSpPr>
        <p:grpSpPr>
          <a:xfrm>
            <a:off x="1112749" y="4190563"/>
            <a:ext cx="7662471" cy="952294"/>
            <a:chOff x="1112749" y="4190563"/>
            <a:chExt cx="7662471" cy="95229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12749" y="4190563"/>
              <a:ext cx="7662471" cy="952294"/>
              <a:chOff x="1112749" y="4190563"/>
              <a:chExt cx="7662471" cy="95229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12749" y="4190563"/>
                <a:ext cx="7662471" cy="95229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96044" y="4560511"/>
              <a:ext cx="3908276" cy="501953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49965" y="4309862"/>
              <a:ext cx="904936" cy="800837"/>
              <a:chOff x="1149965" y="4309862"/>
              <a:chExt cx="904936" cy="80083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78700" y="4373910"/>
                <a:ext cx="1020145" cy="76151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95973" y="4285574"/>
                <a:ext cx="861277" cy="259401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9146633" y="4190563"/>
            <a:ext cx="7662471" cy="952294"/>
            <a:chOff x="9146633" y="4190563"/>
            <a:chExt cx="7662471" cy="95229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46633" y="4190563"/>
              <a:ext cx="7662471" cy="952294"/>
              <a:chOff x="9146633" y="4190563"/>
              <a:chExt cx="7662471" cy="95229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146633" y="4190563"/>
                <a:ext cx="7662471" cy="952294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29873" y="4560511"/>
              <a:ext cx="2419238" cy="463857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9183848" y="4309862"/>
              <a:ext cx="904936" cy="800837"/>
              <a:chOff x="9183848" y="4309862"/>
              <a:chExt cx="904936" cy="80083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112584" y="4373910"/>
                <a:ext cx="1033916" cy="761516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229856" y="4285574"/>
                <a:ext cx="861277" cy="259401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112749" y="5711320"/>
            <a:ext cx="7662471" cy="952294"/>
            <a:chOff x="1112749" y="5711320"/>
            <a:chExt cx="7662471" cy="95229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2749" y="5711320"/>
              <a:ext cx="7662471" cy="95229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96040" y="6081260"/>
            <a:ext cx="3389000" cy="52100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128347" y="5711320"/>
            <a:ext cx="7662471" cy="952294"/>
            <a:chOff x="9128347" y="5711320"/>
            <a:chExt cx="7662471" cy="95229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28347" y="5711320"/>
              <a:ext cx="7662471" cy="95229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211640" y="6081260"/>
            <a:ext cx="3746362" cy="52100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165561" y="5830619"/>
            <a:ext cx="904936" cy="800831"/>
            <a:chOff x="9165561" y="5830619"/>
            <a:chExt cx="904936" cy="80083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94296" y="5894661"/>
              <a:ext cx="1025364" cy="761516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211570" y="5806331"/>
              <a:ext cx="861277" cy="2594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31035" y="5881069"/>
            <a:ext cx="904936" cy="800831"/>
            <a:chOff x="1131035" y="5881069"/>
            <a:chExt cx="904936" cy="80083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9770" y="5945110"/>
              <a:ext cx="1014440" cy="761516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77043" y="5856781"/>
              <a:ext cx="861277" cy="25940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01321" y="7252272"/>
            <a:ext cx="7662471" cy="952294"/>
            <a:chOff x="1101321" y="7252272"/>
            <a:chExt cx="7662471" cy="95229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01321" y="7252272"/>
              <a:ext cx="7662471" cy="952294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184607" y="7622217"/>
            <a:ext cx="2338276" cy="52100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9116919" y="7252272"/>
            <a:ext cx="7662471" cy="952294"/>
            <a:chOff x="9116919" y="7252272"/>
            <a:chExt cx="7662471" cy="952294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16919" y="7252272"/>
              <a:ext cx="7662471" cy="952294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0200245" y="7622217"/>
            <a:ext cx="1124572" cy="463857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9154133" y="7371572"/>
            <a:ext cx="904936" cy="799010"/>
            <a:chOff x="9154133" y="7371572"/>
            <a:chExt cx="904936" cy="799010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082868" y="7437440"/>
              <a:ext cx="1013555" cy="761326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200142" y="7347283"/>
              <a:ext cx="861277" cy="25940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19610" y="7422021"/>
            <a:ext cx="904936" cy="799008"/>
            <a:chOff x="1119610" y="7422021"/>
            <a:chExt cx="904936" cy="799008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48345" y="7487887"/>
              <a:ext cx="1004031" cy="761326"/>
            </a:xfrm>
            <a:prstGeom prst="rect">
              <a:avLst/>
            </a:prstGeom>
          </p:spPr>
        </p:pic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65614" y="7397733"/>
              <a:ext cx="861277" cy="259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1959146" cy="7860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3714" y="2201660"/>
            <a:ext cx="15430095" cy="7115248"/>
            <a:chOff x="1453714" y="2201660"/>
            <a:chExt cx="15430095" cy="71152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3714" y="2201660"/>
              <a:ext cx="15430095" cy="7115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1959146" cy="7860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5886" y="2258071"/>
            <a:ext cx="15610394" cy="7019439"/>
            <a:chOff x="1325886" y="2258071"/>
            <a:chExt cx="15610394" cy="70194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5886" y="2258071"/>
              <a:ext cx="15610394" cy="701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6842384" cy="833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1029" y="2323559"/>
            <a:ext cx="15469793" cy="7157545"/>
            <a:chOff x="1271029" y="2323559"/>
            <a:chExt cx="15469793" cy="715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347072" y="-1138417"/>
              <a:ext cx="30939585" cy="143150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1029" y="2323559"/>
              <a:ext cx="15469793" cy="715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4" y="2436439"/>
            <a:ext cx="7810903" cy="7446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69143" y="3490370"/>
            <a:ext cx="7105003" cy="5724106"/>
            <a:chOff x="2569143" y="3490370"/>
            <a:chExt cx="7105003" cy="572410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9143" y="3490370"/>
              <a:ext cx="7105003" cy="572410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09030" y="4208537"/>
            <a:ext cx="6405287" cy="2466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7548374" cy="814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1029" y="2323559"/>
            <a:ext cx="15469793" cy="7157545"/>
            <a:chOff x="1271029" y="2323559"/>
            <a:chExt cx="15469793" cy="715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347072" y="-1138417"/>
              <a:ext cx="30939585" cy="143150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1029" y="2323559"/>
              <a:ext cx="15469793" cy="715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5" y="2436436"/>
            <a:ext cx="6360893" cy="7446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6860" y="4666009"/>
            <a:ext cx="9540344" cy="15660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7548374" cy="814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809" y="2323559"/>
            <a:ext cx="16545274" cy="7157545"/>
            <a:chOff x="883809" y="2323559"/>
            <a:chExt cx="16545274" cy="715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272032" y="-1138417"/>
              <a:ext cx="33090549" cy="143150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809" y="2323559"/>
              <a:ext cx="16545274" cy="715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5" y="2436436"/>
            <a:ext cx="8563283" cy="8113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6171" y="3579585"/>
            <a:ext cx="5601625" cy="5601831"/>
            <a:chOff x="1216171" y="3579585"/>
            <a:chExt cx="5601625" cy="56018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6171" y="3579585"/>
              <a:ext cx="5601625" cy="56018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63444" y="3422787"/>
            <a:ext cx="4683048" cy="5915429"/>
            <a:chOff x="7063444" y="3422787"/>
            <a:chExt cx="4683048" cy="5915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3444" y="3422787"/>
              <a:ext cx="4683048" cy="5915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46492" y="3953551"/>
            <a:ext cx="5536306" cy="4278697"/>
            <a:chOff x="11746492" y="3953551"/>
            <a:chExt cx="5536306" cy="427869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46492" y="3953551"/>
              <a:ext cx="5536306" cy="42786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5082717" cy="757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809" y="2323559"/>
            <a:ext cx="16545274" cy="7157545"/>
            <a:chOff x="883809" y="2323559"/>
            <a:chExt cx="16545274" cy="715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272032" y="-1138417"/>
              <a:ext cx="33090549" cy="143150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809" y="2323559"/>
              <a:ext cx="16545274" cy="715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5" y="2436436"/>
            <a:ext cx="7350398" cy="7446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27029" y="3756790"/>
            <a:ext cx="15557924" cy="4567472"/>
            <a:chOff x="1527029" y="3756790"/>
            <a:chExt cx="15557924" cy="45674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7029" y="3756790"/>
              <a:ext cx="15557924" cy="4567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88943" y="-4088943"/>
              <a:ext cx="34666667" cy="1866666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030" y="936145"/>
            <a:ext cx="6761812" cy="833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472" y="1945779"/>
            <a:ext cx="17003916" cy="35714"/>
            <a:chOff x="658472" y="1945779"/>
            <a:chExt cx="17003916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472" y="1945779"/>
              <a:ext cx="1700391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809" y="2323559"/>
            <a:ext cx="16545274" cy="7157545"/>
            <a:chOff x="883809" y="2323559"/>
            <a:chExt cx="16545274" cy="715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272032" y="-1138417"/>
              <a:ext cx="33090549" cy="143150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809" y="2323559"/>
              <a:ext cx="16545274" cy="715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5" y="2436436"/>
            <a:ext cx="7740998" cy="7446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05860" y="1292109"/>
            <a:ext cx="1352401" cy="35714"/>
            <a:chOff x="15405860" y="1292109"/>
            <a:chExt cx="135240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405860" y="1292109"/>
              <a:ext cx="135240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821" y="763865"/>
            <a:ext cx="797977" cy="1017032"/>
            <a:chOff x="16484821" y="763865"/>
            <a:chExt cx="797977" cy="1017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4821" y="763865"/>
              <a:ext cx="797977" cy="1017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30286" y="3588017"/>
            <a:ext cx="8146286" cy="5632718"/>
            <a:chOff x="2130286" y="3588017"/>
            <a:chExt cx="8146286" cy="56327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0286" y="3588017"/>
              <a:ext cx="8146286" cy="563271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85299" y="4919921"/>
            <a:ext cx="4211573" cy="1566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2023-06-01T12:44:06Z</dcterms:created>
  <dcterms:modified xsi:type="dcterms:W3CDTF">2023-06-01T12:44:06Z</dcterms:modified>
</cp:coreProperties>
</file>