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210 스탠다드 030" panose="02020603020101020101" pitchFamily="18" charset="-127"/>
      <p:regular r:id="rId13"/>
    </p:embeddedFont>
    <p:embeddedFont>
      <p:font typeface="210 스탠다드 040" panose="02020603020101020101" pitchFamily="18" charset="-127"/>
      <p:regular r:id="rId14"/>
    </p:embeddedFont>
    <p:embeddedFont>
      <p:font typeface="DX영화자막 M" panose="02020600000000000000" pitchFamily="18" charset="-127"/>
      <p:regular r:id="rId15"/>
    </p:embeddedFont>
    <p:embeddedFont>
      <p:font typeface="휴먼옛체" panose="02030504000101010101" pitchFamily="18" charset="-127"/>
      <p:regular r:id="rId16"/>
    </p:embeddedFont>
    <p:embeddedFont>
      <p:font typeface="KoPub돋움체 Medium" panose="0202060302010102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9C1"/>
    <a:srgbClr val="AC9D8E"/>
    <a:srgbClr val="73655F"/>
    <a:srgbClr val="9A8B85"/>
    <a:srgbClr val="C80000"/>
    <a:srgbClr val="C00000"/>
    <a:srgbClr val="647C9C"/>
    <a:srgbClr val="CAA02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48" d="100"/>
          <a:sy n="48" d="100"/>
        </p:scale>
        <p:origin x="1364" y="43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FEE76-6E78-4C84-ADC9-1148C636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4BF5-800A-46A6-AAC9-B872BCFF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682C-C665-4DF6-B257-65A7FF2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182B8-B9A5-4DDA-864F-681A56E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5872-740B-4464-B02B-C5CE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591E-3FC9-404A-851B-3F50EFA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22B27-0FCA-49D0-9253-B8EE4E1B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B248-0394-4F92-A2AA-5123AA12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4A97-DF8D-4E01-B48C-4FF4509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4EC08-DBC8-4657-AD8E-7A67D0D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0DDFB-EE15-43C7-97A1-70514323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05EF4-D130-49B5-B811-5DD9D28B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5B0B9-C9E5-4D48-AC9B-618DF43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72A0-5D75-43C7-BCBC-B9A3A54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58AB-D06C-4524-B50F-A722724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0BE9-2AF4-4A76-B503-0415C3B4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F21EE-86CE-40EC-B1BE-92F51FA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9A9-2C5F-4951-94FA-866CF23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74016-252D-4ED8-AF66-9E606C7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F533-DAD2-4762-9A6D-9F1122C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8F38-F195-4AA8-962A-1AC3FD34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D1F3A-15D6-4447-9D75-5CB83C91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CDF8-CA20-448E-8C02-0A0F22AE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50256-B833-4F40-9170-56076DB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63A9A-42E6-4832-833B-BE32125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9B4-07AB-4356-9EF8-42FFCC7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5FA42-9E9B-4AB1-9638-D5BB258A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4BAB7-5A0F-4A29-8FFA-0B868570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6574-8284-40C8-B434-952A04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8534-3BFC-451A-83DF-21B067A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1960A-AAAF-4C11-84FD-4EF476C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6CA8-1A1C-47C6-8FEE-24C44B0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B42A-7097-47C1-A099-0A2E99C6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FD360-D974-491F-9AD5-55521116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C2A48-D365-4321-B357-F4D5AA10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F6394-EE26-41D7-B3C8-8AD4BA41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4DDE0-2B6C-4144-AC18-07D523B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FDF41-2509-452F-A8B9-0E83000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C57AB-C074-4B89-9BF9-9373592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75A5-37C6-4D0B-BE27-CE73007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A0964-93E7-4E15-BB65-EDCFE14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433DF-7CCA-492B-A83D-ABC6B28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22FE-17F1-4C8C-8548-893EED5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F46BB-086D-4F08-9FED-8B2C0F5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D52F-13AA-4F48-A5AC-3BC0255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864C1-8D4F-471E-88AC-FB13B94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E302-291B-47DD-8C38-A125227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860B-9F6B-4D6A-86D1-7722A06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A0963-2E73-4C4E-97BB-ECBD67B8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3D990-B757-4192-B5C2-606F3216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64F6-DA32-4792-A079-34B7596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38720-8E10-4CC9-B627-0C1119E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A02E-4F6F-465A-9D88-CE95EBB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618C0-7A10-4F98-A2A5-21CCC986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B6811-AAA6-40E2-87E8-2F15059E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14892-374D-4CA2-9D45-835A13B6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1479E-AACD-431E-9F22-391971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15B6B-276A-4B37-8CF1-CA03A7B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3F28-7B18-4173-ABE8-53538C4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835BA-8979-4500-B9A4-ECBD2312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1B4A-0C47-490A-B021-112D2C62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B-FF6E-43D1-B757-B7A1C2811E0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9B8C-6264-4D58-9F0C-8EE80DFD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90FA-5E13-4787-AEA4-E92E985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naver.com/software/summary.nhn?softwareId=GWS_002914&amp;categoryId=I0000000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yobobook.co.kr/search/SearchKorbookMain.j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653E64-1B5B-4963-8806-458AA92BB50C}"/>
              </a:ext>
            </a:extLst>
          </p:cNvPr>
          <p:cNvCxnSpPr>
            <a:cxnSpLocks/>
          </p:cNvCxnSpPr>
          <p:nvPr/>
        </p:nvCxnSpPr>
        <p:spPr>
          <a:xfrm>
            <a:off x="4083328" y="351244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3DDF63-EE2F-47A8-B238-BDFE8D309D98}"/>
              </a:ext>
            </a:extLst>
          </p:cNvPr>
          <p:cNvCxnSpPr>
            <a:cxnSpLocks/>
          </p:cNvCxnSpPr>
          <p:nvPr/>
        </p:nvCxnSpPr>
        <p:spPr>
          <a:xfrm>
            <a:off x="4083328" y="357821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FF67B40-87AF-436D-B3E0-EEBC7AB9C232}"/>
              </a:ext>
            </a:extLst>
          </p:cNvPr>
          <p:cNvCxnSpPr>
            <a:cxnSpLocks/>
          </p:cNvCxnSpPr>
          <p:nvPr/>
        </p:nvCxnSpPr>
        <p:spPr>
          <a:xfrm>
            <a:off x="4083328" y="411723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0B784F2-1A7A-440F-9D02-B84AEC1600B6}"/>
              </a:ext>
            </a:extLst>
          </p:cNvPr>
          <p:cNvCxnSpPr>
            <a:cxnSpLocks/>
          </p:cNvCxnSpPr>
          <p:nvPr/>
        </p:nvCxnSpPr>
        <p:spPr>
          <a:xfrm>
            <a:off x="4083328" y="418300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620A68-AC1D-44B2-8568-85F803BB5C87}"/>
              </a:ext>
            </a:extLst>
          </p:cNvPr>
          <p:cNvCxnSpPr>
            <a:cxnSpLocks/>
          </p:cNvCxnSpPr>
          <p:nvPr/>
        </p:nvCxnSpPr>
        <p:spPr>
          <a:xfrm>
            <a:off x="4083328" y="4731646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B7877B-9D9F-4269-A520-A7B88933639B}"/>
              </a:ext>
            </a:extLst>
          </p:cNvPr>
          <p:cNvCxnSpPr>
            <a:cxnSpLocks/>
          </p:cNvCxnSpPr>
          <p:nvPr/>
        </p:nvCxnSpPr>
        <p:spPr>
          <a:xfrm>
            <a:off x="4083328" y="4797419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507EC54-7044-4C0E-BE4F-D1B9CAC7971D}"/>
              </a:ext>
            </a:extLst>
          </p:cNvPr>
          <p:cNvCxnSpPr>
            <a:cxnSpLocks/>
          </p:cNvCxnSpPr>
          <p:nvPr/>
        </p:nvCxnSpPr>
        <p:spPr>
          <a:xfrm>
            <a:off x="4261385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08236D-FFA6-445D-8C0F-72A55C35586E}"/>
              </a:ext>
            </a:extLst>
          </p:cNvPr>
          <p:cNvCxnSpPr>
            <a:cxnSpLocks/>
          </p:cNvCxnSpPr>
          <p:nvPr/>
        </p:nvCxnSpPr>
        <p:spPr>
          <a:xfrm>
            <a:off x="4894046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0D4F126-18D4-4E9E-9F7E-D9F4AD4F1113}"/>
              </a:ext>
            </a:extLst>
          </p:cNvPr>
          <p:cNvCxnSpPr>
            <a:cxnSpLocks/>
          </p:cNvCxnSpPr>
          <p:nvPr/>
        </p:nvCxnSpPr>
        <p:spPr>
          <a:xfrm>
            <a:off x="5526707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9121804-273B-483A-8F0B-B0E8E37B6B98}"/>
              </a:ext>
            </a:extLst>
          </p:cNvPr>
          <p:cNvCxnSpPr>
            <a:cxnSpLocks/>
          </p:cNvCxnSpPr>
          <p:nvPr/>
        </p:nvCxnSpPr>
        <p:spPr>
          <a:xfrm>
            <a:off x="6159368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6733384-4F0E-49EB-B3F1-8BAEF5AC3F67}"/>
              </a:ext>
            </a:extLst>
          </p:cNvPr>
          <p:cNvCxnSpPr>
            <a:cxnSpLocks/>
          </p:cNvCxnSpPr>
          <p:nvPr/>
        </p:nvCxnSpPr>
        <p:spPr>
          <a:xfrm>
            <a:off x="6792029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4FF7742-074D-4F81-B17F-F96944085AB2}"/>
              </a:ext>
            </a:extLst>
          </p:cNvPr>
          <p:cNvCxnSpPr>
            <a:cxnSpLocks/>
          </p:cNvCxnSpPr>
          <p:nvPr/>
        </p:nvCxnSpPr>
        <p:spPr>
          <a:xfrm>
            <a:off x="7424690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CC167B-7844-429E-A6A0-FD769D301399}"/>
              </a:ext>
            </a:extLst>
          </p:cNvPr>
          <p:cNvCxnSpPr>
            <a:cxnSpLocks/>
          </p:cNvCxnSpPr>
          <p:nvPr/>
        </p:nvCxnSpPr>
        <p:spPr>
          <a:xfrm>
            <a:off x="8057351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54F6422-C07B-4A24-A872-945D83BB3C0E}"/>
              </a:ext>
            </a:extLst>
          </p:cNvPr>
          <p:cNvCxnSpPr>
            <a:cxnSpLocks/>
          </p:cNvCxnSpPr>
          <p:nvPr/>
        </p:nvCxnSpPr>
        <p:spPr>
          <a:xfrm>
            <a:off x="7424690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07EABB1-DCCB-4208-A1FD-068F2A164753}"/>
              </a:ext>
            </a:extLst>
          </p:cNvPr>
          <p:cNvCxnSpPr>
            <a:cxnSpLocks/>
          </p:cNvCxnSpPr>
          <p:nvPr/>
        </p:nvCxnSpPr>
        <p:spPr>
          <a:xfrm>
            <a:off x="6792029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110AACC-438A-49B3-83BA-9DEF4963FDB4}"/>
              </a:ext>
            </a:extLst>
          </p:cNvPr>
          <p:cNvCxnSpPr>
            <a:cxnSpLocks/>
          </p:cNvCxnSpPr>
          <p:nvPr/>
        </p:nvCxnSpPr>
        <p:spPr>
          <a:xfrm>
            <a:off x="6159368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0981B85-2CA6-4F72-A88B-C5783BCEC117}"/>
              </a:ext>
            </a:extLst>
          </p:cNvPr>
          <p:cNvCxnSpPr>
            <a:cxnSpLocks/>
          </p:cNvCxnSpPr>
          <p:nvPr/>
        </p:nvCxnSpPr>
        <p:spPr>
          <a:xfrm>
            <a:off x="5526707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FBD06D5-55E7-4C6D-A58B-5B13C79D276D}"/>
              </a:ext>
            </a:extLst>
          </p:cNvPr>
          <p:cNvCxnSpPr>
            <a:cxnSpLocks/>
          </p:cNvCxnSpPr>
          <p:nvPr/>
        </p:nvCxnSpPr>
        <p:spPr>
          <a:xfrm>
            <a:off x="4894046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9D93F9-835C-4A61-AFF2-BA78C704D7F7}"/>
              </a:ext>
            </a:extLst>
          </p:cNvPr>
          <p:cNvCxnSpPr>
            <a:cxnSpLocks/>
          </p:cNvCxnSpPr>
          <p:nvPr/>
        </p:nvCxnSpPr>
        <p:spPr>
          <a:xfrm>
            <a:off x="4261385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DDC5C8-4E88-4623-9FA3-388154DCB67D}"/>
              </a:ext>
            </a:extLst>
          </p:cNvPr>
          <p:cNvCxnSpPr>
            <a:cxnSpLocks/>
          </p:cNvCxnSpPr>
          <p:nvPr/>
        </p:nvCxnSpPr>
        <p:spPr>
          <a:xfrm>
            <a:off x="8057351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2079F-42FD-4C46-B924-D758CB965B5F}"/>
              </a:ext>
            </a:extLst>
          </p:cNvPr>
          <p:cNvSpPr txBox="1"/>
          <p:nvPr/>
        </p:nvSpPr>
        <p:spPr>
          <a:xfrm>
            <a:off x="4312738" y="361498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CBE430-2E53-4EBB-B483-A7F3D40C3625}"/>
              </a:ext>
            </a:extLst>
          </p:cNvPr>
          <p:cNvSpPr txBox="1"/>
          <p:nvPr/>
        </p:nvSpPr>
        <p:spPr>
          <a:xfrm>
            <a:off x="5014431" y="362653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C5559D-041E-409A-8814-717E504AFB67}"/>
              </a:ext>
            </a:extLst>
          </p:cNvPr>
          <p:cNvSpPr txBox="1"/>
          <p:nvPr/>
        </p:nvSpPr>
        <p:spPr>
          <a:xfrm>
            <a:off x="6239883" y="362851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0F3848-F5D1-43DE-B102-2F616FCE0339}"/>
              </a:ext>
            </a:extLst>
          </p:cNvPr>
          <p:cNvSpPr txBox="1"/>
          <p:nvPr/>
        </p:nvSpPr>
        <p:spPr>
          <a:xfrm>
            <a:off x="6872719" y="362653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AD6226-B4D9-4AC2-8FFC-BFBA3FC4C4B5}"/>
              </a:ext>
            </a:extLst>
          </p:cNvPr>
          <p:cNvSpPr txBox="1"/>
          <p:nvPr/>
        </p:nvSpPr>
        <p:spPr>
          <a:xfrm>
            <a:off x="5648139" y="423132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B5A502-626E-4B9F-9784-488C924CC7F6}"/>
              </a:ext>
            </a:extLst>
          </p:cNvPr>
          <p:cNvSpPr txBox="1"/>
          <p:nvPr/>
        </p:nvSpPr>
        <p:spPr>
          <a:xfrm>
            <a:off x="4304850" y="4215827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DA8342-B24A-4083-BFEF-646C5D532443}"/>
              </a:ext>
            </a:extLst>
          </p:cNvPr>
          <p:cNvSpPr txBox="1"/>
          <p:nvPr/>
        </p:nvSpPr>
        <p:spPr>
          <a:xfrm>
            <a:off x="4983435" y="4231324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22A5B3-310C-4B0D-B563-95074038759D}"/>
              </a:ext>
            </a:extLst>
          </p:cNvPr>
          <p:cNvSpPr txBox="1"/>
          <p:nvPr/>
        </p:nvSpPr>
        <p:spPr>
          <a:xfrm>
            <a:off x="6883381" y="4231323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했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22426A-EDE7-4972-BA80-F71306DBA258}"/>
              </a:ext>
            </a:extLst>
          </p:cNvPr>
          <p:cNvSpPr txBox="1"/>
          <p:nvPr/>
        </p:nvSpPr>
        <p:spPr>
          <a:xfrm>
            <a:off x="7516038" y="4246823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>
            <a:off x="4224314" y="5004487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글</a:t>
            </a:r>
            <a:r>
              <a:rPr lang="en-US" altLang="ko-KR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/ </a:t>
            </a:r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그림 김수현</a:t>
            </a:r>
          </a:p>
        </p:txBody>
      </p:sp>
      <p:pic>
        <p:nvPicPr>
          <p:cNvPr id="50" name="그림 49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7D63E280-2250-45FB-8FFA-98253549A7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2" y="1545736"/>
            <a:ext cx="1375565" cy="137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1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그림 68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3E80198D-457B-4301-A290-8FD833F7D5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2" y="1545736"/>
            <a:ext cx="1375565" cy="137556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AC94217-093F-4DA9-8049-B857C8F96FC4}"/>
              </a:ext>
            </a:extLst>
          </p:cNvPr>
          <p:cNvGrpSpPr/>
          <p:nvPr/>
        </p:nvGrpSpPr>
        <p:grpSpPr>
          <a:xfrm>
            <a:off x="4350000" y="3516712"/>
            <a:ext cx="3492000" cy="670560"/>
            <a:chOff x="4083328" y="3512445"/>
            <a:chExt cx="3492000" cy="670560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D9E6118-ECC0-4279-91B0-BFA37C894469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3512445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ABFB789-034B-466A-A5FA-94F394B7D3B5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3578218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4B1C30D-F2CE-4E1E-8184-7E7EC7B22164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4117232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D9BC376-5826-484D-971B-5CA7CB034696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4183005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68E9487-AEB4-4CC4-BE49-37A04EBBC728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5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8CE5A8C-54A2-469C-B0B3-E973882CDAD4}"/>
                </a:ext>
              </a:extLst>
            </p:cNvPr>
            <p:cNvCxnSpPr>
              <a:cxnSpLocks/>
            </p:cNvCxnSpPr>
            <p:nvPr/>
          </p:nvCxnSpPr>
          <p:spPr>
            <a:xfrm>
              <a:off x="4894046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A484839-B3FB-4053-97CA-9A34D9B7D5DC}"/>
                </a:ext>
              </a:extLst>
            </p:cNvPr>
            <p:cNvCxnSpPr>
              <a:cxnSpLocks/>
            </p:cNvCxnSpPr>
            <p:nvPr/>
          </p:nvCxnSpPr>
          <p:spPr>
            <a:xfrm>
              <a:off x="5526707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0282124-A5AB-4BC4-83BE-9A958591A2A1}"/>
                </a:ext>
              </a:extLst>
            </p:cNvPr>
            <p:cNvCxnSpPr>
              <a:cxnSpLocks/>
            </p:cNvCxnSpPr>
            <p:nvPr/>
          </p:nvCxnSpPr>
          <p:spPr>
            <a:xfrm>
              <a:off x="6159368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378D4B5-A349-4F93-97BB-E217510F0C60}"/>
                </a:ext>
              </a:extLst>
            </p:cNvPr>
            <p:cNvCxnSpPr>
              <a:cxnSpLocks/>
            </p:cNvCxnSpPr>
            <p:nvPr/>
          </p:nvCxnSpPr>
          <p:spPr>
            <a:xfrm>
              <a:off x="6792029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A5FD5AC-3275-4E87-9B5E-820BFF88BDA5}"/>
                </a:ext>
              </a:extLst>
            </p:cNvPr>
            <p:cNvCxnSpPr>
              <a:cxnSpLocks/>
            </p:cNvCxnSpPr>
            <p:nvPr/>
          </p:nvCxnSpPr>
          <p:spPr>
            <a:xfrm>
              <a:off x="7424690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0F91724-5E77-4664-BAC6-9A811D635D6D}"/>
                </a:ext>
              </a:extLst>
            </p:cNvPr>
            <p:cNvSpPr txBox="1"/>
            <p:nvPr/>
          </p:nvSpPr>
          <p:spPr>
            <a:xfrm>
              <a:off x="4331149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A4748F-7A85-4F75-A2EC-76E808E708A4}"/>
                </a:ext>
              </a:extLst>
            </p:cNvPr>
            <p:cNvSpPr txBox="1"/>
            <p:nvPr/>
          </p:nvSpPr>
          <p:spPr>
            <a:xfrm>
              <a:off x="4971472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사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042558-7006-4DBF-AAED-CAAB8D75B301}"/>
                </a:ext>
              </a:extLst>
            </p:cNvPr>
            <p:cNvSpPr txBox="1"/>
            <p:nvPr/>
          </p:nvSpPr>
          <p:spPr>
            <a:xfrm>
              <a:off x="6239883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니</a:t>
              </a:r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0F397C-EF44-4747-9E4E-78ED7DCACB73}"/>
                </a:ext>
              </a:extLst>
            </p:cNvPr>
            <p:cNvSpPr txBox="1"/>
            <p:nvPr/>
          </p:nvSpPr>
          <p:spPr>
            <a:xfrm>
              <a:off x="6872719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다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DE0D659-09E3-4D36-AB9C-66F8E4C1B1E0}"/>
                </a:ext>
              </a:extLst>
            </p:cNvPr>
            <p:cNvSpPr txBox="1"/>
            <p:nvPr/>
          </p:nvSpPr>
          <p:spPr>
            <a:xfrm>
              <a:off x="5599192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합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BB27CA3-E7B3-43A9-9357-0ACBA61804EA}"/>
              </a:ext>
            </a:extLst>
          </p:cNvPr>
          <p:cNvSpPr txBox="1"/>
          <p:nvPr/>
        </p:nvSpPr>
        <p:spPr>
          <a:xfrm>
            <a:off x="4114534" y="4460457"/>
            <a:ext cx="399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질문 </a:t>
            </a:r>
            <a:r>
              <a:rPr lang="ko-KR" altLang="en-US" sz="2000" dirty="0" err="1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있으신가요</a:t>
            </a:r>
            <a:r>
              <a:rPr lang="en-US" altLang="ko-KR" sz="20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?</a:t>
            </a:r>
            <a:endParaRPr lang="ko-KR" altLang="en-US" sz="20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60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0397728-9122-43F5-A6B1-D9AE667E6C61}"/>
              </a:ext>
            </a:extLst>
          </p:cNvPr>
          <p:cNvSpPr txBox="1"/>
          <p:nvPr/>
        </p:nvSpPr>
        <p:spPr>
          <a:xfrm>
            <a:off x="594409" y="617885"/>
            <a:ext cx="110031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사용한 폰트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1) DX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영화자막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</a:t>
            </a: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다운로드 링크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</a:t>
            </a:r>
            <a:r>
              <a:rPr lang="en-US" altLang="ko-KR" sz="1600" dirty="0">
                <a:hlinkClick r:id="rId3"/>
              </a:rPr>
              <a:t>https://software.naver.com/software/</a:t>
            </a:r>
            <a:r>
              <a:rPr lang="en-US" altLang="ko-KR" sz="1600" dirty="0" err="1">
                <a:hlinkClick r:id="rId3"/>
              </a:rPr>
              <a:t>summary.nhn?softwareId</a:t>
            </a:r>
            <a:r>
              <a:rPr lang="en-US" altLang="ko-KR" sz="1600" dirty="0">
                <a:hlinkClick r:id="rId3"/>
              </a:rPr>
              <a:t>=GWS_002914&amp;categoryId=I0000000</a:t>
            </a:r>
            <a:r>
              <a:rPr lang="en-US" altLang="ko-KR" sz="1600" dirty="0"/>
              <a:t>)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사용한 메인 색상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무단 배포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재가공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상업적 용도로 사용 모두 금지합니다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개인 과제 용도로만 사용해주세요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4. PPT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마음에 드셨다면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FOREVER YOUNG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블로그 이웃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서로이웃 추가하시고 자료 받아보세요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앞으로도 좋은 자료 많이 공유하도록 하겠습니다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C27E734-08FD-450A-8EE3-4E56797E26F9}"/>
              </a:ext>
            </a:extLst>
          </p:cNvPr>
          <p:cNvSpPr/>
          <p:nvPr/>
        </p:nvSpPr>
        <p:spPr>
          <a:xfrm>
            <a:off x="992486" y="2355585"/>
            <a:ext cx="812800" cy="812800"/>
          </a:xfrm>
          <a:prstGeom prst="ellipse">
            <a:avLst/>
          </a:prstGeom>
          <a:solidFill>
            <a:srgbClr val="736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1F2C56-BF15-474F-8037-FCBD0C69C97B}"/>
              </a:ext>
            </a:extLst>
          </p:cNvPr>
          <p:cNvSpPr/>
          <p:nvPr/>
        </p:nvSpPr>
        <p:spPr>
          <a:xfrm>
            <a:off x="1995121" y="2348283"/>
            <a:ext cx="812800" cy="812800"/>
          </a:xfrm>
          <a:prstGeom prst="ellipse">
            <a:avLst/>
          </a:prstGeom>
          <a:solidFill>
            <a:srgbClr val="AC9D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D2A394-52E8-4CE3-984F-A7FEF83DD3A6}"/>
              </a:ext>
            </a:extLst>
          </p:cNvPr>
          <p:cNvSpPr/>
          <p:nvPr/>
        </p:nvSpPr>
        <p:spPr>
          <a:xfrm>
            <a:off x="2997756" y="2355585"/>
            <a:ext cx="812800" cy="812800"/>
          </a:xfrm>
          <a:prstGeom prst="ellipse">
            <a:avLst/>
          </a:prstGeom>
          <a:solidFill>
            <a:srgbClr val="D1C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49FE07E-EB7D-4F0D-8B7D-950FC5D1C3E3}"/>
              </a:ext>
            </a:extLst>
          </p:cNvPr>
          <p:cNvSpPr/>
          <p:nvPr/>
        </p:nvSpPr>
        <p:spPr>
          <a:xfrm>
            <a:off x="4000391" y="2355585"/>
            <a:ext cx="812800" cy="812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6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5D6B50E-E63A-46E3-B624-0AD9B40EC45E}"/>
              </a:ext>
            </a:extLst>
          </p:cNvPr>
          <p:cNvCxnSpPr>
            <a:cxnSpLocks/>
          </p:cNvCxnSpPr>
          <p:nvPr/>
        </p:nvCxnSpPr>
        <p:spPr>
          <a:xfrm>
            <a:off x="5293213" y="709822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7E19049-F8D8-4E15-8DD9-87B59BFA8F4F}"/>
              </a:ext>
            </a:extLst>
          </p:cNvPr>
          <p:cNvCxnSpPr>
            <a:cxnSpLocks/>
          </p:cNvCxnSpPr>
          <p:nvPr/>
        </p:nvCxnSpPr>
        <p:spPr>
          <a:xfrm>
            <a:off x="5293213" y="775595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9C2C9C0-95CD-4DB0-BCFA-FD1ECD78D252}"/>
              </a:ext>
            </a:extLst>
          </p:cNvPr>
          <p:cNvCxnSpPr>
            <a:cxnSpLocks/>
          </p:cNvCxnSpPr>
          <p:nvPr/>
        </p:nvCxnSpPr>
        <p:spPr>
          <a:xfrm>
            <a:off x="5293213" y="1314609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1FD3103-30D9-4E65-AB83-80A3416AE86A}"/>
              </a:ext>
            </a:extLst>
          </p:cNvPr>
          <p:cNvCxnSpPr>
            <a:cxnSpLocks/>
          </p:cNvCxnSpPr>
          <p:nvPr/>
        </p:nvCxnSpPr>
        <p:spPr>
          <a:xfrm>
            <a:off x="5293213" y="1380382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FB62A0A-50CF-4BDE-98E6-70138964F22D}"/>
              </a:ext>
            </a:extLst>
          </p:cNvPr>
          <p:cNvCxnSpPr>
            <a:cxnSpLocks/>
          </p:cNvCxnSpPr>
          <p:nvPr/>
        </p:nvCxnSpPr>
        <p:spPr>
          <a:xfrm>
            <a:off x="5480472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C86AA80-A0E8-4877-8AB0-EFB014A77BEA}"/>
              </a:ext>
            </a:extLst>
          </p:cNvPr>
          <p:cNvCxnSpPr>
            <a:cxnSpLocks/>
          </p:cNvCxnSpPr>
          <p:nvPr/>
        </p:nvCxnSpPr>
        <p:spPr>
          <a:xfrm>
            <a:off x="6113133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41D9BEC-9CE9-46D6-B29F-FCFB323F102C}"/>
              </a:ext>
            </a:extLst>
          </p:cNvPr>
          <p:cNvCxnSpPr>
            <a:cxnSpLocks/>
          </p:cNvCxnSpPr>
          <p:nvPr/>
        </p:nvCxnSpPr>
        <p:spPr>
          <a:xfrm>
            <a:off x="6745794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289AA0A-AC74-492F-A699-06BB4D764434}"/>
              </a:ext>
            </a:extLst>
          </p:cNvPr>
          <p:cNvSpPr txBox="1"/>
          <p:nvPr/>
        </p:nvSpPr>
        <p:spPr>
          <a:xfrm>
            <a:off x="5559292" y="81006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목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6B7DF6-ED14-4205-9CA4-EC405A122E0E}"/>
              </a:ext>
            </a:extLst>
          </p:cNvPr>
          <p:cNvSpPr txBox="1"/>
          <p:nvPr/>
        </p:nvSpPr>
        <p:spPr>
          <a:xfrm>
            <a:off x="6193823" y="812364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EBCB5-6CD5-4474-B5D5-364D27C68346}"/>
              </a:ext>
            </a:extLst>
          </p:cNvPr>
          <p:cNvSpPr txBox="1"/>
          <p:nvPr/>
        </p:nvSpPr>
        <p:spPr>
          <a:xfrm>
            <a:off x="1007165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01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E9A407-AF2C-4D1A-A768-6F8C935E246A}"/>
              </a:ext>
            </a:extLst>
          </p:cNvPr>
          <p:cNvSpPr txBox="1"/>
          <p:nvPr/>
        </p:nvSpPr>
        <p:spPr>
          <a:xfrm>
            <a:off x="3958395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02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FB3B0-04C5-4705-990F-F3339D2A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68" y="3177766"/>
            <a:ext cx="1372567" cy="13725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47C9BE-7BBE-4D38-BD86-F631C0D410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15" y="3250352"/>
            <a:ext cx="1227395" cy="12273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CE849C-C170-4870-96FA-C4E583E48D0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3177766"/>
            <a:ext cx="1372567" cy="13725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EA516A-3685-4AFB-80D7-C37F24C5F21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26" y="3177766"/>
            <a:ext cx="1372567" cy="137256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802FF7C-829C-4DF0-A198-35F39FB088A2}"/>
              </a:ext>
            </a:extLst>
          </p:cNvPr>
          <p:cNvSpPr txBox="1"/>
          <p:nvPr/>
        </p:nvSpPr>
        <p:spPr>
          <a:xfrm>
            <a:off x="6909625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03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D8D37F-2AC5-40B6-8BD1-7B3278982619}"/>
              </a:ext>
            </a:extLst>
          </p:cNvPr>
          <p:cNvSpPr txBox="1"/>
          <p:nvPr/>
        </p:nvSpPr>
        <p:spPr>
          <a:xfrm>
            <a:off x="9860855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04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B7711-A4FA-4D4E-AD18-71214967A868}"/>
              </a:ext>
            </a:extLst>
          </p:cNvPr>
          <p:cNvSpPr txBox="1"/>
          <p:nvPr/>
        </p:nvSpPr>
        <p:spPr>
          <a:xfrm>
            <a:off x="742122" y="4982819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작가 소개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851BD7-6257-4413-8413-425B06D322F9}"/>
              </a:ext>
            </a:extLst>
          </p:cNvPr>
          <p:cNvSpPr txBox="1"/>
          <p:nvPr/>
        </p:nvSpPr>
        <p:spPr>
          <a:xfrm>
            <a:off x="3705339" y="4982819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책 소개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EE5115-E2ED-43CD-BB72-C7AA0409E12E}"/>
              </a:ext>
            </a:extLst>
          </p:cNvPr>
          <p:cNvSpPr txBox="1"/>
          <p:nvPr/>
        </p:nvSpPr>
        <p:spPr>
          <a:xfrm>
            <a:off x="6668556" y="4982819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인상깊은 구절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5AD942-7BDD-415B-BCC7-E86EBB8C7426}"/>
              </a:ext>
            </a:extLst>
          </p:cNvPr>
          <p:cNvSpPr txBox="1"/>
          <p:nvPr/>
        </p:nvSpPr>
        <p:spPr>
          <a:xfrm>
            <a:off x="9631772" y="4982819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느낀 점</a:t>
            </a:r>
          </a:p>
        </p:txBody>
      </p:sp>
    </p:spTree>
    <p:extLst>
      <p:ext uri="{BB962C8B-B14F-4D97-AF65-F5344CB8AC3E}">
        <p14:creationId xmlns:p14="http://schemas.microsoft.com/office/powerpoint/2010/main" val="35561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5041092" y="407914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나는 나로 살기로 했다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88D14CF-B2E0-46D0-86E2-2AAA94065F56}"/>
              </a:ext>
            </a:extLst>
          </p:cNvPr>
          <p:cNvCxnSpPr>
            <a:cxnSpLocks/>
          </p:cNvCxnSpPr>
          <p:nvPr/>
        </p:nvCxnSpPr>
        <p:spPr>
          <a:xfrm>
            <a:off x="4636038" y="907791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F8AE57E-ABB1-434F-881C-C867582AE7F2}"/>
              </a:ext>
            </a:extLst>
          </p:cNvPr>
          <p:cNvCxnSpPr>
            <a:cxnSpLocks/>
          </p:cNvCxnSpPr>
          <p:nvPr/>
        </p:nvCxnSpPr>
        <p:spPr>
          <a:xfrm>
            <a:off x="4636038" y="973564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8349636-85BD-4AC6-B740-5043EFB220E0}"/>
              </a:ext>
            </a:extLst>
          </p:cNvPr>
          <p:cNvCxnSpPr>
            <a:cxnSpLocks/>
          </p:cNvCxnSpPr>
          <p:nvPr/>
        </p:nvCxnSpPr>
        <p:spPr>
          <a:xfrm>
            <a:off x="4636038" y="1512578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9FFA003-7C32-4AEC-9A73-5D8C9A158B92}"/>
              </a:ext>
            </a:extLst>
          </p:cNvPr>
          <p:cNvCxnSpPr>
            <a:cxnSpLocks/>
          </p:cNvCxnSpPr>
          <p:nvPr/>
        </p:nvCxnSpPr>
        <p:spPr>
          <a:xfrm>
            <a:off x="4638606" y="1568231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7937747-C181-4939-80CE-2369041F9D46}"/>
              </a:ext>
            </a:extLst>
          </p:cNvPr>
          <p:cNvCxnSpPr>
            <a:cxnSpLocks/>
          </p:cNvCxnSpPr>
          <p:nvPr/>
        </p:nvCxnSpPr>
        <p:spPr>
          <a:xfrm>
            <a:off x="4814095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32F07CD-AD7A-49DD-909D-2B91CAAEF953}"/>
              </a:ext>
            </a:extLst>
          </p:cNvPr>
          <p:cNvCxnSpPr>
            <a:cxnSpLocks/>
          </p:cNvCxnSpPr>
          <p:nvPr/>
        </p:nvCxnSpPr>
        <p:spPr>
          <a:xfrm>
            <a:off x="5446756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33AB288-A25F-4011-99D9-F103E600DD27}"/>
              </a:ext>
            </a:extLst>
          </p:cNvPr>
          <p:cNvCxnSpPr>
            <a:cxnSpLocks/>
          </p:cNvCxnSpPr>
          <p:nvPr/>
        </p:nvCxnSpPr>
        <p:spPr>
          <a:xfrm>
            <a:off x="6079417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DB60064-72E9-4DF0-ADE5-3C9927A437A3}"/>
              </a:ext>
            </a:extLst>
          </p:cNvPr>
          <p:cNvCxnSpPr>
            <a:cxnSpLocks/>
          </p:cNvCxnSpPr>
          <p:nvPr/>
        </p:nvCxnSpPr>
        <p:spPr>
          <a:xfrm>
            <a:off x="6712078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3FE8064-7EF8-4A6C-B0CF-6953011FC0FA}"/>
              </a:ext>
            </a:extLst>
          </p:cNvPr>
          <p:cNvCxnSpPr>
            <a:cxnSpLocks/>
          </p:cNvCxnSpPr>
          <p:nvPr/>
        </p:nvCxnSpPr>
        <p:spPr>
          <a:xfrm>
            <a:off x="7344739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987298-4B32-4E8D-8952-DD1A10CC6196}"/>
              </a:ext>
            </a:extLst>
          </p:cNvPr>
          <p:cNvSpPr txBox="1"/>
          <p:nvPr/>
        </p:nvSpPr>
        <p:spPr>
          <a:xfrm>
            <a:off x="4893158" y="1010334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89C613-E5D8-44AA-81C1-B90CDF911D04}"/>
              </a:ext>
            </a:extLst>
          </p:cNvPr>
          <p:cNvSpPr txBox="1"/>
          <p:nvPr/>
        </p:nvSpPr>
        <p:spPr>
          <a:xfrm>
            <a:off x="5525576" y="100803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452619-EFA6-4484-B5BF-1AD9C551E986}"/>
              </a:ext>
            </a:extLst>
          </p:cNvPr>
          <p:cNvSpPr txBox="1"/>
          <p:nvPr/>
        </p:nvSpPr>
        <p:spPr>
          <a:xfrm>
            <a:off x="6160107" y="1010333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02610D-2472-4B71-B50C-949F5EDF62CC}"/>
              </a:ext>
            </a:extLst>
          </p:cNvPr>
          <p:cNvSpPr txBox="1"/>
          <p:nvPr/>
        </p:nvSpPr>
        <p:spPr>
          <a:xfrm>
            <a:off x="6787207" y="1008029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F9ABB-33BC-4EB5-BA4F-C3020F548D66}"/>
              </a:ext>
            </a:extLst>
          </p:cNvPr>
          <p:cNvSpPr txBox="1"/>
          <p:nvPr/>
        </p:nvSpPr>
        <p:spPr>
          <a:xfrm>
            <a:off x="1326331" y="2131549"/>
            <a:ext cx="618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김수현</a:t>
            </a:r>
            <a:endParaRPr lang="en-US" altLang="ko-KR" sz="3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0DD377-84D8-41C9-85DE-B09F8D209679}"/>
              </a:ext>
            </a:extLst>
          </p:cNvPr>
          <p:cNvSpPr/>
          <p:nvPr/>
        </p:nvSpPr>
        <p:spPr>
          <a:xfrm>
            <a:off x="1431961" y="3299782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661E96-A081-4603-B2C5-0BC13D8B72F1}"/>
              </a:ext>
            </a:extLst>
          </p:cNvPr>
          <p:cNvSpPr/>
          <p:nvPr/>
        </p:nvSpPr>
        <p:spPr>
          <a:xfrm>
            <a:off x="1410413" y="3338283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0FF80-A773-472A-86B1-17473A0375BA}"/>
              </a:ext>
            </a:extLst>
          </p:cNvPr>
          <p:cNvSpPr txBox="1"/>
          <p:nvPr/>
        </p:nvSpPr>
        <p:spPr>
          <a:xfrm>
            <a:off x="1477790" y="3406002"/>
            <a:ext cx="75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 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451136-5BF0-48D2-B36C-68ADD7B20E74}"/>
              </a:ext>
            </a:extLst>
          </p:cNvPr>
          <p:cNvSpPr/>
          <p:nvPr/>
        </p:nvSpPr>
        <p:spPr>
          <a:xfrm>
            <a:off x="1420038" y="4004729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진지하지만 심각하지 않은 사람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밝지만 가볍지 않은 사람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일러스트레이더 겸 글쟁이이자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괜찮은 그래픽 디자이너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D757-625D-4702-98A6-E95472A7FBF3}"/>
              </a:ext>
            </a:extLst>
          </p:cNvPr>
          <p:cNvSpPr/>
          <p:nvPr/>
        </p:nvSpPr>
        <p:spPr>
          <a:xfrm>
            <a:off x="1477790" y="5791812"/>
            <a:ext cx="6096000" cy="410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100%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스무 살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안녕 스무 살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180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BB42F7-5FC0-4A9D-8AA2-9CD8E251B7FB}"/>
              </a:ext>
            </a:extLst>
          </p:cNvPr>
          <p:cNvSpPr/>
          <p:nvPr/>
        </p:nvSpPr>
        <p:spPr>
          <a:xfrm>
            <a:off x="1416472" y="503611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7EBE6E-8554-4092-A09C-CFB18523CF0C}"/>
              </a:ext>
            </a:extLst>
          </p:cNvPr>
          <p:cNvSpPr/>
          <p:nvPr/>
        </p:nvSpPr>
        <p:spPr>
          <a:xfrm>
            <a:off x="1394924" y="5074620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BAAA4B-8BD8-4BBB-87D5-D61113B866C1}"/>
              </a:ext>
            </a:extLst>
          </p:cNvPr>
          <p:cNvSpPr txBox="1"/>
          <p:nvPr/>
        </p:nvSpPr>
        <p:spPr>
          <a:xfrm>
            <a:off x="1462301" y="5142339"/>
            <a:ext cx="75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저</a:t>
            </a:r>
            <a:r>
              <a:rPr lang="en-US" altLang="ko-KR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4F2719-3751-4CD1-9C03-EEA3C844CBF0}"/>
              </a:ext>
            </a:extLst>
          </p:cNvPr>
          <p:cNvSpPr txBox="1"/>
          <p:nvPr/>
        </p:nvSpPr>
        <p:spPr>
          <a:xfrm>
            <a:off x="8560905" y="6493565"/>
            <a:ext cx="3578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출처 </a:t>
            </a:r>
            <a:r>
              <a:rPr lang="ko-KR" altLang="en-US" sz="1400" dirty="0" err="1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어반브러시</a:t>
            </a:r>
            <a:r>
              <a:rPr lang="ko-KR" altLang="en-US" sz="1400" dirty="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 </a:t>
            </a:r>
            <a:r>
              <a:rPr lang="en-US" altLang="ko-KR" sz="1400" dirty="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Tommy</a:t>
            </a:r>
            <a:endParaRPr lang="ko-KR" altLang="en-US" sz="1400" dirty="0">
              <a:latin typeface="210 스탠다드 030" panose="02020603020101020101" pitchFamily="18" charset="-127"/>
              <a:ea typeface="210 스탠다드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89EA8B-858C-405D-A33A-DFBEDAD68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4" t="7113" r="34884" b="17644"/>
          <a:stretch/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5041092" y="407914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나는 나로 살기로 했다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88D14CF-B2E0-46D0-86E2-2AAA94065F56}"/>
              </a:ext>
            </a:extLst>
          </p:cNvPr>
          <p:cNvCxnSpPr>
            <a:cxnSpLocks/>
          </p:cNvCxnSpPr>
          <p:nvPr/>
        </p:nvCxnSpPr>
        <p:spPr>
          <a:xfrm>
            <a:off x="4636038" y="907791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F8AE57E-ABB1-434F-881C-C867582AE7F2}"/>
              </a:ext>
            </a:extLst>
          </p:cNvPr>
          <p:cNvCxnSpPr>
            <a:cxnSpLocks/>
          </p:cNvCxnSpPr>
          <p:nvPr/>
        </p:nvCxnSpPr>
        <p:spPr>
          <a:xfrm>
            <a:off x="4636038" y="973564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8349636-85BD-4AC6-B740-5043EFB220E0}"/>
              </a:ext>
            </a:extLst>
          </p:cNvPr>
          <p:cNvCxnSpPr>
            <a:cxnSpLocks/>
          </p:cNvCxnSpPr>
          <p:nvPr/>
        </p:nvCxnSpPr>
        <p:spPr>
          <a:xfrm>
            <a:off x="4636038" y="1512578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9FFA003-7C32-4AEC-9A73-5D8C9A158B92}"/>
              </a:ext>
            </a:extLst>
          </p:cNvPr>
          <p:cNvCxnSpPr>
            <a:cxnSpLocks/>
          </p:cNvCxnSpPr>
          <p:nvPr/>
        </p:nvCxnSpPr>
        <p:spPr>
          <a:xfrm>
            <a:off x="4638606" y="1568231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7937747-C181-4939-80CE-2369041F9D46}"/>
              </a:ext>
            </a:extLst>
          </p:cNvPr>
          <p:cNvCxnSpPr>
            <a:cxnSpLocks/>
          </p:cNvCxnSpPr>
          <p:nvPr/>
        </p:nvCxnSpPr>
        <p:spPr>
          <a:xfrm>
            <a:off x="4814095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32F07CD-AD7A-49DD-909D-2B91CAAEF953}"/>
              </a:ext>
            </a:extLst>
          </p:cNvPr>
          <p:cNvCxnSpPr>
            <a:cxnSpLocks/>
          </p:cNvCxnSpPr>
          <p:nvPr/>
        </p:nvCxnSpPr>
        <p:spPr>
          <a:xfrm>
            <a:off x="5446756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33AB288-A25F-4011-99D9-F103E600DD27}"/>
              </a:ext>
            </a:extLst>
          </p:cNvPr>
          <p:cNvCxnSpPr>
            <a:cxnSpLocks/>
          </p:cNvCxnSpPr>
          <p:nvPr/>
        </p:nvCxnSpPr>
        <p:spPr>
          <a:xfrm>
            <a:off x="6079417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DB60064-72E9-4DF0-ADE5-3C9927A437A3}"/>
              </a:ext>
            </a:extLst>
          </p:cNvPr>
          <p:cNvCxnSpPr>
            <a:cxnSpLocks/>
          </p:cNvCxnSpPr>
          <p:nvPr/>
        </p:nvCxnSpPr>
        <p:spPr>
          <a:xfrm>
            <a:off x="6712078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3FE8064-7EF8-4A6C-B0CF-6953011FC0FA}"/>
              </a:ext>
            </a:extLst>
          </p:cNvPr>
          <p:cNvCxnSpPr>
            <a:cxnSpLocks/>
          </p:cNvCxnSpPr>
          <p:nvPr/>
        </p:nvCxnSpPr>
        <p:spPr>
          <a:xfrm>
            <a:off x="7344739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987298-4B32-4E8D-8952-DD1A10CC6196}"/>
              </a:ext>
            </a:extLst>
          </p:cNvPr>
          <p:cNvSpPr txBox="1"/>
          <p:nvPr/>
        </p:nvSpPr>
        <p:spPr>
          <a:xfrm>
            <a:off x="4893158" y="1010334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책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452619-EFA6-4484-B5BF-1AD9C551E986}"/>
              </a:ext>
            </a:extLst>
          </p:cNvPr>
          <p:cNvSpPr txBox="1"/>
          <p:nvPr/>
        </p:nvSpPr>
        <p:spPr>
          <a:xfrm>
            <a:off x="6160107" y="1010333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02610D-2472-4B71-B50C-949F5EDF62CC}"/>
              </a:ext>
            </a:extLst>
          </p:cNvPr>
          <p:cNvSpPr txBox="1"/>
          <p:nvPr/>
        </p:nvSpPr>
        <p:spPr>
          <a:xfrm>
            <a:off x="6787207" y="1008029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F9ABB-33BC-4EB5-BA4F-C3020F548D66}"/>
              </a:ext>
            </a:extLst>
          </p:cNvPr>
          <p:cNvSpPr txBox="1"/>
          <p:nvPr/>
        </p:nvSpPr>
        <p:spPr>
          <a:xfrm>
            <a:off x="1326331" y="2131549"/>
            <a:ext cx="618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나는 나로 살기로 했다</a:t>
            </a:r>
            <a:endParaRPr lang="en-US" altLang="ko-KR" sz="3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0DD377-84D8-41C9-85DE-B09F8D209679}"/>
              </a:ext>
            </a:extLst>
          </p:cNvPr>
          <p:cNvSpPr/>
          <p:nvPr/>
        </p:nvSpPr>
        <p:spPr>
          <a:xfrm>
            <a:off x="1431961" y="3299782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661E96-A081-4603-B2C5-0BC13D8B72F1}"/>
              </a:ext>
            </a:extLst>
          </p:cNvPr>
          <p:cNvSpPr/>
          <p:nvPr/>
        </p:nvSpPr>
        <p:spPr>
          <a:xfrm>
            <a:off x="1410413" y="3338283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 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451136-5BF0-48D2-B36C-68ADD7B20E74}"/>
              </a:ext>
            </a:extLst>
          </p:cNvPr>
          <p:cNvSpPr/>
          <p:nvPr/>
        </p:nvSpPr>
        <p:spPr>
          <a:xfrm>
            <a:off x="1420038" y="4004729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온전한 나로 살기 위해 필요한 것들을 이야기해주는 책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냉담한 현실 속에서 나를 인정하고 사랑하는 법을 알려준다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D757-625D-4702-98A6-E95472A7FBF3}"/>
              </a:ext>
            </a:extLst>
          </p:cNvPr>
          <p:cNvSpPr/>
          <p:nvPr/>
        </p:nvSpPr>
        <p:spPr>
          <a:xfrm>
            <a:off x="1477790" y="5791812"/>
            <a:ext cx="6096000" cy="410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#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위로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#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공감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#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조언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#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에세이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#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일러스트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BB42F7-5FC0-4A9D-8AA2-9CD8E251B7FB}"/>
              </a:ext>
            </a:extLst>
          </p:cNvPr>
          <p:cNvSpPr/>
          <p:nvPr/>
        </p:nvSpPr>
        <p:spPr>
          <a:xfrm>
            <a:off x="1416472" y="5036119"/>
            <a:ext cx="1222770" cy="487788"/>
          </a:xfrm>
          <a:custGeom>
            <a:avLst/>
            <a:gdLst>
              <a:gd name="connsiteX0" fmla="*/ 0 w 1222770"/>
              <a:gd name="connsiteY0" fmla="*/ 0 h 487788"/>
              <a:gd name="connsiteX1" fmla="*/ 1222770 w 1222770"/>
              <a:gd name="connsiteY1" fmla="*/ 0 h 487788"/>
              <a:gd name="connsiteX2" fmla="*/ 1222770 w 1222770"/>
              <a:gd name="connsiteY2" fmla="*/ 487788 h 487788"/>
              <a:gd name="connsiteX3" fmla="*/ 0 w 1222770"/>
              <a:gd name="connsiteY3" fmla="*/ 487788 h 487788"/>
              <a:gd name="connsiteX4" fmla="*/ 0 w 1222770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770" h="487788" extrusionOk="0">
                <a:moveTo>
                  <a:pt x="0" y="0"/>
                </a:moveTo>
                <a:cubicBezTo>
                  <a:pt x="298153" y="-85081"/>
                  <a:pt x="1038514" y="48879"/>
                  <a:pt x="1222770" y="0"/>
                </a:cubicBezTo>
                <a:cubicBezTo>
                  <a:pt x="1204109" y="85762"/>
                  <a:pt x="1185912" y="279246"/>
                  <a:pt x="1222770" y="487788"/>
                </a:cubicBezTo>
                <a:cubicBezTo>
                  <a:pt x="845463" y="494621"/>
                  <a:pt x="429202" y="583892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7EBE6E-8554-4092-A09C-CFB18523CF0C}"/>
              </a:ext>
            </a:extLst>
          </p:cNvPr>
          <p:cNvSpPr/>
          <p:nvPr/>
        </p:nvSpPr>
        <p:spPr>
          <a:xfrm>
            <a:off x="1394924" y="5074620"/>
            <a:ext cx="1222770" cy="487788"/>
          </a:xfrm>
          <a:custGeom>
            <a:avLst/>
            <a:gdLst>
              <a:gd name="connsiteX0" fmla="*/ 0 w 1222770"/>
              <a:gd name="connsiteY0" fmla="*/ 0 h 487788"/>
              <a:gd name="connsiteX1" fmla="*/ 432045 w 1222770"/>
              <a:gd name="connsiteY1" fmla="*/ 0 h 487788"/>
              <a:gd name="connsiteX2" fmla="*/ 864091 w 1222770"/>
              <a:gd name="connsiteY2" fmla="*/ 0 h 487788"/>
              <a:gd name="connsiteX3" fmla="*/ 1222770 w 1222770"/>
              <a:gd name="connsiteY3" fmla="*/ 0 h 487788"/>
              <a:gd name="connsiteX4" fmla="*/ 1222770 w 1222770"/>
              <a:gd name="connsiteY4" fmla="*/ 487788 h 487788"/>
              <a:gd name="connsiteX5" fmla="*/ 802952 w 1222770"/>
              <a:gd name="connsiteY5" fmla="*/ 487788 h 487788"/>
              <a:gd name="connsiteX6" fmla="*/ 432045 w 1222770"/>
              <a:gd name="connsiteY6" fmla="*/ 487788 h 487788"/>
              <a:gd name="connsiteX7" fmla="*/ 0 w 1222770"/>
              <a:gd name="connsiteY7" fmla="*/ 487788 h 487788"/>
              <a:gd name="connsiteX8" fmla="*/ 0 w 1222770"/>
              <a:gd name="connsiteY8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2770" h="487788" fill="none" extrusionOk="0">
                <a:moveTo>
                  <a:pt x="0" y="0"/>
                </a:moveTo>
                <a:cubicBezTo>
                  <a:pt x="205746" y="-30789"/>
                  <a:pt x="336756" y="35191"/>
                  <a:pt x="432045" y="0"/>
                </a:cubicBezTo>
                <a:cubicBezTo>
                  <a:pt x="527334" y="-35191"/>
                  <a:pt x="668779" y="16933"/>
                  <a:pt x="864091" y="0"/>
                </a:cubicBezTo>
                <a:cubicBezTo>
                  <a:pt x="1059403" y="-16933"/>
                  <a:pt x="1110172" y="16023"/>
                  <a:pt x="1222770" y="0"/>
                </a:cubicBezTo>
                <a:cubicBezTo>
                  <a:pt x="1235110" y="122807"/>
                  <a:pt x="1196531" y="315633"/>
                  <a:pt x="1222770" y="487788"/>
                </a:cubicBezTo>
                <a:cubicBezTo>
                  <a:pt x="1061999" y="532797"/>
                  <a:pt x="914449" y="463341"/>
                  <a:pt x="802952" y="487788"/>
                </a:cubicBezTo>
                <a:cubicBezTo>
                  <a:pt x="691455" y="512235"/>
                  <a:pt x="582083" y="447931"/>
                  <a:pt x="432045" y="487788"/>
                </a:cubicBezTo>
                <a:cubicBezTo>
                  <a:pt x="282007" y="527645"/>
                  <a:pt x="102307" y="455788"/>
                  <a:pt x="0" y="487788"/>
                </a:cubicBezTo>
                <a:cubicBezTo>
                  <a:pt x="-16106" y="323226"/>
                  <a:pt x="43387" y="135647"/>
                  <a:pt x="0" y="0"/>
                </a:cubicBezTo>
                <a:close/>
              </a:path>
              <a:path w="1222770" h="487788" stroke="0" extrusionOk="0">
                <a:moveTo>
                  <a:pt x="0" y="0"/>
                </a:moveTo>
                <a:cubicBezTo>
                  <a:pt x="116679" y="-10713"/>
                  <a:pt x="238357" y="35314"/>
                  <a:pt x="407590" y="0"/>
                </a:cubicBezTo>
                <a:cubicBezTo>
                  <a:pt x="576823" y="-35314"/>
                  <a:pt x="606075" y="31441"/>
                  <a:pt x="790725" y="0"/>
                </a:cubicBezTo>
                <a:cubicBezTo>
                  <a:pt x="975376" y="-31441"/>
                  <a:pt x="1085338" y="25550"/>
                  <a:pt x="1222770" y="0"/>
                </a:cubicBezTo>
                <a:cubicBezTo>
                  <a:pt x="1252314" y="193527"/>
                  <a:pt x="1205546" y="384945"/>
                  <a:pt x="1222770" y="487788"/>
                </a:cubicBezTo>
                <a:cubicBezTo>
                  <a:pt x="1108196" y="519220"/>
                  <a:pt x="956819" y="466090"/>
                  <a:pt x="827408" y="487788"/>
                </a:cubicBezTo>
                <a:cubicBezTo>
                  <a:pt x="697997" y="509486"/>
                  <a:pt x="522194" y="478756"/>
                  <a:pt x="444273" y="487788"/>
                </a:cubicBezTo>
                <a:cubicBezTo>
                  <a:pt x="366352" y="496820"/>
                  <a:pt x="193784" y="487771"/>
                  <a:pt x="0" y="487788"/>
                </a:cubicBezTo>
                <a:cubicBezTo>
                  <a:pt x="-51002" y="316365"/>
                  <a:pt x="5327" y="208728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BAAA4B-8BD8-4BBB-87D5-D61113B866C1}"/>
              </a:ext>
            </a:extLst>
          </p:cNvPr>
          <p:cNvSpPr txBox="1"/>
          <p:nvPr/>
        </p:nvSpPr>
        <p:spPr>
          <a:xfrm>
            <a:off x="1477790" y="5154575"/>
            <a:ext cx="105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키 워 </a:t>
            </a:r>
            <a:r>
              <a:rPr lang="ko-KR" altLang="en-US" b="1" dirty="0" err="1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드</a:t>
            </a:r>
            <a:endParaRPr lang="ko-KR" altLang="en-US" b="1" dirty="0">
              <a:solidFill>
                <a:sysClr val="windowText" lastClr="00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876B35-19CF-4ADF-9BE8-46FDF9F56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41847" y="2155158"/>
            <a:ext cx="2917811" cy="3890415"/>
          </a:xfrm>
          <a:prstGeom prst="rect">
            <a:avLst/>
          </a:prstGeom>
          <a:ln>
            <a:noFill/>
          </a:ln>
          <a:effectLst>
            <a:outerShdw blurRad="520700" dist="317500" dir="2880000" algn="tl" rotWithShape="0">
              <a:srgbClr val="9A8B85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33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DD5B0364-1D20-4EEF-87F7-7A9B64C556DB}"/>
              </a:ext>
            </a:extLst>
          </p:cNvPr>
          <p:cNvSpPr/>
          <p:nvPr/>
        </p:nvSpPr>
        <p:spPr>
          <a:xfrm>
            <a:off x="3369655" y="4200939"/>
            <a:ext cx="5539408" cy="394254"/>
          </a:xfrm>
          <a:custGeom>
            <a:avLst/>
            <a:gdLst>
              <a:gd name="connsiteX0" fmla="*/ 0 w 5539408"/>
              <a:gd name="connsiteY0" fmla="*/ 0 h 394254"/>
              <a:gd name="connsiteX1" fmla="*/ 747820 w 5539408"/>
              <a:gd name="connsiteY1" fmla="*/ 0 h 394254"/>
              <a:gd name="connsiteX2" fmla="*/ 1274064 w 5539408"/>
              <a:gd name="connsiteY2" fmla="*/ 0 h 394254"/>
              <a:gd name="connsiteX3" fmla="*/ 1800308 w 5539408"/>
              <a:gd name="connsiteY3" fmla="*/ 0 h 394254"/>
              <a:gd name="connsiteX4" fmla="*/ 2437340 w 5539408"/>
              <a:gd name="connsiteY4" fmla="*/ 0 h 394254"/>
              <a:gd name="connsiteX5" fmla="*/ 3018977 w 5539408"/>
              <a:gd name="connsiteY5" fmla="*/ 0 h 394254"/>
              <a:gd name="connsiteX6" fmla="*/ 3600615 w 5539408"/>
              <a:gd name="connsiteY6" fmla="*/ 0 h 394254"/>
              <a:gd name="connsiteX7" fmla="*/ 4293041 w 5539408"/>
              <a:gd name="connsiteY7" fmla="*/ 0 h 394254"/>
              <a:gd name="connsiteX8" fmla="*/ 5539408 w 5539408"/>
              <a:gd name="connsiteY8" fmla="*/ 0 h 394254"/>
              <a:gd name="connsiteX9" fmla="*/ 5539408 w 5539408"/>
              <a:gd name="connsiteY9" fmla="*/ 394254 h 394254"/>
              <a:gd name="connsiteX10" fmla="*/ 5013164 w 5539408"/>
              <a:gd name="connsiteY10" fmla="*/ 394254 h 394254"/>
              <a:gd name="connsiteX11" fmla="*/ 4265344 w 5539408"/>
              <a:gd name="connsiteY11" fmla="*/ 394254 h 394254"/>
              <a:gd name="connsiteX12" fmla="*/ 3683706 w 5539408"/>
              <a:gd name="connsiteY12" fmla="*/ 394254 h 394254"/>
              <a:gd name="connsiteX13" fmla="*/ 2935886 w 5539408"/>
              <a:gd name="connsiteY13" fmla="*/ 394254 h 394254"/>
              <a:gd name="connsiteX14" fmla="*/ 2354248 w 5539408"/>
              <a:gd name="connsiteY14" fmla="*/ 394254 h 394254"/>
              <a:gd name="connsiteX15" fmla="*/ 1828005 w 5539408"/>
              <a:gd name="connsiteY15" fmla="*/ 394254 h 394254"/>
              <a:gd name="connsiteX16" fmla="*/ 1135579 w 5539408"/>
              <a:gd name="connsiteY16" fmla="*/ 394254 h 394254"/>
              <a:gd name="connsiteX17" fmla="*/ 0 w 5539408"/>
              <a:gd name="connsiteY17" fmla="*/ 394254 h 394254"/>
              <a:gd name="connsiteX18" fmla="*/ 0 w 5539408"/>
              <a:gd name="connsiteY18" fmla="*/ 0 h 39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39408" h="394254" fill="none" extrusionOk="0">
                <a:moveTo>
                  <a:pt x="0" y="0"/>
                </a:moveTo>
                <a:cubicBezTo>
                  <a:pt x="284133" y="-19519"/>
                  <a:pt x="466043" y="-28533"/>
                  <a:pt x="747820" y="0"/>
                </a:cubicBezTo>
                <a:cubicBezTo>
                  <a:pt x="1029597" y="28533"/>
                  <a:pt x="1080077" y="-17557"/>
                  <a:pt x="1274064" y="0"/>
                </a:cubicBezTo>
                <a:cubicBezTo>
                  <a:pt x="1468051" y="17557"/>
                  <a:pt x="1651767" y="8919"/>
                  <a:pt x="1800308" y="0"/>
                </a:cubicBezTo>
                <a:cubicBezTo>
                  <a:pt x="1948849" y="-8919"/>
                  <a:pt x="2122159" y="-7514"/>
                  <a:pt x="2437340" y="0"/>
                </a:cubicBezTo>
                <a:cubicBezTo>
                  <a:pt x="2752521" y="7514"/>
                  <a:pt x="2839287" y="-19013"/>
                  <a:pt x="3018977" y="0"/>
                </a:cubicBezTo>
                <a:cubicBezTo>
                  <a:pt x="3198667" y="19013"/>
                  <a:pt x="3316911" y="13184"/>
                  <a:pt x="3600615" y="0"/>
                </a:cubicBezTo>
                <a:cubicBezTo>
                  <a:pt x="3884319" y="-13184"/>
                  <a:pt x="4107993" y="-15193"/>
                  <a:pt x="4293041" y="0"/>
                </a:cubicBezTo>
                <a:cubicBezTo>
                  <a:pt x="4478089" y="15193"/>
                  <a:pt x="5268790" y="529"/>
                  <a:pt x="5539408" y="0"/>
                </a:cubicBezTo>
                <a:cubicBezTo>
                  <a:pt x="5527939" y="127708"/>
                  <a:pt x="5552157" y="213759"/>
                  <a:pt x="5539408" y="394254"/>
                </a:cubicBezTo>
                <a:cubicBezTo>
                  <a:pt x="5415421" y="391683"/>
                  <a:pt x="5196388" y="408387"/>
                  <a:pt x="5013164" y="394254"/>
                </a:cubicBezTo>
                <a:cubicBezTo>
                  <a:pt x="4829940" y="380121"/>
                  <a:pt x="4475602" y="384842"/>
                  <a:pt x="4265344" y="394254"/>
                </a:cubicBezTo>
                <a:cubicBezTo>
                  <a:pt x="4055086" y="403666"/>
                  <a:pt x="3890862" y="374922"/>
                  <a:pt x="3683706" y="394254"/>
                </a:cubicBezTo>
                <a:cubicBezTo>
                  <a:pt x="3476550" y="413586"/>
                  <a:pt x="3092940" y="362270"/>
                  <a:pt x="2935886" y="394254"/>
                </a:cubicBezTo>
                <a:cubicBezTo>
                  <a:pt x="2778832" y="426238"/>
                  <a:pt x="2510645" y="388032"/>
                  <a:pt x="2354248" y="394254"/>
                </a:cubicBezTo>
                <a:cubicBezTo>
                  <a:pt x="2197851" y="400476"/>
                  <a:pt x="1977733" y="395266"/>
                  <a:pt x="1828005" y="394254"/>
                </a:cubicBezTo>
                <a:cubicBezTo>
                  <a:pt x="1678277" y="393242"/>
                  <a:pt x="1377089" y="411396"/>
                  <a:pt x="1135579" y="394254"/>
                </a:cubicBezTo>
                <a:cubicBezTo>
                  <a:pt x="894069" y="377112"/>
                  <a:pt x="333272" y="449940"/>
                  <a:pt x="0" y="394254"/>
                </a:cubicBezTo>
                <a:cubicBezTo>
                  <a:pt x="-16707" y="200807"/>
                  <a:pt x="-3480" y="161104"/>
                  <a:pt x="0" y="0"/>
                </a:cubicBezTo>
                <a:close/>
              </a:path>
              <a:path w="5539408" h="394254" stroke="0" extrusionOk="0">
                <a:moveTo>
                  <a:pt x="0" y="0"/>
                </a:moveTo>
                <a:cubicBezTo>
                  <a:pt x="139064" y="-20763"/>
                  <a:pt x="334529" y="-16598"/>
                  <a:pt x="581638" y="0"/>
                </a:cubicBezTo>
                <a:cubicBezTo>
                  <a:pt x="828747" y="16598"/>
                  <a:pt x="1197486" y="4633"/>
                  <a:pt x="1384852" y="0"/>
                </a:cubicBezTo>
                <a:cubicBezTo>
                  <a:pt x="1572218" y="-4633"/>
                  <a:pt x="1704390" y="-2864"/>
                  <a:pt x="1966490" y="0"/>
                </a:cubicBezTo>
                <a:cubicBezTo>
                  <a:pt x="2228590" y="2864"/>
                  <a:pt x="2271745" y="-15198"/>
                  <a:pt x="2492734" y="0"/>
                </a:cubicBezTo>
                <a:cubicBezTo>
                  <a:pt x="2713723" y="15198"/>
                  <a:pt x="2761841" y="19867"/>
                  <a:pt x="3018977" y="0"/>
                </a:cubicBezTo>
                <a:cubicBezTo>
                  <a:pt x="3276113" y="-19867"/>
                  <a:pt x="3475405" y="-21878"/>
                  <a:pt x="3600615" y="0"/>
                </a:cubicBezTo>
                <a:cubicBezTo>
                  <a:pt x="3725825" y="21878"/>
                  <a:pt x="4064402" y="-10835"/>
                  <a:pt x="4403829" y="0"/>
                </a:cubicBezTo>
                <a:cubicBezTo>
                  <a:pt x="4743256" y="10835"/>
                  <a:pt x="5168492" y="54964"/>
                  <a:pt x="5539408" y="0"/>
                </a:cubicBezTo>
                <a:cubicBezTo>
                  <a:pt x="5543417" y="106857"/>
                  <a:pt x="5530478" y="286168"/>
                  <a:pt x="5539408" y="394254"/>
                </a:cubicBezTo>
                <a:cubicBezTo>
                  <a:pt x="5285817" y="408227"/>
                  <a:pt x="5173843" y="410836"/>
                  <a:pt x="4957770" y="394254"/>
                </a:cubicBezTo>
                <a:cubicBezTo>
                  <a:pt x="4741697" y="377672"/>
                  <a:pt x="4506046" y="405506"/>
                  <a:pt x="4376132" y="394254"/>
                </a:cubicBezTo>
                <a:cubicBezTo>
                  <a:pt x="4246218" y="383002"/>
                  <a:pt x="3954246" y="376291"/>
                  <a:pt x="3739100" y="394254"/>
                </a:cubicBezTo>
                <a:cubicBezTo>
                  <a:pt x="3523954" y="412217"/>
                  <a:pt x="3303182" y="410006"/>
                  <a:pt x="3046674" y="394254"/>
                </a:cubicBezTo>
                <a:cubicBezTo>
                  <a:pt x="2790166" y="378502"/>
                  <a:pt x="2601023" y="406094"/>
                  <a:pt x="2298854" y="394254"/>
                </a:cubicBezTo>
                <a:cubicBezTo>
                  <a:pt x="1996685" y="382414"/>
                  <a:pt x="1856837" y="368443"/>
                  <a:pt x="1717216" y="394254"/>
                </a:cubicBezTo>
                <a:cubicBezTo>
                  <a:pt x="1577595" y="420065"/>
                  <a:pt x="1308339" y="393410"/>
                  <a:pt x="1080185" y="394254"/>
                </a:cubicBezTo>
                <a:cubicBezTo>
                  <a:pt x="852031" y="395098"/>
                  <a:pt x="315029" y="384415"/>
                  <a:pt x="0" y="394254"/>
                </a:cubicBezTo>
                <a:cubicBezTo>
                  <a:pt x="9982" y="312547"/>
                  <a:pt x="19557" y="135918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478525612">
                  <a:prstGeom prst="flowChartProces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540F4D73-CA68-4A0E-9EBA-D7CBA3066B70}"/>
              </a:ext>
            </a:extLst>
          </p:cNvPr>
          <p:cNvSpPr/>
          <p:nvPr/>
        </p:nvSpPr>
        <p:spPr>
          <a:xfrm>
            <a:off x="3142942" y="4741966"/>
            <a:ext cx="5940000" cy="394254"/>
          </a:xfrm>
          <a:custGeom>
            <a:avLst/>
            <a:gdLst>
              <a:gd name="connsiteX0" fmla="*/ 0 w 5940000"/>
              <a:gd name="connsiteY0" fmla="*/ 0 h 394254"/>
              <a:gd name="connsiteX1" fmla="*/ 481800 w 5940000"/>
              <a:gd name="connsiteY1" fmla="*/ 0 h 394254"/>
              <a:gd name="connsiteX2" fmla="*/ 1082400 w 5940000"/>
              <a:gd name="connsiteY2" fmla="*/ 0 h 394254"/>
              <a:gd name="connsiteX3" fmla="*/ 1623600 w 5940000"/>
              <a:gd name="connsiteY3" fmla="*/ 0 h 394254"/>
              <a:gd name="connsiteX4" fmla="*/ 2164800 w 5940000"/>
              <a:gd name="connsiteY4" fmla="*/ 0 h 394254"/>
              <a:gd name="connsiteX5" fmla="*/ 2824800 w 5940000"/>
              <a:gd name="connsiteY5" fmla="*/ 0 h 394254"/>
              <a:gd name="connsiteX6" fmla="*/ 3484800 w 5940000"/>
              <a:gd name="connsiteY6" fmla="*/ 0 h 394254"/>
              <a:gd name="connsiteX7" fmla="*/ 4026000 w 5940000"/>
              <a:gd name="connsiteY7" fmla="*/ 0 h 394254"/>
              <a:gd name="connsiteX8" fmla="*/ 4745400 w 5940000"/>
              <a:gd name="connsiteY8" fmla="*/ 0 h 394254"/>
              <a:gd name="connsiteX9" fmla="*/ 5227200 w 5940000"/>
              <a:gd name="connsiteY9" fmla="*/ 0 h 394254"/>
              <a:gd name="connsiteX10" fmla="*/ 5940000 w 5940000"/>
              <a:gd name="connsiteY10" fmla="*/ 0 h 394254"/>
              <a:gd name="connsiteX11" fmla="*/ 5940000 w 5940000"/>
              <a:gd name="connsiteY11" fmla="*/ 394254 h 394254"/>
              <a:gd name="connsiteX12" fmla="*/ 5280000 w 5940000"/>
              <a:gd name="connsiteY12" fmla="*/ 394254 h 394254"/>
              <a:gd name="connsiteX13" fmla="*/ 4798200 w 5940000"/>
              <a:gd name="connsiteY13" fmla="*/ 394254 h 394254"/>
              <a:gd name="connsiteX14" fmla="*/ 4138200 w 5940000"/>
              <a:gd name="connsiteY14" fmla="*/ 394254 h 394254"/>
              <a:gd name="connsiteX15" fmla="*/ 3418800 w 5940000"/>
              <a:gd name="connsiteY15" fmla="*/ 394254 h 394254"/>
              <a:gd name="connsiteX16" fmla="*/ 2877600 w 5940000"/>
              <a:gd name="connsiteY16" fmla="*/ 394254 h 394254"/>
              <a:gd name="connsiteX17" fmla="*/ 2217600 w 5940000"/>
              <a:gd name="connsiteY17" fmla="*/ 394254 h 394254"/>
              <a:gd name="connsiteX18" fmla="*/ 1498200 w 5940000"/>
              <a:gd name="connsiteY18" fmla="*/ 394254 h 394254"/>
              <a:gd name="connsiteX19" fmla="*/ 838200 w 5940000"/>
              <a:gd name="connsiteY19" fmla="*/ 394254 h 394254"/>
              <a:gd name="connsiteX20" fmla="*/ 0 w 5940000"/>
              <a:gd name="connsiteY20" fmla="*/ 394254 h 394254"/>
              <a:gd name="connsiteX21" fmla="*/ 0 w 5940000"/>
              <a:gd name="connsiteY21" fmla="*/ 0 h 39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40000" h="394254" fill="none" extrusionOk="0">
                <a:moveTo>
                  <a:pt x="0" y="0"/>
                </a:moveTo>
                <a:cubicBezTo>
                  <a:pt x="180234" y="8070"/>
                  <a:pt x="327935" y="-6618"/>
                  <a:pt x="481800" y="0"/>
                </a:cubicBezTo>
                <a:cubicBezTo>
                  <a:pt x="635665" y="6618"/>
                  <a:pt x="911184" y="3231"/>
                  <a:pt x="1082400" y="0"/>
                </a:cubicBezTo>
                <a:cubicBezTo>
                  <a:pt x="1253616" y="-3231"/>
                  <a:pt x="1383789" y="26143"/>
                  <a:pt x="1623600" y="0"/>
                </a:cubicBezTo>
                <a:cubicBezTo>
                  <a:pt x="1863411" y="-26143"/>
                  <a:pt x="1999318" y="-15733"/>
                  <a:pt x="2164800" y="0"/>
                </a:cubicBezTo>
                <a:cubicBezTo>
                  <a:pt x="2330282" y="15733"/>
                  <a:pt x="2547575" y="-6540"/>
                  <a:pt x="2824800" y="0"/>
                </a:cubicBezTo>
                <a:cubicBezTo>
                  <a:pt x="3102025" y="6540"/>
                  <a:pt x="3197772" y="5889"/>
                  <a:pt x="3484800" y="0"/>
                </a:cubicBezTo>
                <a:cubicBezTo>
                  <a:pt x="3771828" y="-5889"/>
                  <a:pt x="3879156" y="-22176"/>
                  <a:pt x="4026000" y="0"/>
                </a:cubicBezTo>
                <a:cubicBezTo>
                  <a:pt x="4172844" y="22176"/>
                  <a:pt x="4459898" y="-16494"/>
                  <a:pt x="4745400" y="0"/>
                </a:cubicBezTo>
                <a:cubicBezTo>
                  <a:pt x="5030902" y="16494"/>
                  <a:pt x="5116687" y="-20569"/>
                  <a:pt x="5227200" y="0"/>
                </a:cubicBezTo>
                <a:cubicBezTo>
                  <a:pt x="5337713" y="20569"/>
                  <a:pt x="5731145" y="-26427"/>
                  <a:pt x="5940000" y="0"/>
                </a:cubicBezTo>
                <a:cubicBezTo>
                  <a:pt x="5955965" y="187069"/>
                  <a:pt x="5938429" y="235809"/>
                  <a:pt x="5940000" y="394254"/>
                </a:cubicBezTo>
                <a:cubicBezTo>
                  <a:pt x="5728365" y="399197"/>
                  <a:pt x="5567406" y="419755"/>
                  <a:pt x="5280000" y="394254"/>
                </a:cubicBezTo>
                <a:cubicBezTo>
                  <a:pt x="4992594" y="368753"/>
                  <a:pt x="5006558" y="400414"/>
                  <a:pt x="4798200" y="394254"/>
                </a:cubicBezTo>
                <a:cubicBezTo>
                  <a:pt x="4589842" y="388094"/>
                  <a:pt x="4392035" y="388787"/>
                  <a:pt x="4138200" y="394254"/>
                </a:cubicBezTo>
                <a:cubicBezTo>
                  <a:pt x="3884365" y="399721"/>
                  <a:pt x="3655200" y="399403"/>
                  <a:pt x="3418800" y="394254"/>
                </a:cubicBezTo>
                <a:cubicBezTo>
                  <a:pt x="3182400" y="389105"/>
                  <a:pt x="2993592" y="385858"/>
                  <a:pt x="2877600" y="394254"/>
                </a:cubicBezTo>
                <a:cubicBezTo>
                  <a:pt x="2761608" y="402650"/>
                  <a:pt x="2437936" y="408386"/>
                  <a:pt x="2217600" y="394254"/>
                </a:cubicBezTo>
                <a:cubicBezTo>
                  <a:pt x="1997264" y="380122"/>
                  <a:pt x="1836941" y="361431"/>
                  <a:pt x="1498200" y="394254"/>
                </a:cubicBezTo>
                <a:cubicBezTo>
                  <a:pt x="1159459" y="427077"/>
                  <a:pt x="1026651" y="404549"/>
                  <a:pt x="838200" y="394254"/>
                </a:cubicBezTo>
                <a:cubicBezTo>
                  <a:pt x="649749" y="383959"/>
                  <a:pt x="267558" y="377821"/>
                  <a:pt x="0" y="394254"/>
                </a:cubicBezTo>
                <a:cubicBezTo>
                  <a:pt x="-16703" y="292461"/>
                  <a:pt x="-1088" y="173573"/>
                  <a:pt x="0" y="0"/>
                </a:cubicBezTo>
                <a:close/>
              </a:path>
              <a:path w="5940000" h="394254" stroke="0" extrusionOk="0">
                <a:moveTo>
                  <a:pt x="0" y="0"/>
                </a:moveTo>
                <a:cubicBezTo>
                  <a:pt x="175556" y="26685"/>
                  <a:pt x="411656" y="-20869"/>
                  <a:pt x="541200" y="0"/>
                </a:cubicBezTo>
                <a:cubicBezTo>
                  <a:pt x="670744" y="20869"/>
                  <a:pt x="957355" y="-13904"/>
                  <a:pt x="1320000" y="0"/>
                </a:cubicBezTo>
                <a:cubicBezTo>
                  <a:pt x="1682645" y="13904"/>
                  <a:pt x="1672872" y="1311"/>
                  <a:pt x="1861200" y="0"/>
                </a:cubicBezTo>
                <a:cubicBezTo>
                  <a:pt x="2049528" y="-1311"/>
                  <a:pt x="2176571" y="-6635"/>
                  <a:pt x="2343000" y="0"/>
                </a:cubicBezTo>
                <a:cubicBezTo>
                  <a:pt x="2509429" y="6635"/>
                  <a:pt x="2670777" y="-17696"/>
                  <a:pt x="2824800" y="0"/>
                </a:cubicBezTo>
                <a:cubicBezTo>
                  <a:pt x="2978823" y="17696"/>
                  <a:pt x="3125206" y="-4569"/>
                  <a:pt x="3366000" y="0"/>
                </a:cubicBezTo>
                <a:cubicBezTo>
                  <a:pt x="3606794" y="4569"/>
                  <a:pt x="3938093" y="31803"/>
                  <a:pt x="4144800" y="0"/>
                </a:cubicBezTo>
                <a:cubicBezTo>
                  <a:pt x="4351507" y="-31803"/>
                  <a:pt x="4523917" y="-5109"/>
                  <a:pt x="4804800" y="0"/>
                </a:cubicBezTo>
                <a:cubicBezTo>
                  <a:pt x="5085683" y="5109"/>
                  <a:pt x="5701500" y="-2554"/>
                  <a:pt x="5940000" y="0"/>
                </a:cubicBezTo>
                <a:cubicBezTo>
                  <a:pt x="5920881" y="96151"/>
                  <a:pt x="5942589" y="231191"/>
                  <a:pt x="5940000" y="394254"/>
                </a:cubicBezTo>
                <a:cubicBezTo>
                  <a:pt x="5745358" y="372191"/>
                  <a:pt x="5596142" y="411898"/>
                  <a:pt x="5458200" y="394254"/>
                </a:cubicBezTo>
                <a:cubicBezTo>
                  <a:pt x="5320258" y="376610"/>
                  <a:pt x="5050095" y="376793"/>
                  <a:pt x="4857600" y="394254"/>
                </a:cubicBezTo>
                <a:cubicBezTo>
                  <a:pt x="4665105" y="411715"/>
                  <a:pt x="4337531" y="365544"/>
                  <a:pt x="4197600" y="394254"/>
                </a:cubicBezTo>
                <a:cubicBezTo>
                  <a:pt x="4057669" y="422964"/>
                  <a:pt x="3692745" y="395287"/>
                  <a:pt x="3478200" y="394254"/>
                </a:cubicBezTo>
                <a:cubicBezTo>
                  <a:pt x="3263655" y="393221"/>
                  <a:pt x="3150715" y="392166"/>
                  <a:pt x="2937000" y="394254"/>
                </a:cubicBezTo>
                <a:cubicBezTo>
                  <a:pt x="2723285" y="396342"/>
                  <a:pt x="2486600" y="384165"/>
                  <a:pt x="2336400" y="394254"/>
                </a:cubicBezTo>
                <a:cubicBezTo>
                  <a:pt x="2186200" y="404343"/>
                  <a:pt x="1892539" y="395496"/>
                  <a:pt x="1676400" y="394254"/>
                </a:cubicBezTo>
                <a:cubicBezTo>
                  <a:pt x="1460261" y="393012"/>
                  <a:pt x="1225708" y="371078"/>
                  <a:pt x="1075800" y="394254"/>
                </a:cubicBezTo>
                <a:cubicBezTo>
                  <a:pt x="925892" y="417430"/>
                  <a:pt x="313851" y="360128"/>
                  <a:pt x="0" y="394254"/>
                </a:cubicBezTo>
                <a:cubicBezTo>
                  <a:pt x="10824" y="205634"/>
                  <a:pt x="-307" y="18815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478525612">
                  <a:prstGeom prst="flowChartProces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5034171" y="414462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나는 나로 살기로 했다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B86DC0-16BD-403C-ABC7-45AD1C741A1A}"/>
              </a:ext>
            </a:extLst>
          </p:cNvPr>
          <p:cNvGrpSpPr/>
          <p:nvPr/>
        </p:nvGrpSpPr>
        <p:grpSpPr>
          <a:xfrm>
            <a:off x="3702000" y="909092"/>
            <a:ext cx="4788000" cy="680187"/>
            <a:chOff x="3702000" y="828576"/>
            <a:chExt cx="4788000" cy="68018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D2CFA05-2ED1-4447-B948-DD57C019D31F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28576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66C8B6B-8D7A-427A-8963-EECB4DBDE329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94349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5A034F-7C1F-4EAD-93FF-221B3E720271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442990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16C761E-0824-4980-9574-37CFEF31582B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508763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5C8185D-36C1-44FB-8D30-3410524424CA}"/>
                </a:ext>
              </a:extLst>
            </p:cNvPr>
            <p:cNvCxnSpPr>
              <a:cxnSpLocks/>
            </p:cNvCxnSpPr>
            <p:nvPr/>
          </p:nvCxnSpPr>
          <p:spPr>
            <a:xfrm>
              <a:off x="7676023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BB01444-61B3-4D2E-85DB-CD4FCE10DDE8}"/>
                </a:ext>
              </a:extLst>
            </p:cNvPr>
            <p:cNvCxnSpPr>
              <a:cxnSpLocks/>
            </p:cNvCxnSpPr>
            <p:nvPr/>
          </p:nvCxnSpPr>
          <p:spPr>
            <a:xfrm>
              <a:off x="7043362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0E81BC9-91C9-49FB-BF27-0A8550E3EC0A}"/>
                </a:ext>
              </a:extLst>
            </p:cNvPr>
            <p:cNvCxnSpPr>
              <a:cxnSpLocks/>
            </p:cNvCxnSpPr>
            <p:nvPr/>
          </p:nvCxnSpPr>
          <p:spPr>
            <a:xfrm>
              <a:off x="6410701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59621B2-BFC8-4F19-9B6E-ECB288A9559F}"/>
                </a:ext>
              </a:extLst>
            </p:cNvPr>
            <p:cNvCxnSpPr>
              <a:cxnSpLocks/>
            </p:cNvCxnSpPr>
            <p:nvPr/>
          </p:nvCxnSpPr>
          <p:spPr>
            <a:xfrm>
              <a:off x="5778040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EEE4F93-57EB-4C7B-84C2-9D682DB9EB0E}"/>
                </a:ext>
              </a:extLst>
            </p:cNvPr>
            <p:cNvCxnSpPr>
              <a:cxnSpLocks/>
            </p:cNvCxnSpPr>
            <p:nvPr/>
          </p:nvCxnSpPr>
          <p:spPr>
            <a:xfrm>
              <a:off x="5145379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CC3042C-DF92-4699-AC14-32A1342FD7C2}"/>
                </a:ext>
              </a:extLst>
            </p:cNvPr>
            <p:cNvCxnSpPr>
              <a:cxnSpLocks/>
            </p:cNvCxnSpPr>
            <p:nvPr/>
          </p:nvCxnSpPr>
          <p:spPr>
            <a:xfrm>
              <a:off x="4512718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0C27F0C-A48F-4497-96C2-9C1B73E0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57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CBB39E-2A6A-4DA3-8F65-A9B479A84CF4}"/>
                </a:ext>
              </a:extLst>
            </p:cNvPr>
            <p:cNvSpPr txBox="1"/>
            <p:nvPr/>
          </p:nvSpPr>
          <p:spPr>
            <a:xfrm>
              <a:off x="5233120" y="93304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깊</a:t>
              </a:r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BBE7EF-778E-4A49-8D0E-9AC2C9455277}"/>
                </a:ext>
              </a:extLst>
            </p:cNvPr>
            <p:cNvSpPr txBox="1"/>
            <p:nvPr/>
          </p:nvSpPr>
          <p:spPr>
            <a:xfrm>
              <a:off x="3947586" y="931984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인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4D9988-1B10-43DE-AE20-B367D81BEE22}"/>
                </a:ext>
              </a:extLst>
            </p:cNvPr>
            <p:cNvSpPr txBox="1"/>
            <p:nvPr/>
          </p:nvSpPr>
          <p:spPr>
            <a:xfrm>
              <a:off x="4602107" y="933042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상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A0FCEF1-C244-443F-8E08-B29EE076BF8C}"/>
                </a:ext>
              </a:extLst>
            </p:cNvPr>
            <p:cNvSpPr txBox="1"/>
            <p:nvPr/>
          </p:nvSpPr>
          <p:spPr>
            <a:xfrm>
              <a:off x="5872890" y="937819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은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6EB80D-E405-4E87-9B6E-18ED7BF2FCA2}"/>
                </a:ext>
              </a:extLst>
            </p:cNvPr>
            <p:cNvSpPr txBox="1"/>
            <p:nvPr/>
          </p:nvSpPr>
          <p:spPr>
            <a:xfrm>
              <a:off x="7134710" y="934102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구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941A29D-0EEE-47CE-B426-E951EB5F7409}"/>
                </a:ext>
              </a:extLst>
            </p:cNvPr>
            <p:cNvCxnSpPr>
              <a:cxnSpLocks/>
            </p:cNvCxnSpPr>
            <p:nvPr/>
          </p:nvCxnSpPr>
          <p:spPr>
            <a:xfrm>
              <a:off x="8314449" y="897576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6AA262-C4A6-49CF-A983-C8C1C62518EA}"/>
                </a:ext>
              </a:extLst>
            </p:cNvPr>
            <p:cNvSpPr txBox="1"/>
            <p:nvPr/>
          </p:nvSpPr>
          <p:spPr>
            <a:xfrm>
              <a:off x="7767370" y="938878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절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939B7FC-EED3-431E-B533-25AB4E8EEFEA}"/>
              </a:ext>
            </a:extLst>
          </p:cNvPr>
          <p:cNvSpPr txBox="1"/>
          <p:nvPr/>
        </p:nvSpPr>
        <p:spPr>
          <a:xfrm>
            <a:off x="5169743" y="1861229"/>
            <a:ext cx="1379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endParaRPr lang="ko-KR" altLang="en-US" sz="10000" dirty="0">
              <a:solidFill>
                <a:srgbClr val="9A8B85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3917A0-A22D-4158-8A16-BF96A8E9DC07}"/>
              </a:ext>
            </a:extLst>
          </p:cNvPr>
          <p:cNvSpPr/>
          <p:nvPr/>
        </p:nvSpPr>
        <p:spPr>
          <a:xfrm>
            <a:off x="5629302" y="5488966"/>
            <a:ext cx="146706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endParaRPr lang="ko-KR" altLang="en-US" sz="10000" dirty="0">
              <a:solidFill>
                <a:srgbClr val="9A8B8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874C6-191C-48BC-B176-F690701E4CF6}"/>
              </a:ext>
            </a:extLst>
          </p:cNvPr>
          <p:cNvSpPr txBox="1"/>
          <p:nvPr/>
        </p:nvSpPr>
        <p:spPr>
          <a:xfrm>
            <a:off x="1310354" y="2950725"/>
            <a:ext cx="9594574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무엇이 삶을 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의미있게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하는가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많은 질문 끝에 내가 찾은 답은</a:t>
            </a:r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개인의 영역에서 공공의 영역으로 나아가</a:t>
            </a:r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사회 안에서 자신의 가치를 실현하는 것이다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lang="ko-KR" altLang="en-US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289305-60BA-406E-A9BC-69EC55207E9A}"/>
              </a:ext>
            </a:extLst>
          </p:cNvPr>
          <p:cNvSpPr txBox="1"/>
          <p:nvPr/>
        </p:nvSpPr>
        <p:spPr>
          <a:xfrm>
            <a:off x="8560905" y="6493565"/>
            <a:ext cx="3578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책 </a:t>
            </a:r>
            <a:r>
              <a:rPr lang="en-US" altLang="ko-KR" sz="1400" dirty="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278p</a:t>
            </a:r>
            <a:endParaRPr lang="ko-KR" altLang="en-US" sz="1400" dirty="0">
              <a:latin typeface="210 스탠다드 030" panose="02020603020101020101" pitchFamily="18" charset="-127"/>
              <a:ea typeface="210 스탠다드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63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540F4D73-CA68-4A0E-9EBA-D7CBA3066B70}"/>
              </a:ext>
            </a:extLst>
          </p:cNvPr>
          <p:cNvSpPr/>
          <p:nvPr/>
        </p:nvSpPr>
        <p:spPr>
          <a:xfrm>
            <a:off x="3755007" y="4768470"/>
            <a:ext cx="5799809" cy="425946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478525612">
                  <a:prstGeom prst="flowChartProces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5034171" y="414462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나는 나로 살기로 했다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B86DC0-16BD-403C-ABC7-45AD1C741A1A}"/>
              </a:ext>
            </a:extLst>
          </p:cNvPr>
          <p:cNvGrpSpPr/>
          <p:nvPr/>
        </p:nvGrpSpPr>
        <p:grpSpPr>
          <a:xfrm>
            <a:off x="3702000" y="909092"/>
            <a:ext cx="4788000" cy="680187"/>
            <a:chOff x="3702000" y="828576"/>
            <a:chExt cx="4788000" cy="68018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D2CFA05-2ED1-4447-B948-DD57C019D31F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28576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66C8B6B-8D7A-427A-8963-EECB4DBDE329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94349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5A034F-7C1F-4EAD-93FF-221B3E720271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442990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16C761E-0824-4980-9574-37CFEF31582B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508763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5C8185D-36C1-44FB-8D30-3410524424CA}"/>
                </a:ext>
              </a:extLst>
            </p:cNvPr>
            <p:cNvCxnSpPr>
              <a:cxnSpLocks/>
            </p:cNvCxnSpPr>
            <p:nvPr/>
          </p:nvCxnSpPr>
          <p:spPr>
            <a:xfrm>
              <a:off x="7676023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BB01444-61B3-4D2E-85DB-CD4FCE10DDE8}"/>
                </a:ext>
              </a:extLst>
            </p:cNvPr>
            <p:cNvCxnSpPr>
              <a:cxnSpLocks/>
            </p:cNvCxnSpPr>
            <p:nvPr/>
          </p:nvCxnSpPr>
          <p:spPr>
            <a:xfrm>
              <a:off x="7043362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0E81BC9-91C9-49FB-BF27-0A8550E3EC0A}"/>
                </a:ext>
              </a:extLst>
            </p:cNvPr>
            <p:cNvCxnSpPr>
              <a:cxnSpLocks/>
            </p:cNvCxnSpPr>
            <p:nvPr/>
          </p:nvCxnSpPr>
          <p:spPr>
            <a:xfrm>
              <a:off x="6410701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59621B2-BFC8-4F19-9B6E-ECB288A9559F}"/>
                </a:ext>
              </a:extLst>
            </p:cNvPr>
            <p:cNvCxnSpPr>
              <a:cxnSpLocks/>
            </p:cNvCxnSpPr>
            <p:nvPr/>
          </p:nvCxnSpPr>
          <p:spPr>
            <a:xfrm>
              <a:off x="5778040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EEE4F93-57EB-4C7B-84C2-9D682DB9EB0E}"/>
                </a:ext>
              </a:extLst>
            </p:cNvPr>
            <p:cNvCxnSpPr>
              <a:cxnSpLocks/>
            </p:cNvCxnSpPr>
            <p:nvPr/>
          </p:nvCxnSpPr>
          <p:spPr>
            <a:xfrm>
              <a:off x="5145379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CC3042C-DF92-4699-AC14-32A1342FD7C2}"/>
                </a:ext>
              </a:extLst>
            </p:cNvPr>
            <p:cNvCxnSpPr>
              <a:cxnSpLocks/>
            </p:cNvCxnSpPr>
            <p:nvPr/>
          </p:nvCxnSpPr>
          <p:spPr>
            <a:xfrm>
              <a:off x="4512718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0C27F0C-A48F-4497-96C2-9C1B73E0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57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CBB39E-2A6A-4DA3-8F65-A9B479A84CF4}"/>
                </a:ext>
              </a:extLst>
            </p:cNvPr>
            <p:cNvSpPr txBox="1"/>
            <p:nvPr/>
          </p:nvSpPr>
          <p:spPr>
            <a:xfrm>
              <a:off x="5233120" y="93304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깊</a:t>
              </a:r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BBE7EF-778E-4A49-8D0E-9AC2C9455277}"/>
                </a:ext>
              </a:extLst>
            </p:cNvPr>
            <p:cNvSpPr txBox="1"/>
            <p:nvPr/>
          </p:nvSpPr>
          <p:spPr>
            <a:xfrm>
              <a:off x="3947586" y="931984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인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4D9988-1B10-43DE-AE20-B367D81BEE22}"/>
                </a:ext>
              </a:extLst>
            </p:cNvPr>
            <p:cNvSpPr txBox="1"/>
            <p:nvPr/>
          </p:nvSpPr>
          <p:spPr>
            <a:xfrm>
              <a:off x="4602107" y="933042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상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A0FCEF1-C244-443F-8E08-B29EE076BF8C}"/>
                </a:ext>
              </a:extLst>
            </p:cNvPr>
            <p:cNvSpPr txBox="1"/>
            <p:nvPr/>
          </p:nvSpPr>
          <p:spPr>
            <a:xfrm>
              <a:off x="5872890" y="937819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은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6EB80D-E405-4E87-9B6E-18ED7BF2FCA2}"/>
                </a:ext>
              </a:extLst>
            </p:cNvPr>
            <p:cNvSpPr txBox="1"/>
            <p:nvPr/>
          </p:nvSpPr>
          <p:spPr>
            <a:xfrm>
              <a:off x="7134710" y="934102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구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941A29D-0EEE-47CE-B426-E951EB5F7409}"/>
                </a:ext>
              </a:extLst>
            </p:cNvPr>
            <p:cNvCxnSpPr>
              <a:cxnSpLocks/>
            </p:cNvCxnSpPr>
            <p:nvPr/>
          </p:nvCxnSpPr>
          <p:spPr>
            <a:xfrm>
              <a:off x="8314449" y="897576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6AA262-C4A6-49CF-A983-C8C1C62518EA}"/>
                </a:ext>
              </a:extLst>
            </p:cNvPr>
            <p:cNvSpPr txBox="1"/>
            <p:nvPr/>
          </p:nvSpPr>
          <p:spPr>
            <a:xfrm>
              <a:off x="7767370" y="938878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절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939B7FC-EED3-431E-B533-25AB4E8EEFEA}"/>
              </a:ext>
            </a:extLst>
          </p:cNvPr>
          <p:cNvSpPr txBox="1"/>
          <p:nvPr/>
        </p:nvSpPr>
        <p:spPr>
          <a:xfrm>
            <a:off x="5169743" y="1861229"/>
            <a:ext cx="1379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endParaRPr lang="ko-KR" altLang="en-US" sz="10000" dirty="0">
              <a:solidFill>
                <a:srgbClr val="9A8B85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3917A0-A22D-4158-8A16-BF96A8E9DC07}"/>
              </a:ext>
            </a:extLst>
          </p:cNvPr>
          <p:cNvSpPr/>
          <p:nvPr/>
        </p:nvSpPr>
        <p:spPr>
          <a:xfrm>
            <a:off x="5629302" y="5488966"/>
            <a:ext cx="146706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endParaRPr lang="ko-KR" altLang="en-US" sz="10000" dirty="0">
              <a:solidFill>
                <a:srgbClr val="9A8B8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289305-60BA-406E-A9BC-69EC55207E9A}"/>
              </a:ext>
            </a:extLst>
          </p:cNvPr>
          <p:cNvSpPr txBox="1"/>
          <p:nvPr/>
        </p:nvSpPr>
        <p:spPr>
          <a:xfrm>
            <a:off x="8560905" y="6493565"/>
            <a:ext cx="3578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책 </a:t>
            </a:r>
            <a:r>
              <a:rPr lang="en-US" altLang="ko-KR" sz="1400" dirty="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279p</a:t>
            </a:r>
            <a:endParaRPr lang="ko-KR" altLang="en-US" sz="1400" dirty="0">
              <a:latin typeface="210 스탠다드 030" panose="02020603020101020101" pitchFamily="18" charset="-127"/>
              <a:ea typeface="210 스탠다드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874C6-191C-48BC-B176-F690701E4CF6}"/>
              </a:ext>
            </a:extLst>
          </p:cNvPr>
          <p:cNvSpPr txBox="1"/>
          <p:nvPr/>
        </p:nvSpPr>
        <p:spPr>
          <a:xfrm>
            <a:off x="1310354" y="2950725"/>
            <a:ext cx="9594574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열심히 일하고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사랑하는 사람들과 대화하고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함께 맛있는 것을 먹고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좋아하는 노래와 좋은 책과 함께하며</a:t>
            </a:r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날씨가 좋은 날 햇볕을 쬐는 것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나는 그 일상이 따스함이 좋은 삶의 전부라 생각한다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lang="ko-KR" altLang="en-US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91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1DB0019-AC88-4D7A-A670-29758EDF0C8F}"/>
              </a:ext>
            </a:extLst>
          </p:cNvPr>
          <p:cNvSpPr txBox="1"/>
          <p:nvPr/>
        </p:nvSpPr>
        <p:spPr>
          <a:xfrm flipH="1">
            <a:off x="5041092" y="407914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나는 나로 살기로 했다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3277C35-6EB8-408F-83E6-352D5ED8B72E}"/>
              </a:ext>
            </a:extLst>
          </p:cNvPr>
          <p:cNvCxnSpPr>
            <a:cxnSpLocks/>
          </p:cNvCxnSpPr>
          <p:nvPr/>
        </p:nvCxnSpPr>
        <p:spPr>
          <a:xfrm>
            <a:off x="4636038" y="907791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95422B-60CF-4494-8721-2AE177EACA21}"/>
              </a:ext>
            </a:extLst>
          </p:cNvPr>
          <p:cNvCxnSpPr>
            <a:cxnSpLocks/>
          </p:cNvCxnSpPr>
          <p:nvPr/>
        </p:nvCxnSpPr>
        <p:spPr>
          <a:xfrm>
            <a:off x="4636038" y="973564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493A5ED-E48F-4A45-9300-B53D89BD7B34}"/>
              </a:ext>
            </a:extLst>
          </p:cNvPr>
          <p:cNvCxnSpPr>
            <a:cxnSpLocks/>
          </p:cNvCxnSpPr>
          <p:nvPr/>
        </p:nvCxnSpPr>
        <p:spPr>
          <a:xfrm>
            <a:off x="4636038" y="1512578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14F352D-1A4A-4634-9683-EB14E6F441FC}"/>
              </a:ext>
            </a:extLst>
          </p:cNvPr>
          <p:cNvCxnSpPr>
            <a:cxnSpLocks/>
          </p:cNvCxnSpPr>
          <p:nvPr/>
        </p:nvCxnSpPr>
        <p:spPr>
          <a:xfrm>
            <a:off x="4638606" y="1568231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00CF133-CD9E-446B-92A2-ED4D60C20981}"/>
              </a:ext>
            </a:extLst>
          </p:cNvPr>
          <p:cNvCxnSpPr>
            <a:cxnSpLocks/>
          </p:cNvCxnSpPr>
          <p:nvPr/>
        </p:nvCxnSpPr>
        <p:spPr>
          <a:xfrm>
            <a:off x="4814095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CE40CAF-0B98-462B-851B-8C2ED60988E6}"/>
              </a:ext>
            </a:extLst>
          </p:cNvPr>
          <p:cNvCxnSpPr>
            <a:cxnSpLocks/>
          </p:cNvCxnSpPr>
          <p:nvPr/>
        </p:nvCxnSpPr>
        <p:spPr>
          <a:xfrm>
            <a:off x="5446756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C6879DA-60A3-4A64-A0F9-73C92D1362C3}"/>
              </a:ext>
            </a:extLst>
          </p:cNvPr>
          <p:cNvCxnSpPr>
            <a:cxnSpLocks/>
          </p:cNvCxnSpPr>
          <p:nvPr/>
        </p:nvCxnSpPr>
        <p:spPr>
          <a:xfrm>
            <a:off x="6079417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D23B00D-05C4-42A1-84CA-3AB3FFA58C4F}"/>
              </a:ext>
            </a:extLst>
          </p:cNvPr>
          <p:cNvCxnSpPr>
            <a:cxnSpLocks/>
          </p:cNvCxnSpPr>
          <p:nvPr/>
        </p:nvCxnSpPr>
        <p:spPr>
          <a:xfrm>
            <a:off x="6712078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9669B16-BF72-435D-BC31-FFF943AA97E2}"/>
              </a:ext>
            </a:extLst>
          </p:cNvPr>
          <p:cNvCxnSpPr>
            <a:cxnSpLocks/>
          </p:cNvCxnSpPr>
          <p:nvPr/>
        </p:nvCxnSpPr>
        <p:spPr>
          <a:xfrm>
            <a:off x="7344739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AAC5175-188F-49AD-9080-EDC9A9952B4C}"/>
              </a:ext>
            </a:extLst>
          </p:cNvPr>
          <p:cNvSpPr txBox="1"/>
          <p:nvPr/>
        </p:nvSpPr>
        <p:spPr>
          <a:xfrm>
            <a:off x="4893158" y="1010334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느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2D0578-FD7B-475D-AEA8-78D50E94DF12}"/>
              </a:ext>
            </a:extLst>
          </p:cNvPr>
          <p:cNvSpPr txBox="1"/>
          <p:nvPr/>
        </p:nvSpPr>
        <p:spPr>
          <a:xfrm>
            <a:off x="5525576" y="100803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DDF42D-491C-4F32-9008-6BCD8269621B}"/>
              </a:ext>
            </a:extLst>
          </p:cNvPr>
          <p:cNvSpPr txBox="1"/>
          <p:nvPr/>
        </p:nvSpPr>
        <p:spPr>
          <a:xfrm>
            <a:off x="6787207" y="1008029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점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FA71B96-B6EE-4FE4-A910-474DB59B3F15}"/>
              </a:ext>
            </a:extLst>
          </p:cNvPr>
          <p:cNvSpPr/>
          <p:nvPr/>
        </p:nvSpPr>
        <p:spPr>
          <a:xfrm>
            <a:off x="2266122" y="2833731"/>
            <a:ext cx="2213114" cy="2213114"/>
          </a:xfrm>
          <a:custGeom>
            <a:avLst/>
            <a:gdLst>
              <a:gd name="connsiteX0" fmla="*/ 0 w 2213114"/>
              <a:gd name="connsiteY0" fmla="*/ 1106557 h 2213114"/>
              <a:gd name="connsiteX1" fmla="*/ 1106557 w 2213114"/>
              <a:gd name="connsiteY1" fmla="*/ 0 h 2213114"/>
              <a:gd name="connsiteX2" fmla="*/ 2213114 w 2213114"/>
              <a:gd name="connsiteY2" fmla="*/ 1106557 h 2213114"/>
              <a:gd name="connsiteX3" fmla="*/ 1106557 w 2213114"/>
              <a:gd name="connsiteY3" fmla="*/ 2213114 h 2213114"/>
              <a:gd name="connsiteX4" fmla="*/ 0 w 2213114"/>
              <a:gd name="connsiteY4" fmla="*/ 1106557 h 221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3114" h="2213114" fill="none" extrusionOk="0">
                <a:moveTo>
                  <a:pt x="0" y="1106557"/>
                </a:moveTo>
                <a:cubicBezTo>
                  <a:pt x="-65018" y="543783"/>
                  <a:pt x="445926" y="-22098"/>
                  <a:pt x="1106557" y="0"/>
                </a:cubicBezTo>
                <a:cubicBezTo>
                  <a:pt x="1775435" y="-77265"/>
                  <a:pt x="2250525" y="537434"/>
                  <a:pt x="2213114" y="1106557"/>
                </a:cubicBezTo>
                <a:cubicBezTo>
                  <a:pt x="2210664" y="1699447"/>
                  <a:pt x="1699997" y="2218336"/>
                  <a:pt x="1106557" y="2213114"/>
                </a:cubicBezTo>
                <a:cubicBezTo>
                  <a:pt x="432076" y="2179340"/>
                  <a:pt x="54644" y="1727673"/>
                  <a:pt x="0" y="1106557"/>
                </a:cubicBezTo>
                <a:close/>
              </a:path>
              <a:path w="2213114" h="2213114" stroke="0" extrusionOk="0">
                <a:moveTo>
                  <a:pt x="0" y="1106557"/>
                </a:moveTo>
                <a:cubicBezTo>
                  <a:pt x="36389" y="584965"/>
                  <a:pt x="529454" y="-50177"/>
                  <a:pt x="1106557" y="0"/>
                </a:cubicBezTo>
                <a:cubicBezTo>
                  <a:pt x="1658596" y="-52634"/>
                  <a:pt x="2219526" y="380672"/>
                  <a:pt x="2213114" y="1106557"/>
                </a:cubicBezTo>
                <a:cubicBezTo>
                  <a:pt x="2187530" y="1693755"/>
                  <a:pt x="1810005" y="2249008"/>
                  <a:pt x="1106557" y="2213114"/>
                </a:cubicBezTo>
                <a:cubicBezTo>
                  <a:pt x="571930" y="2304451"/>
                  <a:pt x="-7772" y="1687803"/>
                  <a:pt x="0" y="1106557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AC9D8E"/>
            </a:solidFill>
            <a:extLst>
              <a:ext uri="{C807C97D-BFC1-408E-A445-0C87EB9F89A2}">
                <ask:lineSketchStyleProps xmlns:ask="http://schemas.microsoft.com/office/drawing/2018/sketchyshapes" sd="138342021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rgbClr val="73655F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공감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856CAF1-5FE0-4661-BDE3-4ACE48820210}"/>
              </a:ext>
            </a:extLst>
          </p:cNvPr>
          <p:cNvSpPr/>
          <p:nvPr/>
        </p:nvSpPr>
        <p:spPr>
          <a:xfrm>
            <a:off x="7809978" y="2833731"/>
            <a:ext cx="2213114" cy="2213114"/>
          </a:xfrm>
          <a:custGeom>
            <a:avLst/>
            <a:gdLst>
              <a:gd name="connsiteX0" fmla="*/ 0 w 2213114"/>
              <a:gd name="connsiteY0" fmla="*/ 1106557 h 2213114"/>
              <a:gd name="connsiteX1" fmla="*/ 1106557 w 2213114"/>
              <a:gd name="connsiteY1" fmla="*/ 0 h 2213114"/>
              <a:gd name="connsiteX2" fmla="*/ 2213114 w 2213114"/>
              <a:gd name="connsiteY2" fmla="*/ 1106557 h 2213114"/>
              <a:gd name="connsiteX3" fmla="*/ 1106557 w 2213114"/>
              <a:gd name="connsiteY3" fmla="*/ 2213114 h 2213114"/>
              <a:gd name="connsiteX4" fmla="*/ 0 w 2213114"/>
              <a:gd name="connsiteY4" fmla="*/ 1106557 h 221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3114" h="2213114" fill="none" extrusionOk="0">
                <a:moveTo>
                  <a:pt x="0" y="1106557"/>
                </a:moveTo>
                <a:cubicBezTo>
                  <a:pt x="-65018" y="543783"/>
                  <a:pt x="445926" y="-22098"/>
                  <a:pt x="1106557" y="0"/>
                </a:cubicBezTo>
                <a:cubicBezTo>
                  <a:pt x="1775435" y="-77265"/>
                  <a:pt x="2250525" y="537434"/>
                  <a:pt x="2213114" y="1106557"/>
                </a:cubicBezTo>
                <a:cubicBezTo>
                  <a:pt x="2210664" y="1699447"/>
                  <a:pt x="1699997" y="2218336"/>
                  <a:pt x="1106557" y="2213114"/>
                </a:cubicBezTo>
                <a:cubicBezTo>
                  <a:pt x="432076" y="2179340"/>
                  <a:pt x="54644" y="1727673"/>
                  <a:pt x="0" y="1106557"/>
                </a:cubicBezTo>
                <a:close/>
              </a:path>
              <a:path w="2213114" h="2213114" stroke="0" extrusionOk="0">
                <a:moveTo>
                  <a:pt x="0" y="1106557"/>
                </a:moveTo>
                <a:cubicBezTo>
                  <a:pt x="36389" y="584965"/>
                  <a:pt x="529454" y="-50177"/>
                  <a:pt x="1106557" y="0"/>
                </a:cubicBezTo>
                <a:cubicBezTo>
                  <a:pt x="1658596" y="-52634"/>
                  <a:pt x="2219526" y="380672"/>
                  <a:pt x="2213114" y="1106557"/>
                </a:cubicBezTo>
                <a:cubicBezTo>
                  <a:pt x="2187530" y="1693755"/>
                  <a:pt x="1810005" y="2249008"/>
                  <a:pt x="1106557" y="2213114"/>
                </a:cubicBezTo>
                <a:cubicBezTo>
                  <a:pt x="571930" y="2304451"/>
                  <a:pt x="-7772" y="1687803"/>
                  <a:pt x="0" y="1106557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rgbClr val="AC9D8E"/>
            </a:solidFill>
            <a:extLst>
              <a:ext uri="{C807C97D-BFC1-408E-A445-0C87EB9F89A2}">
                <ask:lineSketchStyleProps xmlns:ask="http://schemas.microsoft.com/office/drawing/2018/sketchyshapes" sd="138342021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accent3">
                    <a:lumMod val="60000"/>
                    <a:lumOff val="4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성찰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64696-C299-4246-8385-1ADA057D45B3}"/>
              </a:ext>
            </a:extLst>
          </p:cNvPr>
          <p:cNvSpPr txBox="1"/>
          <p:nvPr/>
        </p:nvSpPr>
        <p:spPr>
          <a:xfrm>
            <a:off x="2266122" y="2160107"/>
            <a:ext cx="221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POINT 1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BC511B-76A2-4E5B-A95B-E61E66A2327A}"/>
              </a:ext>
            </a:extLst>
          </p:cNvPr>
          <p:cNvSpPr txBox="1"/>
          <p:nvPr/>
        </p:nvSpPr>
        <p:spPr>
          <a:xfrm>
            <a:off x="7794502" y="2160107"/>
            <a:ext cx="221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DX영화자막 M" panose="02020600000000000000" pitchFamily="18" charset="-127"/>
                <a:ea typeface="DX영화자막 M" panose="02020600000000000000" pitchFamily="18" charset="-127"/>
              </a:rPr>
              <a:t>POINT 2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77955E-AC0E-458B-81E3-807B71ECAC6C}"/>
              </a:ext>
            </a:extLst>
          </p:cNvPr>
          <p:cNvGrpSpPr/>
          <p:nvPr/>
        </p:nvGrpSpPr>
        <p:grpSpPr>
          <a:xfrm>
            <a:off x="980662" y="5345422"/>
            <a:ext cx="10813774" cy="1293906"/>
            <a:chOff x="980662" y="5345422"/>
            <a:chExt cx="10813774" cy="12939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F1F8A1-DDC6-4528-AB71-9F6637DCB865}"/>
                </a:ext>
              </a:extLst>
            </p:cNvPr>
            <p:cNvSpPr/>
            <p:nvPr/>
          </p:nvSpPr>
          <p:spPr>
            <a:xfrm>
              <a:off x="980662" y="5632174"/>
              <a:ext cx="10813774" cy="1007154"/>
            </a:xfrm>
            <a:custGeom>
              <a:avLst/>
              <a:gdLst>
                <a:gd name="connsiteX0" fmla="*/ 0 w 10813774"/>
                <a:gd name="connsiteY0" fmla="*/ 0 h 1007154"/>
                <a:gd name="connsiteX1" fmla="*/ 675861 w 10813774"/>
                <a:gd name="connsiteY1" fmla="*/ 0 h 1007154"/>
                <a:gd name="connsiteX2" fmla="*/ 1027309 w 10813774"/>
                <a:gd name="connsiteY2" fmla="*/ 0 h 1007154"/>
                <a:gd name="connsiteX3" fmla="*/ 1811307 w 10813774"/>
                <a:gd name="connsiteY3" fmla="*/ 0 h 1007154"/>
                <a:gd name="connsiteX4" fmla="*/ 2379030 w 10813774"/>
                <a:gd name="connsiteY4" fmla="*/ 0 h 1007154"/>
                <a:gd name="connsiteX5" fmla="*/ 3271167 w 10813774"/>
                <a:gd name="connsiteY5" fmla="*/ 0 h 1007154"/>
                <a:gd name="connsiteX6" fmla="*/ 4163303 w 10813774"/>
                <a:gd name="connsiteY6" fmla="*/ 0 h 1007154"/>
                <a:gd name="connsiteX7" fmla="*/ 4947302 w 10813774"/>
                <a:gd name="connsiteY7" fmla="*/ 0 h 1007154"/>
                <a:gd name="connsiteX8" fmla="*/ 5406887 w 10813774"/>
                <a:gd name="connsiteY8" fmla="*/ 0 h 1007154"/>
                <a:gd name="connsiteX9" fmla="*/ 6190886 w 10813774"/>
                <a:gd name="connsiteY9" fmla="*/ 0 h 1007154"/>
                <a:gd name="connsiteX10" fmla="*/ 6974884 w 10813774"/>
                <a:gd name="connsiteY10" fmla="*/ 0 h 1007154"/>
                <a:gd name="connsiteX11" fmla="*/ 7867021 w 10813774"/>
                <a:gd name="connsiteY11" fmla="*/ 0 h 1007154"/>
                <a:gd name="connsiteX12" fmla="*/ 8542881 w 10813774"/>
                <a:gd name="connsiteY12" fmla="*/ 0 h 1007154"/>
                <a:gd name="connsiteX13" fmla="*/ 9435018 w 10813774"/>
                <a:gd name="connsiteY13" fmla="*/ 0 h 1007154"/>
                <a:gd name="connsiteX14" fmla="*/ 10110879 w 10813774"/>
                <a:gd name="connsiteY14" fmla="*/ 0 h 1007154"/>
                <a:gd name="connsiteX15" fmla="*/ 10813774 w 10813774"/>
                <a:gd name="connsiteY15" fmla="*/ 0 h 1007154"/>
                <a:gd name="connsiteX16" fmla="*/ 10813774 w 10813774"/>
                <a:gd name="connsiteY16" fmla="*/ 493505 h 1007154"/>
                <a:gd name="connsiteX17" fmla="*/ 10813774 w 10813774"/>
                <a:gd name="connsiteY17" fmla="*/ 1007154 h 1007154"/>
                <a:gd name="connsiteX18" fmla="*/ 9921638 w 10813774"/>
                <a:gd name="connsiteY18" fmla="*/ 1007154 h 1007154"/>
                <a:gd name="connsiteX19" fmla="*/ 9137639 w 10813774"/>
                <a:gd name="connsiteY19" fmla="*/ 1007154 h 1007154"/>
                <a:gd name="connsiteX20" fmla="*/ 8245503 w 10813774"/>
                <a:gd name="connsiteY20" fmla="*/ 1007154 h 1007154"/>
                <a:gd name="connsiteX21" fmla="*/ 7569642 w 10813774"/>
                <a:gd name="connsiteY21" fmla="*/ 1007154 h 1007154"/>
                <a:gd name="connsiteX22" fmla="*/ 6893781 w 10813774"/>
                <a:gd name="connsiteY22" fmla="*/ 1007154 h 1007154"/>
                <a:gd name="connsiteX23" fmla="*/ 6542333 w 10813774"/>
                <a:gd name="connsiteY23" fmla="*/ 1007154 h 1007154"/>
                <a:gd name="connsiteX24" fmla="*/ 5974610 w 10813774"/>
                <a:gd name="connsiteY24" fmla="*/ 1007154 h 1007154"/>
                <a:gd name="connsiteX25" fmla="*/ 5406887 w 10813774"/>
                <a:gd name="connsiteY25" fmla="*/ 1007154 h 1007154"/>
                <a:gd name="connsiteX26" fmla="*/ 5055439 w 10813774"/>
                <a:gd name="connsiteY26" fmla="*/ 1007154 h 1007154"/>
                <a:gd name="connsiteX27" fmla="*/ 4271441 w 10813774"/>
                <a:gd name="connsiteY27" fmla="*/ 1007154 h 1007154"/>
                <a:gd name="connsiteX28" fmla="*/ 3703718 w 10813774"/>
                <a:gd name="connsiteY28" fmla="*/ 1007154 h 1007154"/>
                <a:gd name="connsiteX29" fmla="*/ 3027857 w 10813774"/>
                <a:gd name="connsiteY29" fmla="*/ 1007154 h 1007154"/>
                <a:gd name="connsiteX30" fmla="*/ 2676409 w 10813774"/>
                <a:gd name="connsiteY30" fmla="*/ 1007154 h 1007154"/>
                <a:gd name="connsiteX31" fmla="*/ 1784273 w 10813774"/>
                <a:gd name="connsiteY31" fmla="*/ 1007154 h 1007154"/>
                <a:gd name="connsiteX32" fmla="*/ 1108412 w 10813774"/>
                <a:gd name="connsiteY32" fmla="*/ 1007154 h 1007154"/>
                <a:gd name="connsiteX33" fmla="*/ 0 w 10813774"/>
                <a:gd name="connsiteY33" fmla="*/ 1007154 h 1007154"/>
                <a:gd name="connsiteX34" fmla="*/ 0 w 10813774"/>
                <a:gd name="connsiteY34" fmla="*/ 493505 h 1007154"/>
                <a:gd name="connsiteX35" fmla="*/ 0 w 10813774"/>
                <a:gd name="connsiteY35" fmla="*/ 0 h 100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813774" h="1007154" fill="none" extrusionOk="0">
                  <a:moveTo>
                    <a:pt x="0" y="0"/>
                  </a:moveTo>
                  <a:cubicBezTo>
                    <a:pt x="196129" y="25394"/>
                    <a:pt x="441444" y="-21434"/>
                    <a:pt x="675861" y="0"/>
                  </a:cubicBezTo>
                  <a:cubicBezTo>
                    <a:pt x="910278" y="21434"/>
                    <a:pt x="908528" y="-7463"/>
                    <a:pt x="1027309" y="0"/>
                  </a:cubicBezTo>
                  <a:cubicBezTo>
                    <a:pt x="1146090" y="7463"/>
                    <a:pt x="1429544" y="-6296"/>
                    <a:pt x="1811307" y="0"/>
                  </a:cubicBezTo>
                  <a:cubicBezTo>
                    <a:pt x="2193070" y="6296"/>
                    <a:pt x="2249272" y="19923"/>
                    <a:pt x="2379030" y="0"/>
                  </a:cubicBezTo>
                  <a:cubicBezTo>
                    <a:pt x="2508788" y="-19923"/>
                    <a:pt x="3092068" y="11746"/>
                    <a:pt x="3271167" y="0"/>
                  </a:cubicBezTo>
                  <a:cubicBezTo>
                    <a:pt x="3450266" y="-11746"/>
                    <a:pt x="3907232" y="-21204"/>
                    <a:pt x="4163303" y="0"/>
                  </a:cubicBezTo>
                  <a:cubicBezTo>
                    <a:pt x="4419374" y="21204"/>
                    <a:pt x="4737485" y="21151"/>
                    <a:pt x="4947302" y="0"/>
                  </a:cubicBezTo>
                  <a:cubicBezTo>
                    <a:pt x="5157119" y="-21151"/>
                    <a:pt x="5294215" y="-18144"/>
                    <a:pt x="5406887" y="0"/>
                  </a:cubicBezTo>
                  <a:cubicBezTo>
                    <a:pt x="5519560" y="18144"/>
                    <a:pt x="5807232" y="8209"/>
                    <a:pt x="6190886" y="0"/>
                  </a:cubicBezTo>
                  <a:cubicBezTo>
                    <a:pt x="6574540" y="-8209"/>
                    <a:pt x="6698536" y="20351"/>
                    <a:pt x="6974884" y="0"/>
                  </a:cubicBezTo>
                  <a:cubicBezTo>
                    <a:pt x="7251232" y="-20351"/>
                    <a:pt x="7627745" y="-26483"/>
                    <a:pt x="7867021" y="0"/>
                  </a:cubicBezTo>
                  <a:cubicBezTo>
                    <a:pt x="8106297" y="26483"/>
                    <a:pt x="8243886" y="-9735"/>
                    <a:pt x="8542881" y="0"/>
                  </a:cubicBezTo>
                  <a:cubicBezTo>
                    <a:pt x="8841876" y="9735"/>
                    <a:pt x="9214551" y="-4776"/>
                    <a:pt x="9435018" y="0"/>
                  </a:cubicBezTo>
                  <a:cubicBezTo>
                    <a:pt x="9655485" y="4776"/>
                    <a:pt x="9796673" y="839"/>
                    <a:pt x="10110879" y="0"/>
                  </a:cubicBezTo>
                  <a:cubicBezTo>
                    <a:pt x="10425085" y="-839"/>
                    <a:pt x="10580514" y="-6152"/>
                    <a:pt x="10813774" y="0"/>
                  </a:cubicBezTo>
                  <a:cubicBezTo>
                    <a:pt x="10814794" y="172689"/>
                    <a:pt x="10820377" y="368904"/>
                    <a:pt x="10813774" y="493505"/>
                  </a:cubicBezTo>
                  <a:cubicBezTo>
                    <a:pt x="10807171" y="618106"/>
                    <a:pt x="10817670" y="794352"/>
                    <a:pt x="10813774" y="1007154"/>
                  </a:cubicBezTo>
                  <a:cubicBezTo>
                    <a:pt x="10486474" y="1042459"/>
                    <a:pt x="10129716" y="987025"/>
                    <a:pt x="9921638" y="1007154"/>
                  </a:cubicBezTo>
                  <a:cubicBezTo>
                    <a:pt x="9713560" y="1027283"/>
                    <a:pt x="9499757" y="973124"/>
                    <a:pt x="9137639" y="1007154"/>
                  </a:cubicBezTo>
                  <a:cubicBezTo>
                    <a:pt x="8775521" y="1041184"/>
                    <a:pt x="8452645" y="983976"/>
                    <a:pt x="8245503" y="1007154"/>
                  </a:cubicBezTo>
                  <a:cubicBezTo>
                    <a:pt x="8038361" y="1030332"/>
                    <a:pt x="7860841" y="996936"/>
                    <a:pt x="7569642" y="1007154"/>
                  </a:cubicBezTo>
                  <a:cubicBezTo>
                    <a:pt x="7278443" y="1017372"/>
                    <a:pt x="7089026" y="992477"/>
                    <a:pt x="6893781" y="1007154"/>
                  </a:cubicBezTo>
                  <a:cubicBezTo>
                    <a:pt x="6698536" y="1021831"/>
                    <a:pt x="6665105" y="1019915"/>
                    <a:pt x="6542333" y="1007154"/>
                  </a:cubicBezTo>
                  <a:cubicBezTo>
                    <a:pt x="6419561" y="994393"/>
                    <a:pt x="6137820" y="1023747"/>
                    <a:pt x="5974610" y="1007154"/>
                  </a:cubicBezTo>
                  <a:cubicBezTo>
                    <a:pt x="5811400" y="990561"/>
                    <a:pt x="5685028" y="987646"/>
                    <a:pt x="5406887" y="1007154"/>
                  </a:cubicBezTo>
                  <a:cubicBezTo>
                    <a:pt x="5128746" y="1026662"/>
                    <a:pt x="5171240" y="994446"/>
                    <a:pt x="5055439" y="1007154"/>
                  </a:cubicBezTo>
                  <a:cubicBezTo>
                    <a:pt x="4939638" y="1019862"/>
                    <a:pt x="4626650" y="1008280"/>
                    <a:pt x="4271441" y="1007154"/>
                  </a:cubicBezTo>
                  <a:cubicBezTo>
                    <a:pt x="3916232" y="1006028"/>
                    <a:pt x="3933977" y="1014690"/>
                    <a:pt x="3703718" y="1007154"/>
                  </a:cubicBezTo>
                  <a:cubicBezTo>
                    <a:pt x="3473459" y="999618"/>
                    <a:pt x="3305714" y="979715"/>
                    <a:pt x="3027857" y="1007154"/>
                  </a:cubicBezTo>
                  <a:cubicBezTo>
                    <a:pt x="2750000" y="1034593"/>
                    <a:pt x="2774120" y="994816"/>
                    <a:pt x="2676409" y="1007154"/>
                  </a:cubicBezTo>
                  <a:cubicBezTo>
                    <a:pt x="2578698" y="1019492"/>
                    <a:pt x="2150517" y="1042455"/>
                    <a:pt x="1784273" y="1007154"/>
                  </a:cubicBezTo>
                  <a:cubicBezTo>
                    <a:pt x="1418029" y="971853"/>
                    <a:pt x="1421409" y="989706"/>
                    <a:pt x="1108412" y="1007154"/>
                  </a:cubicBezTo>
                  <a:cubicBezTo>
                    <a:pt x="795415" y="1024602"/>
                    <a:pt x="422579" y="968624"/>
                    <a:pt x="0" y="1007154"/>
                  </a:cubicBezTo>
                  <a:cubicBezTo>
                    <a:pt x="10768" y="797662"/>
                    <a:pt x="-14536" y="599749"/>
                    <a:pt x="0" y="493505"/>
                  </a:cubicBezTo>
                  <a:cubicBezTo>
                    <a:pt x="14536" y="387261"/>
                    <a:pt x="-3615" y="179495"/>
                    <a:pt x="0" y="0"/>
                  </a:cubicBezTo>
                  <a:close/>
                </a:path>
                <a:path w="10813774" h="1007154" stroke="0" extrusionOk="0">
                  <a:moveTo>
                    <a:pt x="0" y="0"/>
                  </a:moveTo>
                  <a:cubicBezTo>
                    <a:pt x="341264" y="-5038"/>
                    <a:pt x="565322" y="-27517"/>
                    <a:pt x="892136" y="0"/>
                  </a:cubicBezTo>
                  <a:cubicBezTo>
                    <a:pt x="1218950" y="27517"/>
                    <a:pt x="1381354" y="-15168"/>
                    <a:pt x="1567997" y="0"/>
                  </a:cubicBezTo>
                  <a:cubicBezTo>
                    <a:pt x="1754640" y="15168"/>
                    <a:pt x="1980786" y="-17103"/>
                    <a:pt x="2351996" y="0"/>
                  </a:cubicBezTo>
                  <a:cubicBezTo>
                    <a:pt x="2723206" y="17103"/>
                    <a:pt x="2808820" y="12262"/>
                    <a:pt x="3135994" y="0"/>
                  </a:cubicBezTo>
                  <a:cubicBezTo>
                    <a:pt x="3463168" y="-12262"/>
                    <a:pt x="3734159" y="16565"/>
                    <a:pt x="3919993" y="0"/>
                  </a:cubicBezTo>
                  <a:cubicBezTo>
                    <a:pt x="4105827" y="-16565"/>
                    <a:pt x="4220208" y="-3527"/>
                    <a:pt x="4379578" y="0"/>
                  </a:cubicBezTo>
                  <a:cubicBezTo>
                    <a:pt x="4538949" y="3527"/>
                    <a:pt x="4819782" y="1560"/>
                    <a:pt x="5055439" y="0"/>
                  </a:cubicBezTo>
                  <a:cubicBezTo>
                    <a:pt x="5291096" y="-1560"/>
                    <a:pt x="5765641" y="-21092"/>
                    <a:pt x="5947576" y="0"/>
                  </a:cubicBezTo>
                  <a:cubicBezTo>
                    <a:pt x="6129511" y="21092"/>
                    <a:pt x="6622196" y="-42919"/>
                    <a:pt x="6839712" y="0"/>
                  </a:cubicBezTo>
                  <a:cubicBezTo>
                    <a:pt x="7057228" y="42919"/>
                    <a:pt x="7538029" y="22898"/>
                    <a:pt x="7731848" y="0"/>
                  </a:cubicBezTo>
                  <a:cubicBezTo>
                    <a:pt x="7925667" y="-22898"/>
                    <a:pt x="8129397" y="-3647"/>
                    <a:pt x="8407709" y="0"/>
                  </a:cubicBezTo>
                  <a:cubicBezTo>
                    <a:pt x="8686021" y="3647"/>
                    <a:pt x="8806113" y="32444"/>
                    <a:pt x="9083570" y="0"/>
                  </a:cubicBezTo>
                  <a:cubicBezTo>
                    <a:pt x="9361027" y="-32444"/>
                    <a:pt x="9500912" y="38342"/>
                    <a:pt x="9867569" y="0"/>
                  </a:cubicBezTo>
                  <a:cubicBezTo>
                    <a:pt x="10234226" y="-38342"/>
                    <a:pt x="10441553" y="-38052"/>
                    <a:pt x="10813774" y="0"/>
                  </a:cubicBezTo>
                  <a:cubicBezTo>
                    <a:pt x="10799161" y="216908"/>
                    <a:pt x="10806392" y="381523"/>
                    <a:pt x="10813774" y="523720"/>
                  </a:cubicBezTo>
                  <a:cubicBezTo>
                    <a:pt x="10821156" y="665917"/>
                    <a:pt x="10789722" y="845305"/>
                    <a:pt x="10813774" y="1007154"/>
                  </a:cubicBezTo>
                  <a:cubicBezTo>
                    <a:pt x="10638020" y="1016361"/>
                    <a:pt x="10468154" y="1023655"/>
                    <a:pt x="10354189" y="1007154"/>
                  </a:cubicBezTo>
                  <a:cubicBezTo>
                    <a:pt x="10240225" y="990653"/>
                    <a:pt x="9713080" y="1028943"/>
                    <a:pt x="9462052" y="1007154"/>
                  </a:cubicBezTo>
                  <a:cubicBezTo>
                    <a:pt x="9211024" y="985365"/>
                    <a:pt x="9238194" y="990520"/>
                    <a:pt x="9110605" y="1007154"/>
                  </a:cubicBezTo>
                  <a:cubicBezTo>
                    <a:pt x="8983016" y="1023788"/>
                    <a:pt x="8455637" y="974958"/>
                    <a:pt x="8218468" y="1007154"/>
                  </a:cubicBezTo>
                  <a:cubicBezTo>
                    <a:pt x="7981299" y="1039350"/>
                    <a:pt x="7611647" y="1002188"/>
                    <a:pt x="7326332" y="1007154"/>
                  </a:cubicBezTo>
                  <a:cubicBezTo>
                    <a:pt x="7041017" y="1012120"/>
                    <a:pt x="6614132" y="979238"/>
                    <a:pt x="6434196" y="1007154"/>
                  </a:cubicBezTo>
                  <a:cubicBezTo>
                    <a:pt x="6254260" y="1035070"/>
                    <a:pt x="6207825" y="1012119"/>
                    <a:pt x="6082748" y="1007154"/>
                  </a:cubicBezTo>
                  <a:cubicBezTo>
                    <a:pt x="5957671" y="1002189"/>
                    <a:pt x="5679507" y="992354"/>
                    <a:pt x="5515025" y="1007154"/>
                  </a:cubicBezTo>
                  <a:cubicBezTo>
                    <a:pt x="5350543" y="1021954"/>
                    <a:pt x="5137735" y="1000943"/>
                    <a:pt x="4839164" y="1007154"/>
                  </a:cubicBezTo>
                  <a:cubicBezTo>
                    <a:pt x="4540593" y="1013365"/>
                    <a:pt x="4579766" y="998824"/>
                    <a:pt x="4487716" y="1007154"/>
                  </a:cubicBezTo>
                  <a:cubicBezTo>
                    <a:pt x="4395666" y="1015484"/>
                    <a:pt x="4017257" y="1045714"/>
                    <a:pt x="3703718" y="1007154"/>
                  </a:cubicBezTo>
                  <a:cubicBezTo>
                    <a:pt x="3390179" y="968594"/>
                    <a:pt x="3428931" y="1007206"/>
                    <a:pt x="3352270" y="1007154"/>
                  </a:cubicBezTo>
                  <a:cubicBezTo>
                    <a:pt x="3275609" y="1007102"/>
                    <a:pt x="2993468" y="973753"/>
                    <a:pt x="2676409" y="1007154"/>
                  </a:cubicBezTo>
                  <a:cubicBezTo>
                    <a:pt x="2359350" y="1040555"/>
                    <a:pt x="2462064" y="1001877"/>
                    <a:pt x="2324961" y="1007154"/>
                  </a:cubicBezTo>
                  <a:cubicBezTo>
                    <a:pt x="2187858" y="1012431"/>
                    <a:pt x="1886884" y="1017225"/>
                    <a:pt x="1540963" y="1007154"/>
                  </a:cubicBezTo>
                  <a:cubicBezTo>
                    <a:pt x="1195042" y="997083"/>
                    <a:pt x="1339120" y="992185"/>
                    <a:pt x="1189515" y="1007154"/>
                  </a:cubicBezTo>
                  <a:cubicBezTo>
                    <a:pt x="1039910" y="1022123"/>
                    <a:pt x="353244" y="1025330"/>
                    <a:pt x="0" y="1007154"/>
                  </a:cubicBezTo>
                  <a:cubicBezTo>
                    <a:pt x="-22651" y="781222"/>
                    <a:pt x="-7672" y="632284"/>
                    <a:pt x="0" y="483434"/>
                  </a:cubicBezTo>
                  <a:cubicBezTo>
                    <a:pt x="7672" y="334584"/>
                    <a:pt x="11977" y="158882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73232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모든 사회 초년생들이 할 법한 고민과 생각에 대해서 </a:t>
              </a:r>
              <a:r>
                <a:rPr lang="ko-KR" altLang="en-US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다루고 있어 공감이 </a:t>
              </a:r>
              <a:r>
                <a:rPr lang="ko-KR" altLang="en-US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됨</a:t>
              </a:r>
              <a:r>
                <a:rPr lang="en-US" altLang="ko-KR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C9FE082F-D12F-4AFA-A12B-AFF117A4009E}"/>
                </a:ext>
              </a:extLst>
            </p:cNvPr>
            <p:cNvSpPr/>
            <p:nvPr/>
          </p:nvSpPr>
          <p:spPr>
            <a:xfrm>
              <a:off x="3193775" y="5345422"/>
              <a:ext cx="477077" cy="286752"/>
            </a:xfrm>
            <a:custGeom>
              <a:avLst/>
              <a:gdLst>
                <a:gd name="connsiteX0" fmla="*/ 0 w 477077"/>
                <a:gd name="connsiteY0" fmla="*/ 286752 h 286752"/>
                <a:gd name="connsiteX1" fmla="*/ 238539 w 477077"/>
                <a:gd name="connsiteY1" fmla="*/ 0 h 286752"/>
                <a:gd name="connsiteX2" fmla="*/ 477077 w 477077"/>
                <a:gd name="connsiteY2" fmla="*/ 286752 h 286752"/>
                <a:gd name="connsiteX3" fmla="*/ 0 w 477077"/>
                <a:gd name="connsiteY3" fmla="*/ 286752 h 28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7" h="286752" fill="none" extrusionOk="0">
                  <a:moveTo>
                    <a:pt x="0" y="286752"/>
                  </a:moveTo>
                  <a:cubicBezTo>
                    <a:pt x="101169" y="174293"/>
                    <a:pt x="184613" y="78412"/>
                    <a:pt x="238539" y="0"/>
                  </a:cubicBezTo>
                  <a:cubicBezTo>
                    <a:pt x="305307" y="82070"/>
                    <a:pt x="390547" y="170394"/>
                    <a:pt x="477077" y="286752"/>
                  </a:cubicBezTo>
                  <a:cubicBezTo>
                    <a:pt x="346861" y="285866"/>
                    <a:pt x="107201" y="302842"/>
                    <a:pt x="0" y="286752"/>
                  </a:cubicBezTo>
                  <a:close/>
                </a:path>
                <a:path w="477077" h="286752" stroke="0" extrusionOk="0">
                  <a:moveTo>
                    <a:pt x="0" y="286752"/>
                  </a:moveTo>
                  <a:cubicBezTo>
                    <a:pt x="57257" y="212850"/>
                    <a:pt x="134268" y="138514"/>
                    <a:pt x="238539" y="0"/>
                  </a:cubicBezTo>
                  <a:cubicBezTo>
                    <a:pt x="301873" y="97442"/>
                    <a:pt x="364399" y="139473"/>
                    <a:pt x="477077" y="286752"/>
                  </a:cubicBezTo>
                  <a:cubicBezTo>
                    <a:pt x="294550" y="289143"/>
                    <a:pt x="133700" y="280052"/>
                    <a:pt x="0" y="286752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747337770">
                    <a:prstGeom prst="triangl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84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1DB0019-AC88-4D7A-A670-29758EDF0C8F}"/>
              </a:ext>
            </a:extLst>
          </p:cNvPr>
          <p:cNvSpPr txBox="1"/>
          <p:nvPr/>
        </p:nvSpPr>
        <p:spPr>
          <a:xfrm flipH="1">
            <a:off x="5041092" y="407914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나는 나로 살기로 했다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3277C35-6EB8-408F-83E6-352D5ED8B72E}"/>
              </a:ext>
            </a:extLst>
          </p:cNvPr>
          <p:cNvCxnSpPr>
            <a:cxnSpLocks/>
          </p:cNvCxnSpPr>
          <p:nvPr/>
        </p:nvCxnSpPr>
        <p:spPr>
          <a:xfrm>
            <a:off x="4636038" y="907791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95422B-60CF-4494-8721-2AE177EACA21}"/>
              </a:ext>
            </a:extLst>
          </p:cNvPr>
          <p:cNvCxnSpPr>
            <a:cxnSpLocks/>
          </p:cNvCxnSpPr>
          <p:nvPr/>
        </p:nvCxnSpPr>
        <p:spPr>
          <a:xfrm>
            <a:off x="4636038" y="973564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493A5ED-E48F-4A45-9300-B53D89BD7B34}"/>
              </a:ext>
            </a:extLst>
          </p:cNvPr>
          <p:cNvCxnSpPr>
            <a:cxnSpLocks/>
          </p:cNvCxnSpPr>
          <p:nvPr/>
        </p:nvCxnSpPr>
        <p:spPr>
          <a:xfrm>
            <a:off x="4636038" y="1512578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14F352D-1A4A-4634-9683-EB14E6F441FC}"/>
              </a:ext>
            </a:extLst>
          </p:cNvPr>
          <p:cNvCxnSpPr>
            <a:cxnSpLocks/>
          </p:cNvCxnSpPr>
          <p:nvPr/>
        </p:nvCxnSpPr>
        <p:spPr>
          <a:xfrm>
            <a:off x="4638606" y="1568231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00CF133-CD9E-446B-92A2-ED4D60C20981}"/>
              </a:ext>
            </a:extLst>
          </p:cNvPr>
          <p:cNvCxnSpPr>
            <a:cxnSpLocks/>
          </p:cNvCxnSpPr>
          <p:nvPr/>
        </p:nvCxnSpPr>
        <p:spPr>
          <a:xfrm>
            <a:off x="4814095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CE40CAF-0B98-462B-851B-8C2ED60988E6}"/>
              </a:ext>
            </a:extLst>
          </p:cNvPr>
          <p:cNvCxnSpPr>
            <a:cxnSpLocks/>
          </p:cNvCxnSpPr>
          <p:nvPr/>
        </p:nvCxnSpPr>
        <p:spPr>
          <a:xfrm>
            <a:off x="5446756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C6879DA-60A3-4A64-A0F9-73C92D1362C3}"/>
              </a:ext>
            </a:extLst>
          </p:cNvPr>
          <p:cNvCxnSpPr>
            <a:cxnSpLocks/>
          </p:cNvCxnSpPr>
          <p:nvPr/>
        </p:nvCxnSpPr>
        <p:spPr>
          <a:xfrm>
            <a:off x="6079417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D23B00D-05C4-42A1-84CA-3AB3FFA58C4F}"/>
              </a:ext>
            </a:extLst>
          </p:cNvPr>
          <p:cNvCxnSpPr>
            <a:cxnSpLocks/>
          </p:cNvCxnSpPr>
          <p:nvPr/>
        </p:nvCxnSpPr>
        <p:spPr>
          <a:xfrm>
            <a:off x="6712078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9669B16-BF72-435D-BC31-FFF943AA97E2}"/>
              </a:ext>
            </a:extLst>
          </p:cNvPr>
          <p:cNvCxnSpPr>
            <a:cxnSpLocks/>
          </p:cNvCxnSpPr>
          <p:nvPr/>
        </p:nvCxnSpPr>
        <p:spPr>
          <a:xfrm>
            <a:off x="7344739" y="97356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AAC5175-188F-49AD-9080-EDC9A9952B4C}"/>
              </a:ext>
            </a:extLst>
          </p:cNvPr>
          <p:cNvSpPr txBox="1"/>
          <p:nvPr/>
        </p:nvSpPr>
        <p:spPr>
          <a:xfrm>
            <a:off x="4893158" y="1010334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느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2D0578-FD7B-475D-AEA8-78D50E94DF12}"/>
              </a:ext>
            </a:extLst>
          </p:cNvPr>
          <p:cNvSpPr txBox="1"/>
          <p:nvPr/>
        </p:nvSpPr>
        <p:spPr>
          <a:xfrm>
            <a:off x="5525576" y="100803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DDF42D-491C-4F32-9008-6BCD8269621B}"/>
              </a:ext>
            </a:extLst>
          </p:cNvPr>
          <p:cNvSpPr txBox="1"/>
          <p:nvPr/>
        </p:nvSpPr>
        <p:spPr>
          <a:xfrm>
            <a:off x="6787207" y="1008029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점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FA71B96-B6EE-4FE4-A910-474DB59B3F15}"/>
              </a:ext>
            </a:extLst>
          </p:cNvPr>
          <p:cNvSpPr/>
          <p:nvPr/>
        </p:nvSpPr>
        <p:spPr>
          <a:xfrm>
            <a:off x="2266122" y="2833731"/>
            <a:ext cx="2213114" cy="2213114"/>
          </a:xfrm>
          <a:custGeom>
            <a:avLst/>
            <a:gdLst>
              <a:gd name="connsiteX0" fmla="*/ 0 w 2213114"/>
              <a:gd name="connsiteY0" fmla="*/ 1106557 h 2213114"/>
              <a:gd name="connsiteX1" fmla="*/ 1106557 w 2213114"/>
              <a:gd name="connsiteY1" fmla="*/ 0 h 2213114"/>
              <a:gd name="connsiteX2" fmla="*/ 2213114 w 2213114"/>
              <a:gd name="connsiteY2" fmla="*/ 1106557 h 2213114"/>
              <a:gd name="connsiteX3" fmla="*/ 1106557 w 2213114"/>
              <a:gd name="connsiteY3" fmla="*/ 2213114 h 2213114"/>
              <a:gd name="connsiteX4" fmla="*/ 0 w 2213114"/>
              <a:gd name="connsiteY4" fmla="*/ 1106557 h 221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3114" h="2213114" fill="none" extrusionOk="0">
                <a:moveTo>
                  <a:pt x="0" y="1106557"/>
                </a:moveTo>
                <a:cubicBezTo>
                  <a:pt x="-65018" y="543783"/>
                  <a:pt x="445926" y="-22098"/>
                  <a:pt x="1106557" y="0"/>
                </a:cubicBezTo>
                <a:cubicBezTo>
                  <a:pt x="1775435" y="-77265"/>
                  <a:pt x="2250525" y="537434"/>
                  <a:pt x="2213114" y="1106557"/>
                </a:cubicBezTo>
                <a:cubicBezTo>
                  <a:pt x="2210664" y="1699447"/>
                  <a:pt x="1699997" y="2218336"/>
                  <a:pt x="1106557" y="2213114"/>
                </a:cubicBezTo>
                <a:cubicBezTo>
                  <a:pt x="432076" y="2179340"/>
                  <a:pt x="54644" y="1727673"/>
                  <a:pt x="0" y="1106557"/>
                </a:cubicBezTo>
                <a:close/>
              </a:path>
              <a:path w="2213114" h="2213114" stroke="0" extrusionOk="0">
                <a:moveTo>
                  <a:pt x="0" y="1106557"/>
                </a:moveTo>
                <a:cubicBezTo>
                  <a:pt x="36389" y="584965"/>
                  <a:pt x="529454" y="-50177"/>
                  <a:pt x="1106557" y="0"/>
                </a:cubicBezTo>
                <a:cubicBezTo>
                  <a:pt x="1658596" y="-52634"/>
                  <a:pt x="2219526" y="380672"/>
                  <a:pt x="2213114" y="1106557"/>
                </a:cubicBezTo>
                <a:cubicBezTo>
                  <a:pt x="2187530" y="1693755"/>
                  <a:pt x="1810005" y="2249008"/>
                  <a:pt x="1106557" y="2213114"/>
                </a:cubicBezTo>
                <a:cubicBezTo>
                  <a:pt x="571930" y="2304451"/>
                  <a:pt x="-7772" y="1687803"/>
                  <a:pt x="0" y="1106557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rgbClr val="AC9D8E"/>
            </a:solidFill>
            <a:extLst>
              <a:ext uri="{C807C97D-BFC1-408E-A445-0C87EB9F89A2}">
                <ask:lineSketchStyleProps xmlns:ask="http://schemas.microsoft.com/office/drawing/2018/sketchyshapes" sd="138342021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accent3">
                    <a:lumMod val="60000"/>
                    <a:lumOff val="4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공감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856CAF1-5FE0-4661-BDE3-4ACE48820210}"/>
              </a:ext>
            </a:extLst>
          </p:cNvPr>
          <p:cNvSpPr/>
          <p:nvPr/>
        </p:nvSpPr>
        <p:spPr>
          <a:xfrm>
            <a:off x="7809978" y="2833731"/>
            <a:ext cx="2213114" cy="2213114"/>
          </a:xfrm>
          <a:custGeom>
            <a:avLst/>
            <a:gdLst>
              <a:gd name="connsiteX0" fmla="*/ 0 w 2213114"/>
              <a:gd name="connsiteY0" fmla="*/ 1106557 h 2213114"/>
              <a:gd name="connsiteX1" fmla="*/ 1106557 w 2213114"/>
              <a:gd name="connsiteY1" fmla="*/ 0 h 2213114"/>
              <a:gd name="connsiteX2" fmla="*/ 2213114 w 2213114"/>
              <a:gd name="connsiteY2" fmla="*/ 1106557 h 2213114"/>
              <a:gd name="connsiteX3" fmla="*/ 1106557 w 2213114"/>
              <a:gd name="connsiteY3" fmla="*/ 2213114 h 2213114"/>
              <a:gd name="connsiteX4" fmla="*/ 0 w 2213114"/>
              <a:gd name="connsiteY4" fmla="*/ 1106557 h 221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3114" h="2213114" fill="none" extrusionOk="0">
                <a:moveTo>
                  <a:pt x="0" y="1106557"/>
                </a:moveTo>
                <a:cubicBezTo>
                  <a:pt x="-65018" y="543783"/>
                  <a:pt x="445926" y="-22098"/>
                  <a:pt x="1106557" y="0"/>
                </a:cubicBezTo>
                <a:cubicBezTo>
                  <a:pt x="1775435" y="-77265"/>
                  <a:pt x="2250525" y="537434"/>
                  <a:pt x="2213114" y="1106557"/>
                </a:cubicBezTo>
                <a:cubicBezTo>
                  <a:pt x="2210664" y="1699447"/>
                  <a:pt x="1699997" y="2218336"/>
                  <a:pt x="1106557" y="2213114"/>
                </a:cubicBezTo>
                <a:cubicBezTo>
                  <a:pt x="432076" y="2179340"/>
                  <a:pt x="54644" y="1727673"/>
                  <a:pt x="0" y="1106557"/>
                </a:cubicBezTo>
                <a:close/>
              </a:path>
              <a:path w="2213114" h="2213114" stroke="0" extrusionOk="0">
                <a:moveTo>
                  <a:pt x="0" y="1106557"/>
                </a:moveTo>
                <a:cubicBezTo>
                  <a:pt x="36389" y="584965"/>
                  <a:pt x="529454" y="-50177"/>
                  <a:pt x="1106557" y="0"/>
                </a:cubicBezTo>
                <a:cubicBezTo>
                  <a:pt x="1658596" y="-52634"/>
                  <a:pt x="2219526" y="380672"/>
                  <a:pt x="2213114" y="1106557"/>
                </a:cubicBezTo>
                <a:cubicBezTo>
                  <a:pt x="2187530" y="1693755"/>
                  <a:pt x="1810005" y="2249008"/>
                  <a:pt x="1106557" y="2213114"/>
                </a:cubicBezTo>
                <a:cubicBezTo>
                  <a:pt x="571930" y="2304451"/>
                  <a:pt x="-7772" y="1687803"/>
                  <a:pt x="0" y="1106557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AC9D8E"/>
            </a:solidFill>
            <a:extLst>
              <a:ext uri="{C807C97D-BFC1-408E-A445-0C87EB9F89A2}">
                <ask:lineSketchStyleProps xmlns:ask="http://schemas.microsoft.com/office/drawing/2018/sketchyshapes" sd="138342021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rgbClr val="73655F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성찰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64696-C299-4246-8385-1ADA057D45B3}"/>
              </a:ext>
            </a:extLst>
          </p:cNvPr>
          <p:cNvSpPr txBox="1"/>
          <p:nvPr/>
        </p:nvSpPr>
        <p:spPr>
          <a:xfrm>
            <a:off x="2266122" y="2160107"/>
            <a:ext cx="221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POINT 1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BC511B-76A2-4E5B-A95B-E61E66A2327A}"/>
              </a:ext>
            </a:extLst>
          </p:cNvPr>
          <p:cNvSpPr txBox="1"/>
          <p:nvPr/>
        </p:nvSpPr>
        <p:spPr>
          <a:xfrm>
            <a:off x="7794502" y="2160107"/>
            <a:ext cx="221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DX영화자막 M" panose="02020600000000000000" pitchFamily="18" charset="-127"/>
                <a:ea typeface="DX영화자막 M" panose="02020600000000000000" pitchFamily="18" charset="-127"/>
              </a:rPr>
              <a:t>POINT 2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77955E-AC0E-458B-81E3-807B71ECAC6C}"/>
              </a:ext>
            </a:extLst>
          </p:cNvPr>
          <p:cNvGrpSpPr/>
          <p:nvPr/>
        </p:nvGrpSpPr>
        <p:grpSpPr>
          <a:xfrm>
            <a:off x="980662" y="5345422"/>
            <a:ext cx="10813774" cy="1293906"/>
            <a:chOff x="980662" y="5345422"/>
            <a:chExt cx="10813774" cy="12939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F1F8A1-DDC6-4528-AB71-9F6637DCB865}"/>
                </a:ext>
              </a:extLst>
            </p:cNvPr>
            <p:cNvSpPr/>
            <p:nvPr/>
          </p:nvSpPr>
          <p:spPr>
            <a:xfrm>
              <a:off x="980662" y="5632174"/>
              <a:ext cx="10813774" cy="1007154"/>
            </a:xfrm>
            <a:custGeom>
              <a:avLst/>
              <a:gdLst>
                <a:gd name="connsiteX0" fmla="*/ 0 w 10813774"/>
                <a:gd name="connsiteY0" fmla="*/ 0 h 1007154"/>
                <a:gd name="connsiteX1" fmla="*/ 675861 w 10813774"/>
                <a:gd name="connsiteY1" fmla="*/ 0 h 1007154"/>
                <a:gd name="connsiteX2" fmla="*/ 1027309 w 10813774"/>
                <a:gd name="connsiteY2" fmla="*/ 0 h 1007154"/>
                <a:gd name="connsiteX3" fmla="*/ 1811307 w 10813774"/>
                <a:gd name="connsiteY3" fmla="*/ 0 h 1007154"/>
                <a:gd name="connsiteX4" fmla="*/ 2379030 w 10813774"/>
                <a:gd name="connsiteY4" fmla="*/ 0 h 1007154"/>
                <a:gd name="connsiteX5" fmla="*/ 3271167 w 10813774"/>
                <a:gd name="connsiteY5" fmla="*/ 0 h 1007154"/>
                <a:gd name="connsiteX6" fmla="*/ 4163303 w 10813774"/>
                <a:gd name="connsiteY6" fmla="*/ 0 h 1007154"/>
                <a:gd name="connsiteX7" fmla="*/ 4947302 w 10813774"/>
                <a:gd name="connsiteY7" fmla="*/ 0 h 1007154"/>
                <a:gd name="connsiteX8" fmla="*/ 5406887 w 10813774"/>
                <a:gd name="connsiteY8" fmla="*/ 0 h 1007154"/>
                <a:gd name="connsiteX9" fmla="*/ 6190886 w 10813774"/>
                <a:gd name="connsiteY9" fmla="*/ 0 h 1007154"/>
                <a:gd name="connsiteX10" fmla="*/ 6974884 w 10813774"/>
                <a:gd name="connsiteY10" fmla="*/ 0 h 1007154"/>
                <a:gd name="connsiteX11" fmla="*/ 7867021 w 10813774"/>
                <a:gd name="connsiteY11" fmla="*/ 0 h 1007154"/>
                <a:gd name="connsiteX12" fmla="*/ 8542881 w 10813774"/>
                <a:gd name="connsiteY12" fmla="*/ 0 h 1007154"/>
                <a:gd name="connsiteX13" fmla="*/ 9435018 w 10813774"/>
                <a:gd name="connsiteY13" fmla="*/ 0 h 1007154"/>
                <a:gd name="connsiteX14" fmla="*/ 10110879 w 10813774"/>
                <a:gd name="connsiteY14" fmla="*/ 0 h 1007154"/>
                <a:gd name="connsiteX15" fmla="*/ 10813774 w 10813774"/>
                <a:gd name="connsiteY15" fmla="*/ 0 h 1007154"/>
                <a:gd name="connsiteX16" fmla="*/ 10813774 w 10813774"/>
                <a:gd name="connsiteY16" fmla="*/ 493505 h 1007154"/>
                <a:gd name="connsiteX17" fmla="*/ 10813774 w 10813774"/>
                <a:gd name="connsiteY17" fmla="*/ 1007154 h 1007154"/>
                <a:gd name="connsiteX18" fmla="*/ 9921638 w 10813774"/>
                <a:gd name="connsiteY18" fmla="*/ 1007154 h 1007154"/>
                <a:gd name="connsiteX19" fmla="*/ 9137639 w 10813774"/>
                <a:gd name="connsiteY19" fmla="*/ 1007154 h 1007154"/>
                <a:gd name="connsiteX20" fmla="*/ 8245503 w 10813774"/>
                <a:gd name="connsiteY20" fmla="*/ 1007154 h 1007154"/>
                <a:gd name="connsiteX21" fmla="*/ 7569642 w 10813774"/>
                <a:gd name="connsiteY21" fmla="*/ 1007154 h 1007154"/>
                <a:gd name="connsiteX22" fmla="*/ 6893781 w 10813774"/>
                <a:gd name="connsiteY22" fmla="*/ 1007154 h 1007154"/>
                <a:gd name="connsiteX23" fmla="*/ 6542333 w 10813774"/>
                <a:gd name="connsiteY23" fmla="*/ 1007154 h 1007154"/>
                <a:gd name="connsiteX24" fmla="*/ 5974610 w 10813774"/>
                <a:gd name="connsiteY24" fmla="*/ 1007154 h 1007154"/>
                <a:gd name="connsiteX25" fmla="*/ 5406887 w 10813774"/>
                <a:gd name="connsiteY25" fmla="*/ 1007154 h 1007154"/>
                <a:gd name="connsiteX26" fmla="*/ 5055439 w 10813774"/>
                <a:gd name="connsiteY26" fmla="*/ 1007154 h 1007154"/>
                <a:gd name="connsiteX27" fmla="*/ 4271441 w 10813774"/>
                <a:gd name="connsiteY27" fmla="*/ 1007154 h 1007154"/>
                <a:gd name="connsiteX28" fmla="*/ 3703718 w 10813774"/>
                <a:gd name="connsiteY28" fmla="*/ 1007154 h 1007154"/>
                <a:gd name="connsiteX29" fmla="*/ 3027857 w 10813774"/>
                <a:gd name="connsiteY29" fmla="*/ 1007154 h 1007154"/>
                <a:gd name="connsiteX30" fmla="*/ 2676409 w 10813774"/>
                <a:gd name="connsiteY30" fmla="*/ 1007154 h 1007154"/>
                <a:gd name="connsiteX31" fmla="*/ 1784273 w 10813774"/>
                <a:gd name="connsiteY31" fmla="*/ 1007154 h 1007154"/>
                <a:gd name="connsiteX32" fmla="*/ 1108412 w 10813774"/>
                <a:gd name="connsiteY32" fmla="*/ 1007154 h 1007154"/>
                <a:gd name="connsiteX33" fmla="*/ 0 w 10813774"/>
                <a:gd name="connsiteY33" fmla="*/ 1007154 h 1007154"/>
                <a:gd name="connsiteX34" fmla="*/ 0 w 10813774"/>
                <a:gd name="connsiteY34" fmla="*/ 493505 h 1007154"/>
                <a:gd name="connsiteX35" fmla="*/ 0 w 10813774"/>
                <a:gd name="connsiteY35" fmla="*/ 0 h 100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813774" h="1007154" fill="none" extrusionOk="0">
                  <a:moveTo>
                    <a:pt x="0" y="0"/>
                  </a:moveTo>
                  <a:cubicBezTo>
                    <a:pt x="196129" y="25394"/>
                    <a:pt x="441444" y="-21434"/>
                    <a:pt x="675861" y="0"/>
                  </a:cubicBezTo>
                  <a:cubicBezTo>
                    <a:pt x="910278" y="21434"/>
                    <a:pt x="908528" y="-7463"/>
                    <a:pt x="1027309" y="0"/>
                  </a:cubicBezTo>
                  <a:cubicBezTo>
                    <a:pt x="1146090" y="7463"/>
                    <a:pt x="1429544" y="-6296"/>
                    <a:pt x="1811307" y="0"/>
                  </a:cubicBezTo>
                  <a:cubicBezTo>
                    <a:pt x="2193070" y="6296"/>
                    <a:pt x="2249272" y="19923"/>
                    <a:pt x="2379030" y="0"/>
                  </a:cubicBezTo>
                  <a:cubicBezTo>
                    <a:pt x="2508788" y="-19923"/>
                    <a:pt x="3092068" y="11746"/>
                    <a:pt x="3271167" y="0"/>
                  </a:cubicBezTo>
                  <a:cubicBezTo>
                    <a:pt x="3450266" y="-11746"/>
                    <a:pt x="3907232" y="-21204"/>
                    <a:pt x="4163303" y="0"/>
                  </a:cubicBezTo>
                  <a:cubicBezTo>
                    <a:pt x="4419374" y="21204"/>
                    <a:pt x="4737485" y="21151"/>
                    <a:pt x="4947302" y="0"/>
                  </a:cubicBezTo>
                  <a:cubicBezTo>
                    <a:pt x="5157119" y="-21151"/>
                    <a:pt x="5294215" y="-18144"/>
                    <a:pt x="5406887" y="0"/>
                  </a:cubicBezTo>
                  <a:cubicBezTo>
                    <a:pt x="5519560" y="18144"/>
                    <a:pt x="5807232" y="8209"/>
                    <a:pt x="6190886" y="0"/>
                  </a:cubicBezTo>
                  <a:cubicBezTo>
                    <a:pt x="6574540" y="-8209"/>
                    <a:pt x="6698536" y="20351"/>
                    <a:pt x="6974884" y="0"/>
                  </a:cubicBezTo>
                  <a:cubicBezTo>
                    <a:pt x="7251232" y="-20351"/>
                    <a:pt x="7627745" y="-26483"/>
                    <a:pt x="7867021" y="0"/>
                  </a:cubicBezTo>
                  <a:cubicBezTo>
                    <a:pt x="8106297" y="26483"/>
                    <a:pt x="8243886" y="-9735"/>
                    <a:pt x="8542881" y="0"/>
                  </a:cubicBezTo>
                  <a:cubicBezTo>
                    <a:pt x="8841876" y="9735"/>
                    <a:pt x="9214551" y="-4776"/>
                    <a:pt x="9435018" y="0"/>
                  </a:cubicBezTo>
                  <a:cubicBezTo>
                    <a:pt x="9655485" y="4776"/>
                    <a:pt x="9796673" y="839"/>
                    <a:pt x="10110879" y="0"/>
                  </a:cubicBezTo>
                  <a:cubicBezTo>
                    <a:pt x="10425085" y="-839"/>
                    <a:pt x="10580514" y="-6152"/>
                    <a:pt x="10813774" y="0"/>
                  </a:cubicBezTo>
                  <a:cubicBezTo>
                    <a:pt x="10814794" y="172689"/>
                    <a:pt x="10820377" y="368904"/>
                    <a:pt x="10813774" y="493505"/>
                  </a:cubicBezTo>
                  <a:cubicBezTo>
                    <a:pt x="10807171" y="618106"/>
                    <a:pt x="10817670" y="794352"/>
                    <a:pt x="10813774" y="1007154"/>
                  </a:cubicBezTo>
                  <a:cubicBezTo>
                    <a:pt x="10486474" y="1042459"/>
                    <a:pt x="10129716" y="987025"/>
                    <a:pt x="9921638" y="1007154"/>
                  </a:cubicBezTo>
                  <a:cubicBezTo>
                    <a:pt x="9713560" y="1027283"/>
                    <a:pt x="9499757" y="973124"/>
                    <a:pt x="9137639" y="1007154"/>
                  </a:cubicBezTo>
                  <a:cubicBezTo>
                    <a:pt x="8775521" y="1041184"/>
                    <a:pt x="8452645" y="983976"/>
                    <a:pt x="8245503" y="1007154"/>
                  </a:cubicBezTo>
                  <a:cubicBezTo>
                    <a:pt x="8038361" y="1030332"/>
                    <a:pt x="7860841" y="996936"/>
                    <a:pt x="7569642" y="1007154"/>
                  </a:cubicBezTo>
                  <a:cubicBezTo>
                    <a:pt x="7278443" y="1017372"/>
                    <a:pt x="7089026" y="992477"/>
                    <a:pt x="6893781" y="1007154"/>
                  </a:cubicBezTo>
                  <a:cubicBezTo>
                    <a:pt x="6698536" y="1021831"/>
                    <a:pt x="6665105" y="1019915"/>
                    <a:pt x="6542333" y="1007154"/>
                  </a:cubicBezTo>
                  <a:cubicBezTo>
                    <a:pt x="6419561" y="994393"/>
                    <a:pt x="6137820" y="1023747"/>
                    <a:pt x="5974610" y="1007154"/>
                  </a:cubicBezTo>
                  <a:cubicBezTo>
                    <a:pt x="5811400" y="990561"/>
                    <a:pt x="5685028" y="987646"/>
                    <a:pt x="5406887" y="1007154"/>
                  </a:cubicBezTo>
                  <a:cubicBezTo>
                    <a:pt x="5128746" y="1026662"/>
                    <a:pt x="5171240" y="994446"/>
                    <a:pt x="5055439" y="1007154"/>
                  </a:cubicBezTo>
                  <a:cubicBezTo>
                    <a:pt x="4939638" y="1019862"/>
                    <a:pt x="4626650" y="1008280"/>
                    <a:pt x="4271441" y="1007154"/>
                  </a:cubicBezTo>
                  <a:cubicBezTo>
                    <a:pt x="3916232" y="1006028"/>
                    <a:pt x="3933977" y="1014690"/>
                    <a:pt x="3703718" y="1007154"/>
                  </a:cubicBezTo>
                  <a:cubicBezTo>
                    <a:pt x="3473459" y="999618"/>
                    <a:pt x="3305714" y="979715"/>
                    <a:pt x="3027857" y="1007154"/>
                  </a:cubicBezTo>
                  <a:cubicBezTo>
                    <a:pt x="2750000" y="1034593"/>
                    <a:pt x="2774120" y="994816"/>
                    <a:pt x="2676409" y="1007154"/>
                  </a:cubicBezTo>
                  <a:cubicBezTo>
                    <a:pt x="2578698" y="1019492"/>
                    <a:pt x="2150517" y="1042455"/>
                    <a:pt x="1784273" y="1007154"/>
                  </a:cubicBezTo>
                  <a:cubicBezTo>
                    <a:pt x="1418029" y="971853"/>
                    <a:pt x="1421409" y="989706"/>
                    <a:pt x="1108412" y="1007154"/>
                  </a:cubicBezTo>
                  <a:cubicBezTo>
                    <a:pt x="795415" y="1024602"/>
                    <a:pt x="422579" y="968624"/>
                    <a:pt x="0" y="1007154"/>
                  </a:cubicBezTo>
                  <a:cubicBezTo>
                    <a:pt x="10768" y="797662"/>
                    <a:pt x="-14536" y="599749"/>
                    <a:pt x="0" y="493505"/>
                  </a:cubicBezTo>
                  <a:cubicBezTo>
                    <a:pt x="14536" y="387261"/>
                    <a:pt x="-3615" y="179495"/>
                    <a:pt x="0" y="0"/>
                  </a:cubicBezTo>
                  <a:close/>
                </a:path>
                <a:path w="10813774" h="1007154" stroke="0" extrusionOk="0">
                  <a:moveTo>
                    <a:pt x="0" y="0"/>
                  </a:moveTo>
                  <a:cubicBezTo>
                    <a:pt x="341264" y="-5038"/>
                    <a:pt x="565322" y="-27517"/>
                    <a:pt x="892136" y="0"/>
                  </a:cubicBezTo>
                  <a:cubicBezTo>
                    <a:pt x="1218950" y="27517"/>
                    <a:pt x="1381354" y="-15168"/>
                    <a:pt x="1567997" y="0"/>
                  </a:cubicBezTo>
                  <a:cubicBezTo>
                    <a:pt x="1754640" y="15168"/>
                    <a:pt x="1980786" y="-17103"/>
                    <a:pt x="2351996" y="0"/>
                  </a:cubicBezTo>
                  <a:cubicBezTo>
                    <a:pt x="2723206" y="17103"/>
                    <a:pt x="2808820" y="12262"/>
                    <a:pt x="3135994" y="0"/>
                  </a:cubicBezTo>
                  <a:cubicBezTo>
                    <a:pt x="3463168" y="-12262"/>
                    <a:pt x="3734159" y="16565"/>
                    <a:pt x="3919993" y="0"/>
                  </a:cubicBezTo>
                  <a:cubicBezTo>
                    <a:pt x="4105827" y="-16565"/>
                    <a:pt x="4220208" y="-3527"/>
                    <a:pt x="4379578" y="0"/>
                  </a:cubicBezTo>
                  <a:cubicBezTo>
                    <a:pt x="4538949" y="3527"/>
                    <a:pt x="4819782" y="1560"/>
                    <a:pt x="5055439" y="0"/>
                  </a:cubicBezTo>
                  <a:cubicBezTo>
                    <a:pt x="5291096" y="-1560"/>
                    <a:pt x="5765641" y="-21092"/>
                    <a:pt x="5947576" y="0"/>
                  </a:cubicBezTo>
                  <a:cubicBezTo>
                    <a:pt x="6129511" y="21092"/>
                    <a:pt x="6622196" y="-42919"/>
                    <a:pt x="6839712" y="0"/>
                  </a:cubicBezTo>
                  <a:cubicBezTo>
                    <a:pt x="7057228" y="42919"/>
                    <a:pt x="7538029" y="22898"/>
                    <a:pt x="7731848" y="0"/>
                  </a:cubicBezTo>
                  <a:cubicBezTo>
                    <a:pt x="7925667" y="-22898"/>
                    <a:pt x="8129397" y="-3647"/>
                    <a:pt x="8407709" y="0"/>
                  </a:cubicBezTo>
                  <a:cubicBezTo>
                    <a:pt x="8686021" y="3647"/>
                    <a:pt x="8806113" y="32444"/>
                    <a:pt x="9083570" y="0"/>
                  </a:cubicBezTo>
                  <a:cubicBezTo>
                    <a:pt x="9361027" y="-32444"/>
                    <a:pt x="9500912" y="38342"/>
                    <a:pt x="9867569" y="0"/>
                  </a:cubicBezTo>
                  <a:cubicBezTo>
                    <a:pt x="10234226" y="-38342"/>
                    <a:pt x="10441553" y="-38052"/>
                    <a:pt x="10813774" y="0"/>
                  </a:cubicBezTo>
                  <a:cubicBezTo>
                    <a:pt x="10799161" y="216908"/>
                    <a:pt x="10806392" y="381523"/>
                    <a:pt x="10813774" y="523720"/>
                  </a:cubicBezTo>
                  <a:cubicBezTo>
                    <a:pt x="10821156" y="665917"/>
                    <a:pt x="10789722" y="845305"/>
                    <a:pt x="10813774" y="1007154"/>
                  </a:cubicBezTo>
                  <a:cubicBezTo>
                    <a:pt x="10638020" y="1016361"/>
                    <a:pt x="10468154" y="1023655"/>
                    <a:pt x="10354189" y="1007154"/>
                  </a:cubicBezTo>
                  <a:cubicBezTo>
                    <a:pt x="10240225" y="990653"/>
                    <a:pt x="9713080" y="1028943"/>
                    <a:pt x="9462052" y="1007154"/>
                  </a:cubicBezTo>
                  <a:cubicBezTo>
                    <a:pt x="9211024" y="985365"/>
                    <a:pt x="9238194" y="990520"/>
                    <a:pt x="9110605" y="1007154"/>
                  </a:cubicBezTo>
                  <a:cubicBezTo>
                    <a:pt x="8983016" y="1023788"/>
                    <a:pt x="8455637" y="974958"/>
                    <a:pt x="8218468" y="1007154"/>
                  </a:cubicBezTo>
                  <a:cubicBezTo>
                    <a:pt x="7981299" y="1039350"/>
                    <a:pt x="7611647" y="1002188"/>
                    <a:pt x="7326332" y="1007154"/>
                  </a:cubicBezTo>
                  <a:cubicBezTo>
                    <a:pt x="7041017" y="1012120"/>
                    <a:pt x="6614132" y="979238"/>
                    <a:pt x="6434196" y="1007154"/>
                  </a:cubicBezTo>
                  <a:cubicBezTo>
                    <a:pt x="6254260" y="1035070"/>
                    <a:pt x="6207825" y="1012119"/>
                    <a:pt x="6082748" y="1007154"/>
                  </a:cubicBezTo>
                  <a:cubicBezTo>
                    <a:pt x="5957671" y="1002189"/>
                    <a:pt x="5679507" y="992354"/>
                    <a:pt x="5515025" y="1007154"/>
                  </a:cubicBezTo>
                  <a:cubicBezTo>
                    <a:pt x="5350543" y="1021954"/>
                    <a:pt x="5137735" y="1000943"/>
                    <a:pt x="4839164" y="1007154"/>
                  </a:cubicBezTo>
                  <a:cubicBezTo>
                    <a:pt x="4540593" y="1013365"/>
                    <a:pt x="4579766" y="998824"/>
                    <a:pt x="4487716" y="1007154"/>
                  </a:cubicBezTo>
                  <a:cubicBezTo>
                    <a:pt x="4395666" y="1015484"/>
                    <a:pt x="4017257" y="1045714"/>
                    <a:pt x="3703718" y="1007154"/>
                  </a:cubicBezTo>
                  <a:cubicBezTo>
                    <a:pt x="3390179" y="968594"/>
                    <a:pt x="3428931" y="1007206"/>
                    <a:pt x="3352270" y="1007154"/>
                  </a:cubicBezTo>
                  <a:cubicBezTo>
                    <a:pt x="3275609" y="1007102"/>
                    <a:pt x="2993468" y="973753"/>
                    <a:pt x="2676409" y="1007154"/>
                  </a:cubicBezTo>
                  <a:cubicBezTo>
                    <a:pt x="2359350" y="1040555"/>
                    <a:pt x="2462064" y="1001877"/>
                    <a:pt x="2324961" y="1007154"/>
                  </a:cubicBezTo>
                  <a:cubicBezTo>
                    <a:pt x="2187858" y="1012431"/>
                    <a:pt x="1886884" y="1017225"/>
                    <a:pt x="1540963" y="1007154"/>
                  </a:cubicBezTo>
                  <a:cubicBezTo>
                    <a:pt x="1195042" y="997083"/>
                    <a:pt x="1339120" y="992185"/>
                    <a:pt x="1189515" y="1007154"/>
                  </a:cubicBezTo>
                  <a:cubicBezTo>
                    <a:pt x="1039910" y="1022123"/>
                    <a:pt x="353244" y="1025330"/>
                    <a:pt x="0" y="1007154"/>
                  </a:cubicBezTo>
                  <a:cubicBezTo>
                    <a:pt x="-22651" y="781222"/>
                    <a:pt x="-7672" y="632284"/>
                    <a:pt x="0" y="483434"/>
                  </a:cubicBezTo>
                  <a:cubicBezTo>
                    <a:pt x="7672" y="334584"/>
                    <a:pt x="11977" y="158882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73232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내가 목표한 대로 살아가고 있는가</a:t>
              </a:r>
              <a:r>
                <a:rPr lang="en-US" altLang="ko-KR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나 스스로를 너무 괴롭히고 있지는 않은가를 돌아보게 함</a:t>
              </a: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C9FE082F-D12F-4AFA-A12B-AFF117A4009E}"/>
                </a:ext>
              </a:extLst>
            </p:cNvPr>
            <p:cNvSpPr/>
            <p:nvPr/>
          </p:nvSpPr>
          <p:spPr>
            <a:xfrm>
              <a:off x="8677996" y="5345422"/>
              <a:ext cx="477077" cy="286752"/>
            </a:xfrm>
            <a:custGeom>
              <a:avLst/>
              <a:gdLst>
                <a:gd name="connsiteX0" fmla="*/ 0 w 477077"/>
                <a:gd name="connsiteY0" fmla="*/ 286752 h 286752"/>
                <a:gd name="connsiteX1" fmla="*/ 238539 w 477077"/>
                <a:gd name="connsiteY1" fmla="*/ 0 h 286752"/>
                <a:gd name="connsiteX2" fmla="*/ 477077 w 477077"/>
                <a:gd name="connsiteY2" fmla="*/ 286752 h 286752"/>
                <a:gd name="connsiteX3" fmla="*/ 0 w 477077"/>
                <a:gd name="connsiteY3" fmla="*/ 286752 h 28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7" h="286752" fill="none" extrusionOk="0">
                  <a:moveTo>
                    <a:pt x="0" y="286752"/>
                  </a:moveTo>
                  <a:cubicBezTo>
                    <a:pt x="101169" y="174293"/>
                    <a:pt x="184613" y="78412"/>
                    <a:pt x="238539" y="0"/>
                  </a:cubicBezTo>
                  <a:cubicBezTo>
                    <a:pt x="305307" y="82070"/>
                    <a:pt x="390547" y="170394"/>
                    <a:pt x="477077" y="286752"/>
                  </a:cubicBezTo>
                  <a:cubicBezTo>
                    <a:pt x="346861" y="285866"/>
                    <a:pt x="107201" y="302842"/>
                    <a:pt x="0" y="286752"/>
                  </a:cubicBezTo>
                  <a:close/>
                </a:path>
                <a:path w="477077" h="286752" stroke="0" extrusionOk="0">
                  <a:moveTo>
                    <a:pt x="0" y="286752"/>
                  </a:moveTo>
                  <a:cubicBezTo>
                    <a:pt x="57257" y="212850"/>
                    <a:pt x="134268" y="138514"/>
                    <a:pt x="238539" y="0"/>
                  </a:cubicBezTo>
                  <a:cubicBezTo>
                    <a:pt x="301873" y="97442"/>
                    <a:pt x="364399" y="139473"/>
                    <a:pt x="477077" y="286752"/>
                  </a:cubicBezTo>
                  <a:cubicBezTo>
                    <a:pt x="294550" y="289143"/>
                    <a:pt x="133700" y="280052"/>
                    <a:pt x="0" y="286752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747337770">
                    <a:prstGeom prst="triangl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31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1DB0019-AC88-4D7A-A670-29758EDF0C8F}"/>
              </a:ext>
            </a:extLst>
          </p:cNvPr>
          <p:cNvSpPr txBox="1"/>
          <p:nvPr/>
        </p:nvSpPr>
        <p:spPr>
          <a:xfrm flipH="1">
            <a:off x="5041092" y="407914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나는 나로 살기로 했다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E3FBF0-66CB-48D4-A3FA-F9EA5577615A}"/>
              </a:ext>
            </a:extLst>
          </p:cNvPr>
          <p:cNvGrpSpPr/>
          <p:nvPr/>
        </p:nvGrpSpPr>
        <p:grpSpPr>
          <a:xfrm>
            <a:off x="3702000" y="909092"/>
            <a:ext cx="4788000" cy="680187"/>
            <a:chOff x="3702000" y="828576"/>
            <a:chExt cx="4788000" cy="680187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1BAB835-4916-47FF-9650-D3705CDC5401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28576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51B8550-3B4F-4A07-B044-9145A6F14803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94349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17ED36D-86DF-450F-9A3B-DB4079E11015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442990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F28EC73-8757-4DAF-9326-51877586F3FC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508763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E215D46-F163-46CB-A6D8-DC536E1A5C57}"/>
                </a:ext>
              </a:extLst>
            </p:cNvPr>
            <p:cNvCxnSpPr>
              <a:cxnSpLocks/>
            </p:cNvCxnSpPr>
            <p:nvPr/>
          </p:nvCxnSpPr>
          <p:spPr>
            <a:xfrm>
              <a:off x="7676023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4379439-6E57-4B4A-BCA8-670DDF7B3539}"/>
                </a:ext>
              </a:extLst>
            </p:cNvPr>
            <p:cNvCxnSpPr>
              <a:cxnSpLocks/>
            </p:cNvCxnSpPr>
            <p:nvPr/>
          </p:nvCxnSpPr>
          <p:spPr>
            <a:xfrm>
              <a:off x="7043362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EBC99BD-9FC0-4AB7-8DD6-06F00926EA87}"/>
                </a:ext>
              </a:extLst>
            </p:cNvPr>
            <p:cNvCxnSpPr>
              <a:cxnSpLocks/>
            </p:cNvCxnSpPr>
            <p:nvPr/>
          </p:nvCxnSpPr>
          <p:spPr>
            <a:xfrm>
              <a:off x="6410701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DAC09B2-DFAE-4544-9956-D49D60146F2E}"/>
                </a:ext>
              </a:extLst>
            </p:cNvPr>
            <p:cNvCxnSpPr>
              <a:cxnSpLocks/>
            </p:cNvCxnSpPr>
            <p:nvPr/>
          </p:nvCxnSpPr>
          <p:spPr>
            <a:xfrm>
              <a:off x="5778040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E0DF6FB-5385-482D-BE33-8BBF60443BE1}"/>
                </a:ext>
              </a:extLst>
            </p:cNvPr>
            <p:cNvCxnSpPr>
              <a:cxnSpLocks/>
            </p:cNvCxnSpPr>
            <p:nvPr/>
          </p:nvCxnSpPr>
          <p:spPr>
            <a:xfrm>
              <a:off x="5145379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10A854F-BD85-400C-9805-A15C414C1710}"/>
                </a:ext>
              </a:extLst>
            </p:cNvPr>
            <p:cNvCxnSpPr>
              <a:cxnSpLocks/>
            </p:cNvCxnSpPr>
            <p:nvPr/>
          </p:nvCxnSpPr>
          <p:spPr>
            <a:xfrm>
              <a:off x="4512718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C4C2CE4-081A-4049-A5F4-3DAD1379ABC8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57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035DB9-FF1C-4DB2-905D-3A6B31B7FE93}"/>
                </a:ext>
              </a:extLst>
            </p:cNvPr>
            <p:cNvSpPr txBox="1"/>
            <p:nvPr/>
          </p:nvSpPr>
          <p:spPr>
            <a:xfrm>
              <a:off x="5233120" y="93304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평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9A1230-99AC-4244-91FF-AD3E5E280AAA}"/>
                </a:ext>
              </a:extLst>
            </p:cNvPr>
            <p:cNvSpPr txBox="1"/>
            <p:nvPr/>
          </p:nvSpPr>
          <p:spPr>
            <a:xfrm>
              <a:off x="3947586" y="931984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제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321FACF-BAC4-42AA-A18C-6434D6BAF1F9}"/>
                </a:ext>
              </a:extLst>
            </p:cNvPr>
            <p:cNvSpPr txBox="1"/>
            <p:nvPr/>
          </p:nvSpPr>
          <p:spPr>
            <a:xfrm>
              <a:off x="5872890" y="937819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점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A0E5C2-6A3B-46F4-92F1-2E54E1F518ED}"/>
                </a:ext>
              </a:extLst>
            </p:cNvPr>
            <p:cNvSpPr txBox="1"/>
            <p:nvPr/>
          </p:nvSpPr>
          <p:spPr>
            <a:xfrm>
              <a:off x="7134710" y="934102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요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51D44E8-7274-4F84-B36D-066BC63B8B84}"/>
                </a:ext>
              </a:extLst>
            </p:cNvPr>
            <p:cNvCxnSpPr>
              <a:cxnSpLocks/>
            </p:cNvCxnSpPr>
            <p:nvPr/>
          </p:nvCxnSpPr>
          <p:spPr>
            <a:xfrm>
              <a:off x="8314449" y="897576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297381-28BE-434E-BE58-BD361B3E3D27}"/>
                </a:ext>
              </a:extLst>
            </p:cNvPr>
            <p:cNvSpPr txBox="1"/>
            <p:nvPr/>
          </p:nvSpPr>
          <p:spPr>
            <a:xfrm>
              <a:off x="7767370" y="938878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!</a:t>
              </a:r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9B12AF4-BA69-497A-9D48-E71973CAC1CB}"/>
              </a:ext>
            </a:extLst>
          </p:cNvPr>
          <p:cNvSpPr txBox="1"/>
          <p:nvPr/>
        </p:nvSpPr>
        <p:spPr>
          <a:xfrm>
            <a:off x="6486409" y="1015703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은</a:t>
            </a:r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ED9AF8E4-E3F1-4C71-B261-9BE31E3A5A17}"/>
              </a:ext>
            </a:extLst>
          </p:cNvPr>
          <p:cNvSpPr/>
          <p:nvPr/>
        </p:nvSpPr>
        <p:spPr>
          <a:xfrm>
            <a:off x="2652800" y="2622850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62045" y="431715"/>
                  <a:pt x="418737" y="476414"/>
                  <a:pt x="470161" y="470160"/>
                </a:cubicBezTo>
                <a:cubicBezTo>
                  <a:pt x="555303" y="255256"/>
                  <a:pt x="557614" y="201808"/>
                  <a:pt x="615445" y="0"/>
                </a:cubicBezTo>
                <a:cubicBezTo>
                  <a:pt x="643281" y="54737"/>
                  <a:pt x="701875" y="289644"/>
                  <a:pt x="760729" y="470160"/>
                </a:cubicBezTo>
                <a:cubicBezTo>
                  <a:pt x="911619" y="474694"/>
                  <a:pt x="998425" y="444636"/>
                  <a:pt x="1230889" y="470157"/>
                </a:cubicBezTo>
                <a:cubicBezTo>
                  <a:pt x="1074688" y="559898"/>
                  <a:pt x="976153" y="681499"/>
                  <a:pt x="850520" y="760729"/>
                </a:cubicBezTo>
                <a:cubicBezTo>
                  <a:pt x="911470" y="832050"/>
                  <a:pt x="985980" y="1060852"/>
                  <a:pt x="995810" y="1230887"/>
                </a:cubicBezTo>
                <a:cubicBezTo>
                  <a:pt x="926340" y="1139406"/>
                  <a:pt x="661291" y="967915"/>
                  <a:pt x="615445" y="940310"/>
                </a:cubicBezTo>
                <a:cubicBezTo>
                  <a:pt x="559388" y="1014130"/>
                  <a:pt x="303251" y="1163077"/>
                  <a:pt x="235080" y="1230887"/>
                </a:cubicBezTo>
                <a:cubicBezTo>
                  <a:pt x="310778" y="1031663"/>
                  <a:pt x="307163" y="914246"/>
                  <a:pt x="380370" y="760729"/>
                </a:cubicBezTo>
                <a:cubicBezTo>
                  <a:pt x="244606" y="685045"/>
                  <a:pt x="23818" y="537421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73081" y="458614"/>
                  <a:pt x="291136" y="504584"/>
                  <a:pt x="470161" y="470160"/>
                </a:cubicBezTo>
                <a:cubicBezTo>
                  <a:pt x="538194" y="358141"/>
                  <a:pt x="563341" y="64620"/>
                  <a:pt x="615445" y="0"/>
                </a:cubicBezTo>
                <a:cubicBezTo>
                  <a:pt x="640133" y="71347"/>
                  <a:pt x="666876" y="245704"/>
                  <a:pt x="760729" y="470160"/>
                </a:cubicBezTo>
                <a:cubicBezTo>
                  <a:pt x="933453" y="444551"/>
                  <a:pt x="1045680" y="510482"/>
                  <a:pt x="1230889" y="470157"/>
                </a:cubicBezTo>
                <a:cubicBezTo>
                  <a:pt x="1093586" y="571503"/>
                  <a:pt x="984634" y="683784"/>
                  <a:pt x="850520" y="760729"/>
                </a:cubicBezTo>
                <a:cubicBezTo>
                  <a:pt x="936956" y="929277"/>
                  <a:pt x="949966" y="1067070"/>
                  <a:pt x="995810" y="1230887"/>
                </a:cubicBezTo>
                <a:cubicBezTo>
                  <a:pt x="914004" y="1178870"/>
                  <a:pt x="786340" y="1059692"/>
                  <a:pt x="615445" y="940310"/>
                </a:cubicBezTo>
                <a:cubicBezTo>
                  <a:pt x="500923" y="1061078"/>
                  <a:pt x="330669" y="1124548"/>
                  <a:pt x="235080" y="1230887"/>
                </a:cubicBezTo>
                <a:cubicBezTo>
                  <a:pt x="287761" y="1152149"/>
                  <a:pt x="338978" y="965975"/>
                  <a:pt x="380370" y="760729"/>
                </a:cubicBezTo>
                <a:cubicBezTo>
                  <a:pt x="265706" y="677559"/>
                  <a:pt x="186398" y="5607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750326407">
                  <a:prstGeom prst="star5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별: 꼭짓점 5개 47">
            <a:extLst>
              <a:ext uri="{FF2B5EF4-FFF2-40B4-BE49-F238E27FC236}">
                <a16:creationId xmlns:a16="http://schemas.microsoft.com/office/drawing/2014/main" id="{22991F3E-111F-4DBF-A992-6FA0BDE87F16}"/>
              </a:ext>
            </a:extLst>
          </p:cNvPr>
          <p:cNvSpPr/>
          <p:nvPr/>
        </p:nvSpPr>
        <p:spPr>
          <a:xfrm>
            <a:off x="4068212" y="2622850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97639" y="505676"/>
                  <a:pt x="357867" y="481253"/>
                  <a:pt x="470161" y="470160"/>
                </a:cubicBezTo>
                <a:cubicBezTo>
                  <a:pt x="515381" y="430941"/>
                  <a:pt x="568926" y="188625"/>
                  <a:pt x="615445" y="0"/>
                </a:cubicBezTo>
                <a:cubicBezTo>
                  <a:pt x="669787" y="101310"/>
                  <a:pt x="725881" y="228364"/>
                  <a:pt x="760729" y="470160"/>
                </a:cubicBezTo>
                <a:cubicBezTo>
                  <a:pt x="844443" y="493595"/>
                  <a:pt x="1136519" y="508393"/>
                  <a:pt x="1230889" y="470157"/>
                </a:cubicBezTo>
                <a:cubicBezTo>
                  <a:pt x="1082116" y="626938"/>
                  <a:pt x="978489" y="622054"/>
                  <a:pt x="850520" y="760729"/>
                </a:cubicBezTo>
                <a:cubicBezTo>
                  <a:pt x="952712" y="968616"/>
                  <a:pt x="893178" y="1015093"/>
                  <a:pt x="995810" y="1230887"/>
                </a:cubicBezTo>
                <a:cubicBezTo>
                  <a:pt x="947557" y="1178776"/>
                  <a:pt x="737853" y="1044306"/>
                  <a:pt x="615445" y="940310"/>
                </a:cubicBezTo>
                <a:cubicBezTo>
                  <a:pt x="432759" y="1053646"/>
                  <a:pt x="277257" y="1153749"/>
                  <a:pt x="235080" y="1230887"/>
                </a:cubicBezTo>
                <a:cubicBezTo>
                  <a:pt x="246569" y="1048582"/>
                  <a:pt x="301933" y="891027"/>
                  <a:pt x="380370" y="760729"/>
                </a:cubicBezTo>
                <a:cubicBezTo>
                  <a:pt x="282569" y="701366"/>
                  <a:pt x="152070" y="54332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63295" y="428449"/>
                  <a:pt x="419645" y="455504"/>
                  <a:pt x="470161" y="470160"/>
                </a:cubicBezTo>
                <a:cubicBezTo>
                  <a:pt x="526475" y="303641"/>
                  <a:pt x="567351" y="77954"/>
                  <a:pt x="615445" y="0"/>
                </a:cubicBezTo>
                <a:cubicBezTo>
                  <a:pt x="599529" y="59348"/>
                  <a:pt x="674069" y="311339"/>
                  <a:pt x="760729" y="470160"/>
                </a:cubicBezTo>
                <a:cubicBezTo>
                  <a:pt x="809273" y="434665"/>
                  <a:pt x="1019992" y="457597"/>
                  <a:pt x="1230889" y="470157"/>
                </a:cubicBezTo>
                <a:cubicBezTo>
                  <a:pt x="1083347" y="609924"/>
                  <a:pt x="941265" y="695588"/>
                  <a:pt x="850520" y="760729"/>
                </a:cubicBezTo>
                <a:cubicBezTo>
                  <a:pt x="942979" y="947086"/>
                  <a:pt x="931195" y="1145567"/>
                  <a:pt x="995810" y="1230887"/>
                </a:cubicBezTo>
                <a:cubicBezTo>
                  <a:pt x="802514" y="1112882"/>
                  <a:pt x="763778" y="1100926"/>
                  <a:pt x="615445" y="940310"/>
                </a:cubicBezTo>
                <a:cubicBezTo>
                  <a:pt x="546200" y="994680"/>
                  <a:pt x="282761" y="1210392"/>
                  <a:pt x="235080" y="1230887"/>
                </a:cubicBezTo>
                <a:cubicBezTo>
                  <a:pt x="226715" y="1156783"/>
                  <a:pt x="290774" y="904408"/>
                  <a:pt x="380370" y="760729"/>
                </a:cubicBezTo>
                <a:cubicBezTo>
                  <a:pt x="296438" y="661914"/>
                  <a:pt x="59253" y="527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251975454">
                  <a:prstGeom prst="star5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별: 꼭짓점 5개 49">
            <a:extLst>
              <a:ext uri="{FF2B5EF4-FFF2-40B4-BE49-F238E27FC236}">
                <a16:creationId xmlns:a16="http://schemas.microsoft.com/office/drawing/2014/main" id="{34A84A21-7EBC-4691-AAC7-5076FF3972F7}"/>
              </a:ext>
            </a:extLst>
          </p:cNvPr>
          <p:cNvSpPr/>
          <p:nvPr/>
        </p:nvSpPr>
        <p:spPr>
          <a:xfrm>
            <a:off x="8314449" y="2622850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53909" y="491104"/>
                  <a:pt x="254166" y="478029"/>
                  <a:pt x="470161" y="470160"/>
                </a:cubicBezTo>
                <a:cubicBezTo>
                  <a:pt x="501787" y="358986"/>
                  <a:pt x="541724" y="203367"/>
                  <a:pt x="615445" y="0"/>
                </a:cubicBezTo>
                <a:cubicBezTo>
                  <a:pt x="652349" y="177559"/>
                  <a:pt x="740711" y="372818"/>
                  <a:pt x="760729" y="470160"/>
                </a:cubicBezTo>
                <a:cubicBezTo>
                  <a:pt x="942310" y="504783"/>
                  <a:pt x="1173608" y="438923"/>
                  <a:pt x="1230889" y="470157"/>
                </a:cubicBezTo>
                <a:cubicBezTo>
                  <a:pt x="1055012" y="618879"/>
                  <a:pt x="997956" y="657494"/>
                  <a:pt x="850520" y="760729"/>
                </a:cubicBezTo>
                <a:cubicBezTo>
                  <a:pt x="879243" y="849599"/>
                  <a:pt x="904272" y="1004792"/>
                  <a:pt x="995810" y="1230887"/>
                </a:cubicBezTo>
                <a:cubicBezTo>
                  <a:pt x="879261" y="1164905"/>
                  <a:pt x="671092" y="959022"/>
                  <a:pt x="615445" y="940310"/>
                </a:cubicBezTo>
                <a:cubicBezTo>
                  <a:pt x="575091" y="967633"/>
                  <a:pt x="328141" y="1157825"/>
                  <a:pt x="235080" y="1230887"/>
                </a:cubicBezTo>
                <a:cubicBezTo>
                  <a:pt x="267300" y="1017116"/>
                  <a:pt x="348037" y="1007369"/>
                  <a:pt x="380370" y="760729"/>
                </a:cubicBezTo>
                <a:cubicBezTo>
                  <a:pt x="255654" y="663053"/>
                  <a:pt x="109789" y="55479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53207" y="465525"/>
                  <a:pt x="278011" y="503219"/>
                  <a:pt x="470161" y="470160"/>
                </a:cubicBezTo>
                <a:cubicBezTo>
                  <a:pt x="542629" y="240650"/>
                  <a:pt x="589736" y="162780"/>
                  <a:pt x="615445" y="0"/>
                </a:cubicBezTo>
                <a:cubicBezTo>
                  <a:pt x="656766" y="85811"/>
                  <a:pt x="730616" y="265011"/>
                  <a:pt x="760729" y="470160"/>
                </a:cubicBezTo>
                <a:cubicBezTo>
                  <a:pt x="813553" y="509498"/>
                  <a:pt x="1081742" y="474157"/>
                  <a:pt x="1230889" y="470157"/>
                </a:cubicBezTo>
                <a:cubicBezTo>
                  <a:pt x="1100567" y="604356"/>
                  <a:pt x="959198" y="716030"/>
                  <a:pt x="850520" y="760729"/>
                </a:cubicBezTo>
                <a:cubicBezTo>
                  <a:pt x="911621" y="919119"/>
                  <a:pt x="915917" y="1065829"/>
                  <a:pt x="995810" y="1230887"/>
                </a:cubicBezTo>
                <a:cubicBezTo>
                  <a:pt x="907509" y="1162989"/>
                  <a:pt x="741924" y="1000738"/>
                  <a:pt x="615445" y="940310"/>
                </a:cubicBezTo>
                <a:cubicBezTo>
                  <a:pt x="475641" y="1067777"/>
                  <a:pt x="319714" y="1113114"/>
                  <a:pt x="235080" y="1230887"/>
                </a:cubicBezTo>
                <a:cubicBezTo>
                  <a:pt x="295206" y="1131551"/>
                  <a:pt x="392599" y="859167"/>
                  <a:pt x="380370" y="760729"/>
                </a:cubicBezTo>
                <a:cubicBezTo>
                  <a:pt x="331828" y="743269"/>
                  <a:pt x="114714" y="54712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702677453">
                  <a:prstGeom prst="star5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별: 꼭짓점 5개 61">
            <a:extLst>
              <a:ext uri="{FF2B5EF4-FFF2-40B4-BE49-F238E27FC236}">
                <a16:creationId xmlns:a16="http://schemas.microsoft.com/office/drawing/2014/main" id="{FE9D55A6-C1D1-4C19-BD9F-DAE48A1C8590}"/>
              </a:ext>
            </a:extLst>
          </p:cNvPr>
          <p:cNvSpPr/>
          <p:nvPr/>
        </p:nvSpPr>
        <p:spPr>
          <a:xfrm>
            <a:off x="5483624" y="2622850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24332" y="437811"/>
                  <a:pt x="421605" y="442267"/>
                  <a:pt x="470161" y="470160"/>
                </a:cubicBezTo>
                <a:cubicBezTo>
                  <a:pt x="549671" y="278847"/>
                  <a:pt x="593782" y="65927"/>
                  <a:pt x="615445" y="0"/>
                </a:cubicBezTo>
                <a:cubicBezTo>
                  <a:pt x="677391" y="158609"/>
                  <a:pt x="775428" y="380652"/>
                  <a:pt x="760729" y="470160"/>
                </a:cubicBezTo>
                <a:cubicBezTo>
                  <a:pt x="953097" y="478871"/>
                  <a:pt x="1138106" y="479262"/>
                  <a:pt x="1230889" y="470157"/>
                </a:cubicBezTo>
                <a:cubicBezTo>
                  <a:pt x="1117668" y="551521"/>
                  <a:pt x="925657" y="713319"/>
                  <a:pt x="850520" y="760729"/>
                </a:cubicBezTo>
                <a:cubicBezTo>
                  <a:pt x="860430" y="879215"/>
                  <a:pt x="1010581" y="1134810"/>
                  <a:pt x="995810" y="1230887"/>
                </a:cubicBezTo>
                <a:cubicBezTo>
                  <a:pt x="949958" y="1176968"/>
                  <a:pt x="685203" y="948725"/>
                  <a:pt x="615445" y="940310"/>
                </a:cubicBezTo>
                <a:cubicBezTo>
                  <a:pt x="543246" y="999626"/>
                  <a:pt x="306940" y="1127034"/>
                  <a:pt x="235080" y="1230887"/>
                </a:cubicBezTo>
                <a:cubicBezTo>
                  <a:pt x="250169" y="1132616"/>
                  <a:pt x="325291" y="843033"/>
                  <a:pt x="380370" y="760729"/>
                </a:cubicBezTo>
                <a:cubicBezTo>
                  <a:pt x="279688" y="688647"/>
                  <a:pt x="94758" y="499026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229013" y="456353"/>
                  <a:pt x="422641" y="483990"/>
                  <a:pt x="470161" y="470160"/>
                </a:cubicBezTo>
                <a:cubicBezTo>
                  <a:pt x="515430" y="276895"/>
                  <a:pt x="566887" y="133851"/>
                  <a:pt x="615445" y="0"/>
                </a:cubicBezTo>
                <a:cubicBezTo>
                  <a:pt x="663845" y="229510"/>
                  <a:pt x="733322" y="369564"/>
                  <a:pt x="760729" y="470160"/>
                </a:cubicBezTo>
                <a:cubicBezTo>
                  <a:pt x="946376" y="434213"/>
                  <a:pt x="1033356" y="490993"/>
                  <a:pt x="1230889" y="470157"/>
                </a:cubicBezTo>
                <a:cubicBezTo>
                  <a:pt x="1146049" y="566245"/>
                  <a:pt x="977012" y="670307"/>
                  <a:pt x="850520" y="760729"/>
                </a:cubicBezTo>
                <a:cubicBezTo>
                  <a:pt x="893448" y="877831"/>
                  <a:pt x="922971" y="1113452"/>
                  <a:pt x="995810" y="1230887"/>
                </a:cubicBezTo>
                <a:cubicBezTo>
                  <a:pt x="880630" y="1195903"/>
                  <a:pt x="760150" y="1091697"/>
                  <a:pt x="615445" y="940310"/>
                </a:cubicBezTo>
                <a:cubicBezTo>
                  <a:pt x="466526" y="1018633"/>
                  <a:pt x="284228" y="1190036"/>
                  <a:pt x="235080" y="1230887"/>
                </a:cubicBezTo>
                <a:cubicBezTo>
                  <a:pt x="247064" y="1098319"/>
                  <a:pt x="323610" y="875957"/>
                  <a:pt x="380370" y="760729"/>
                </a:cubicBezTo>
                <a:cubicBezTo>
                  <a:pt x="222145" y="646314"/>
                  <a:pt x="72748" y="488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3240471801">
                  <a:prstGeom prst="star5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별: 꼭짓점 5개 64">
            <a:extLst>
              <a:ext uri="{FF2B5EF4-FFF2-40B4-BE49-F238E27FC236}">
                <a16:creationId xmlns:a16="http://schemas.microsoft.com/office/drawing/2014/main" id="{9B3FCAE5-4847-40DF-AB07-35C42246BBAD}"/>
              </a:ext>
            </a:extLst>
          </p:cNvPr>
          <p:cNvSpPr/>
          <p:nvPr/>
        </p:nvSpPr>
        <p:spPr>
          <a:xfrm>
            <a:off x="6899036" y="2622850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11214" y="493508"/>
                  <a:pt x="405853" y="489665"/>
                  <a:pt x="470161" y="470160"/>
                </a:cubicBezTo>
                <a:cubicBezTo>
                  <a:pt x="554975" y="329814"/>
                  <a:pt x="605306" y="49782"/>
                  <a:pt x="615445" y="0"/>
                </a:cubicBezTo>
                <a:cubicBezTo>
                  <a:pt x="671961" y="193661"/>
                  <a:pt x="759804" y="346584"/>
                  <a:pt x="760729" y="470160"/>
                </a:cubicBezTo>
                <a:cubicBezTo>
                  <a:pt x="909629" y="503552"/>
                  <a:pt x="1179519" y="443540"/>
                  <a:pt x="1230889" y="470157"/>
                </a:cubicBezTo>
                <a:cubicBezTo>
                  <a:pt x="1177729" y="502890"/>
                  <a:pt x="938074" y="693583"/>
                  <a:pt x="850520" y="760729"/>
                </a:cubicBezTo>
                <a:cubicBezTo>
                  <a:pt x="898703" y="807084"/>
                  <a:pt x="954016" y="1034414"/>
                  <a:pt x="995810" y="1230887"/>
                </a:cubicBezTo>
                <a:cubicBezTo>
                  <a:pt x="902575" y="1213444"/>
                  <a:pt x="782712" y="1087920"/>
                  <a:pt x="615445" y="940310"/>
                </a:cubicBezTo>
                <a:cubicBezTo>
                  <a:pt x="512017" y="1000454"/>
                  <a:pt x="353343" y="1137732"/>
                  <a:pt x="235080" y="1230887"/>
                </a:cubicBezTo>
                <a:cubicBezTo>
                  <a:pt x="224056" y="1128106"/>
                  <a:pt x="310888" y="890419"/>
                  <a:pt x="380370" y="760729"/>
                </a:cubicBezTo>
                <a:cubicBezTo>
                  <a:pt x="229745" y="650541"/>
                  <a:pt x="41873" y="526954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43999" y="463619"/>
                  <a:pt x="291709" y="492831"/>
                  <a:pt x="470161" y="470160"/>
                </a:cubicBezTo>
                <a:cubicBezTo>
                  <a:pt x="519087" y="230185"/>
                  <a:pt x="530214" y="134804"/>
                  <a:pt x="615445" y="0"/>
                </a:cubicBezTo>
                <a:cubicBezTo>
                  <a:pt x="651203" y="162238"/>
                  <a:pt x="660196" y="263789"/>
                  <a:pt x="760729" y="470160"/>
                </a:cubicBezTo>
                <a:cubicBezTo>
                  <a:pt x="885501" y="453349"/>
                  <a:pt x="1160276" y="446024"/>
                  <a:pt x="1230889" y="470157"/>
                </a:cubicBezTo>
                <a:cubicBezTo>
                  <a:pt x="1159953" y="556302"/>
                  <a:pt x="1045858" y="653174"/>
                  <a:pt x="850520" y="760729"/>
                </a:cubicBezTo>
                <a:cubicBezTo>
                  <a:pt x="893006" y="869418"/>
                  <a:pt x="927877" y="1035802"/>
                  <a:pt x="995810" y="1230887"/>
                </a:cubicBezTo>
                <a:cubicBezTo>
                  <a:pt x="880442" y="1106521"/>
                  <a:pt x="816209" y="1070680"/>
                  <a:pt x="615445" y="940310"/>
                </a:cubicBezTo>
                <a:cubicBezTo>
                  <a:pt x="586220" y="1012287"/>
                  <a:pt x="343556" y="1138751"/>
                  <a:pt x="235080" y="1230887"/>
                </a:cubicBezTo>
                <a:cubicBezTo>
                  <a:pt x="335038" y="1055925"/>
                  <a:pt x="321716" y="809912"/>
                  <a:pt x="380370" y="760729"/>
                </a:cubicBezTo>
                <a:cubicBezTo>
                  <a:pt x="363796" y="695611"/>
                  <a:pt x="129356" y="5686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3584032255">
                  <a:prstGeom prst="star5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090F0-973B-4440-A2E0-B8619B380927}"/>
              </a:ext>
            </a:extLst>
          </p:cNvPr>
          <p:cNvSpPr txBox="1"/>
          <p:nvPr/>
        </p:nvSpPr>
        <p:spPr>
          <a:xfrm>
            <a:off x="2652800" y="4823791"/>
            <a:ext cx="66899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C80000"/>
                </a:solidFill>
                <a:latin typeface="210 스탠다드 040" panose="02020603020101020101" pitchFamily="18" charset="-127"/>
                <a:ea typeface="210 스탠다드 040" panose="02020603020101020101" pitchFamily="18" charset="-127"/>
              </a:rPr>
              <a:t>“</a:t>
            </a:r>
            <a:r>
              <a:rPr lang="ko-KR" altLang="en-US" sz="2200" dirty="0">
                <a:solidFill>
                  <a:srgbClr val="C80000"/>
                </a:solidFill>
                <a:latin typeface="210 스탠다드 040" panose="02020603020101020101" pitchFamily="18" charset="-127"/>
                <a:ea typeface="210 스탠다드 040" panose="02020603020101020101" pitchFamily="18" charset="-127"/>
              </a:rPr>
              <a:t>완전 추천해요</a:t>
            </a:r>
            <a:r>
              <a:rPr lang="en-US" altLang="ko-KR" sz="2200" dirty="0">
                <a:solidFill>
                  <a:srgbClr val="C80000"/>
                </a:solidFill>
                <a:latin typeface="210 스탠다드 040" panose="02020603020101020101" pitchFamily="18" charset="-127"/>
                <a:ea typeface="210 스탠다드 040" panose="02020603020101020101" pitchFamily="18" charset="-127"/>
              </a:rPr>
              <a:t>.”</a:t>
            </a:r>
          </a:p>
          <a:p>
            <a:pPr algn="ctr"/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힘들 때마다 꺼내 보며 위로 받고 싶은 책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소중한 사람에게 선물하면 좋을 책</a:t>
            </a:r>
          </a:p>
        </p:txBody>
      </p:sp>
    </p:spTree>
    <p:extLst>
      <p:ext uri="{BB962C8B-B14F-4D97-AF65-F5344CB8AC3E}">
        <p14:creationId xmlns:p14="http://schemas.microsoft.com/office/powerpoint/2010/main" val="197447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373</Words>
  <Application>Microsoft Office PowerPoint</Application>
  <PresentationFormat>와이드스크린</PresentationFormat>
  <Paragraphs>121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210 스탠다드 040</vt:lpstr>
      <vt:lpstr>KoPub돋움체 Medium</vt:lpstr>
      <vt:lpstr>Arial</vt:lpstr>
      <vt:lpstr>DX영화자막 M</vt:lpstr>
      <vt:lpstr>휴먼옛체</vt:lpstr>
      <vt:lpstr>210 스탠다드 030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41</cp:revision>
  <dcterms:created xsi:type="dcterms:W3CDTF">2020-02-24T07:56:24Z</dcterms:created>
  <dcterms:modified xsi:type="dcterms:W3CDTF">2020-02-25T06:50:19Z</dcterms:modified>
</cp:coreProperties>
</file>