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288000" cy="10287000"/>
  <p:notesSz cx="18288000" cy="102870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435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435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435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jpeg"  /><Relationship Id="rId5" Type="http://schemas.openxmlformats.org/officeDocument/2006/relationships/image" Target="../media/image9.jpeg"  /><Relationship Id="rId6" Type="http://schemas.openxmlformats.org/officeDocument/2006/relationships/image" Target="../media/image10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332230" cy="9184640"/>
          </a:xfrm>
          <a:custGeom>
            <a:avLst/>
            <a:gdLst/>
            <a:ahLst/>
            <a:cxnLst/>
            <a:rect l="l" t="t" r="r" b="b"/>
            <a:pathLst>
              <a:path w="1332230" h="9184640">
                <a:moveTo>
                  <a:pt x="0" y="9184511"/>
                </a:moveTo>
                <a:lnTo>
                  <a:pt x="1331685" y="9184511"/>
                </a:lnTo>
                <a:lnTo>
                  <a:pt x="1331685" y="0"/>
                </a:lnTo>
                <a:lnTo>
                  <a:pt x="0" y="0"/>
                </a:lnTo>
                <a:lnTo>
                  <a:pt x="0" y="9184511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46162"/>
            <a:ext cx="18288000" cy="3141345"/>
          </a:xfrm>
          <a:custGeom>
            <a:avLst/>
            <a:gdLst/>
            <a:ahLst/>
            <a:cxnLst/>
            <a:rect l="l" t="t" r="r" b="b"/>
            <a:pathLst>
              <a:path w="18288000" h="3141345">
                <a:moveTo>
                  <a:pt x="18288000" y="3140838"/>
                </a:moveTo>
                <a:lnTo>
                  <a:pt x="0" y="3140838"/>
                </a:lnTo>
                <a:lnTo>
                  <a:pt x="0" y="285181"/>
                </a:lnTo>
                <a:lnTo>
                  <a:pt x="1331352" y="0"/>
                </a:lnTo>
                <a:lnTo>
                  <a:pt x="18288000" y="2797703"/>
                </a:lnTo>
                <a:lnTo>
                  <a:pt x="18288000" y="3140838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35451" y="7610822"/>
            <a:ext cx="1414145" cy="222250"/>
          </a:xfrm>
          <a:custGeom>
            <a:avLst/>
            <a:gdLst/>
            <a:ahLst/>
            <a:cxnLst/>
            <a:rect l="l" t="t" r="r" b="b"/>
            <a:pathLst>
              <a:path w="1414145" h="222250">
                <a:moveTo>
                  <a:pt x="14020" y="44982"/>
                </a:moveTo>
                <a:lnTo>
                  <a:pt x="0" y="31546"/>
                </a:lnTo>
                <a:lnTo>
                  <a:pt x="13253" y="18776"/>
                </a:lnTo>
                <a:lnTo>
                  <a:pt x="27602" y="8908"/>
                </a:lnTo>
                <a:lnTo>
                  <a:pt x="43704" y="2546"/>
                </a:lnTo>
                <a:lnTo>
                  <a:pt x="62215" y="292"/>
                </a:lnTo>
                <a:lnTo>
                  <a:pt x="87819" y="4719"/>
                </a:lnTo>
                <a:lnTo>
                  <a:pt x="107125" y="17306"/>
                </a:lnTo>
                <a:lnTo>
                  <a:pt x="108525" y="19570"/>
                </a:lnTo>
                <a:lnTo>
                  <a:pt x="59587" y="19570"/>
                </a:lnTo>
                <a:lnTo>
                  <a:pt x="46675" y="21528"/>
                </a:lnTo>
                <a:lnTo>
                  <a:pt x="34722" y="26909"/>
                </a:lnTo>
                <a:lnTo>
                  <a:pt x="23810" y="34973"/>
                </a:lnTo>
                <a:lnTo>
                  <a:pt x="14020" y="44982"/>
                </a:lnTo>
                <a:close/>
              </a:path>
              <a:path w="1414145" h="222250">
                <a:moveTo>
                  <a:pt x="133778" y="217901"/>
                </a:moveTo>
                <a:lnTo>
                  <a:pt x="1460" y="217901"/>
                </a:lnTo>
                <a:lnTo>
                  <a:pt x="1460" y="203589"/>
                </a:lnTo>
                <a:lnTo>
                  <a:pt x="45721" y="161806"/>
                </a:lnTo>
                <a:lnTo>
                  <a:pt x="76455" y="125198"/>
                </a:lnTo>
                <a:lnTo>
                  <a:pt x="94373" y="92808"/>
                </a:lnTo>
                <a:lnTo>
                  <a:pt x="100188" y="63676"/>
                </a:lnTo>
                <a:lnTo>
                  <a:pt x="97705" y="46187"/>
                </a:lnTo>
                <a:lnTo>
                  <a:pt x="90183" y="32203"/>
                </a:lnTo>
                <a:lnTo>
                  <a:pt x="77514" y="22929"/>
                </a:lnTo>
                <a:lnTo>
                  <a:pt x="59587" y="19570"/>
                </a:lnTo>
                <a:lnTo>
                  <a:pt x="108525" y="19570"/>
                </a:lnTo>
                <a:lnTo>
                  <a:pt x="119311" y="37013"/>
                </a:lnTo>
                <a:lnTo>
                  <a:pt x="123555" y="62800"/>
                </a:lnTo>
                <a:lnTo>
                  <a:pt x="117444" y="95450"/>
                </a:lnTo>
                <a:lnTo>
                  <a:pt x="100078" y="128813"/>
                </a:lnTo>
                <a:lnTo>
                  <a:pt x="72909" y="163271"/>
                </a:lnTo>
                <a:lnTo>
                  <a:pt x="37387" y="199207"/>
                </a:lnTo>
                <a:lnTo>
                  <a:pt x="133778" y="199207"/>
                </a:lnTo>
                <a:lnTo>
                  <a:pt x="133778" y="217901"/>
                </a:lnTo>
                <a:close/>
              </a:path>
              <a:path w="1414145" h="222250">
                <a:moveTo>
                  <a:pt x="133778" y="199207"/>
                </a:moveTo>
                <a:lnTo>
                  <a:pt x="37387" y="199207"/>
                </a:lnTo>
                <a:lnTo>
                  <a:pt x="46150" y="198441"/>
                </a:lnTo>
                <a:lnTo>
                  <a:pt x="55132" y="197893"/>
                </a:lnTo>
                <a:lnTo>
                  <a:pt x="64005" y="197564"/>
                </a:lnTo>
                <a:lnTo>
                  <a:pt x="72439" y="197455"/>
                </a:lnTo>
                <a:lnTo>
                  <a:pt x="133778" y="197455"/>
                </a:lnTo>
                <a:lnTo>
                  <a:pt x="133778" y="199207"/>
                </a:lnTo>
                <a:close/>
              </a:path>
              <a:path w="1414145" h="222250">
                <a:moveTo>
                  <a:pt x="229001" y="221699"/>
                </a:moveTo>
                <a:lnTo>
                  <a:pt x="201727" y="214780"/>
                </a:lnTo>
                <a:lnTo>
                  <a:pt x="181025" y="193950"/>
                </a:lnTo>
                <a:lnTo>
                  <a:pt x="167880" y="159099"/>
                </a:lnTo>
                <a:lnTo>
                  <a:pt x="163280" y="110119"/>
                </a:lnTo>
                <a:lnTo>
                  <a:pt x="167880" y="61659"/>
                </a:lnTo>
                <a:lnTo>
                  <a:pt x="181025" y="27383"/>
                </a:lnTo>
                <a:lnTo>
                  <a:pt x="201727" y="7019"/>
                </a:lnTo>
                <a:lnTo>
                  <a:pt x="229001" y="292"/>
                </a:lnTo>
                <a:lnTo>
                  <a:pt x="256061" y="7060"/>
                </a:lnTo>
                <a:lnTo>
                  <a:pt x="268621" y="19570"/>
                </a:lnTo>
                <a:lnTo>
                  <a:pt x="229001" y="19570"/>
                </a:lnTo>
                <a:lnTo>
                  <a:pt x="211617" y="24928"/>
                </a:lnTo>
                <a:lnTo>
                  <a:pt x="198149" y="41404"/>
                </a:lnTo>
                <a:lnTo>
                  <a:pt x="189445" y="69600"/>
                </a:lnTo>
                <a:lnTo>
                  <a:pt x="186355" y="110119"/>
                </a:lnTo>
                <a:lnTo>
                  <a:pt x="189445" y="151404"/>
                </a:lnTo>
                <a:lnTo>
                  <a:pt x="198149" y="180148"/>
                </a:lnTo>
                <a:lnTo>
                  <a:pt x="211617" y="196953"/>
                </a:lnTo>
                <a:lnTo>
                  <a:pt x="229001" y="202420"/>
                </a:lnTo>
                <a:lnTo>
                  <a:pt x="268233" y="202420"/>
                </a:lnTo>
                <a:lnTo>
                  <a:pt x="256061" y="214780"/>
                </a:lnTo>
                <a:lnTo>
                  <a:pt x="229001" y="221699"/>
                </a:lnTo>
                <a:close/>
              </a:path>
              <a:path w="1414145" h="222250">
                <a:moveTo>
                  <a:pt x="268233" y="202420"/>
                </a:moveTo>
                <a:lnTo>
                  <a:pt x="229001" y="202420"/>
                </a:lnTo>
                <a:lnTo>
                  <a:pt x="246171" y="196953"/>
                </a:lnTo>
                <a:lnTo>
                  <a:pt x="259452" y="180148"/>
                </a:lnTo>
                <a:lnTo>
                  <a:pt x="268023" y="151404"/>
                </a:lnTo>
                <a:lnTo>
                  <a:pt x="271062" y="110119"/>
                </a:lnTo>
                <a:lnTo>
                  <a:pt x="268023" y="69600"/>
                </a:lnTo>
                <a:lnTo>
                  <a:pt x="259452" y="41404"/>
                </a:lnTo>
                <a:lnTo>
                  <a:pt x="246171" y="24928"/>
                </a:lnTo>
                <a:lnTo>
                  <a:pt x="229001" y="19570"/>
                </a:lnTo>
                <a:lnTo>
                  <a:pt x="268621" y="19570"/>
                </a:lnTo>
                <a:lnTo>
                  <a:pt x="276576" y="27493"/>
                </a:lnTo>
                <a:lnTo>
                  <a:pt x="289588" y="61782"/>
                </a:lnTo>
                <a:lnTo>
                  <a:pt x="294138" y="110119"/>
                </a:lnTo>
                <a:lnTo>
                  <a:pt x="289588" y="159099"/>
                </a:lnTo>
                <a:lnTo>
                  <a:pt x="276576" y="193950"/>
                </a:lnTo>
                <a:lnTo>
                  <a:pt x="268233" y="202420"/>
                </a:lnTo>
                <a:close/>
              </a:path>
              <a:path w="1414145" h="222250">
                <a:moveTo>
                  <a:pt x="338828" y="40893"/>
                </a:moveTo>
                <a:lnTo>
                  <a:pt x="325684" y="25412"/>
                </a:lnTo>
                <a:lnTo>
                  <a:pt x="338107" y="15444"/>
                </a:lnTo>
                <a:lnTo>
                  <a:pt x="351899" y="7448"/>
                </a:lnTo>
                <a:lnTo>
                  <a:pt x="367335" y="2081"/>
                </a:lnTo>
                <a:lnTo>
                  <a:pt x="384687" y="0"/>
                </a:lnTo>
                <a:lnTo>
                  <a:pt x="408967" y="3664"/>
                </a:lnTo>
                <a:lnTo>
                  <a:pt x="428209" y="13983"/>
                </a:lnTo>
                <a:lnTo>
                  <a:pt x="432245" y="19278"/>
                </a:lnTo>
                <a:lnTo>
                  <a:pt x="383811" y="19278"/>
                </a:lnTo>
                <a:lnTo>
                  <a:pt x="371073" y="21053"/>
                </a:lnTo>
                <a:lnTo>
                  <a:pt x="359238" y="25594"/>
                </a:lnTo>
                <a:lnTo>
                  <a:pt x="348444" y="32381"/>
                </a:lnTo>
                <a:lnTo>
                  <a:pt x="338828" y="40893"/>
                </a:lnTo>
                <a:close/>
              </a:path>
              <a:path w="1414145" h="222250">
                <a:moveTo>
                  <a:pt x="435968" y="201836"/>
                </a:moveTo>
                <a:lnTo>
                  <a:pt x="384103" y="201836"/>
                </a:lnTo>
                <a:lnTo>
                  <a:pt x="402053" y="198929"/>
                </a:lnTo>
                <a:lnTo>
                  <a:pt x="416196" y="190627"/>
                </a:lnTo>
                <a:lnTo>
                  <a:pt x="425466" y="177560"/>
                </a:lnTo>
                <a:lnTo>
                  <a:pt x="428793" y="160359"/>
                </a:lnTo>
                <a:lnTo>
                  <a:pt x="425187" y="142208"/>
                </a:lnTo>
                <a:lnTo>
                  <a:pt x="413531" y="128192"/>
                </a:lnTo>
                <a:lnTo>
                  <a:pt x="392564" y="119160"/>
                </a:lnTo>
                <a:lnTo>
                  <a:pt x="361027" y="115961"/>
                </a:lnTo>
                <a:lnTo>
                  <a:pt x="361027" y="97267"/>
                </a:lnTo>
                <a:lnTo>
                  <a:pt x="389283" y="94017"/>
                </a:lnTo>
                <a:lnTo>
                  <a:pt x="407872" y="85072"/>
                </a:lnTo>
                <a:lnTo>
                  <a:pt x="418081" y="71635"/>
                </a:lnTo>
                <a:lnTo>
                  <a:pt x="421199" y="54913"/>
                </a:lnTo>
                <a:lnTo>
                  <a:pt x="418602" y="40391"/>
                </a:lnTo>
                <a:lnTo>
                  <a:pt x="411158" y="29209"/>
                </a:lnTo>
                <a:lnTo>
                  <a:pt x="399387" y="21970"/>
                </a:lnTo>
                <a:lnTo>
                  <a:pt x="383811" y="19278"/>
                </a:lnTo>
                <a:lnTo>
                  <a:pt x="432245" y="19278"/>
                </a:lnTo>
                <a:lnTo>
                  <a:pt x="440878" y="30601"/>
                </a:lnTo>
                <a:lnTo>
                  <a:pt x="445442" y="53161"/>
                </a:lnTo>
                <a:lnTo>
                  <a:pt x="442667" y="71348"/>
                </a:lnTo>
                <a:lnTo>
                  <a:pt x="434854" y="86058"/>
                </a:lnTo>
                <a:lnTo>
                  <a:pt x="422769" y="97317"/>
                </a:lnTo>
                <a:lnTo>
                  <a:pt x="407178" y="105153"/>
                </a:lnTo>
                <a:lnTo>
                  <a:pt x="407178" y="106322"/>
                </a:lnTo>
                <a:lnTo>
                  <a:pt x="424895" y="113172"/>
                </a:lnTo>
                <a:lnTo>
                  <a:pt x="439381" y="124760"/>
                </a:lnTo>
                <a:lnTo>
                  <a:pt x="449157" y="140784"/>
                </a:lnTo>
                <a:lnTo>
                  <a:pt x="452745" y="160943"/>
                </a:lnTo>
                <a:lnTo>
                  <a:pt x="447505" y="186456"/>
                </a:lnTo>
                <a:lnTo>
                  <a:pt x="435968" y="201836"/>
                </a:lnTo>
                <a:close/>
              </a:path>
              <a:path w="1414145" h="222250">
                <a:moveTo>
                  <a:pt x="385563" y="221699"/>
                </a:moveTo>
                <a:lnTo>
                  <a:pt x="362857" y="219229"/>
                </a:lnTo>
                <a:lnTo>
                  <a:pt x="344341" y="212680"/>
                </a:lnTo>
                <a:lnTo>
                  <a:pt x="329495" y="203338"/>
                </a:lnTo>
                <a:lnTo>
                  <a:pt x="317797" y="192489"/>
                </a:lnTo>
                <a:lnTo>
                  <a:pt x="330065" y="177008"/>
                </a:lnTo>
                <a:lnTo>
                  <a:pt x="340234" y="186310"/>
                </a:lnTo>
                <a:lnTo>
                  <a:pt x="352264" y="194242"/>
                </a:lnTo>
                <a:lnTo>
                  <a:pt x="366705" y="199764"/>
                </a:lnTo>
                <a:lnTo>
                  <a:pt x="384103" y="201836"/>
                </a:lnTo>
                <a:lnTo>
                  <a:pt x="435968" y="201836"/>
                </a:lnTo>
                <a:lnTo>
                  <a:pt x="433174" y="205560"/>
                </a:lnTo>
                <a:lnTo>
                  <a:pt x="411833" y="217545"/>
                </a:lnTo>
                <a:lnTo>
                  <a:pt x="385563" y="221699"/>
                </a:lnTo>
                <a:close/>
              </a:path>
              <a:path w="1414145" h="222250">
                <a:moveTo>
                  <a:pt x="540957" y="136407"/>
                </a:moveTo>
                <a:lnTo>
                  <a:pt x="516795" y="132113"/>
                </a:lnTo>
                <a:lnTo>
                  <a:pt x="498384" y="119356"/>
                </a:lnTo>
                <a:lnTo>
                  <a:pt x="486655" y="98330"/>
                </a:lnTo>
                <a:lnTo>
                  <a:pt x="482538" y="69226"/>
                </a:lnTo>
                <a:lnTo>
                  <a:pt x="487340" y="41203"/>
                </a:lnTo>
                <a:lnTo>
                  <a:pt x="500356" y="19424"/>
                </a:lnTo>
                <a:lnTo>
                  <a:pt x="519506" y="5312"/>
                </a:lnTo>
                <a:lnTo>
                  <a:pt x="542710" y="292"/>
                </a:lnTo>
                <a:lnTo>
                  <a:pt x="571175" y="6631"/>
                </a:lnTo>
                <a:lnTo>
                  <a:pt x="585813" y="18986"/>
                </a:lnTo>
                <a:lnTo>
                  <a:pt x="542710" y="18986"/>
                </a:lnTo>
                <a:lnTo>
                  <a:pt x="527872" y="22646"/>
                </a:lnTo>
                <a:lnTo>
                  <a:pt x="516019" y="32933"/>
                </a:lnTo>
                <a:lnTo>
                  <a:pt x="508165" y="48807"/>
                </a:lnTo>
                <a:lnTo>
                  <a:pt x="505322" y="69226"/>
                </a:lnTo>
                <a:lnTo>
                  <a:pt x="507745" y="89385"/>
                </a:lnTo>
                <a:lnTo>
                  <a:pt x="515070" y="104971"/>
                </a:lnTo>
                <a:lnTo>
                  <a:pt x="527379" y="115025"/>
                </a:lnTo>
                <a:lnTo>
                  <a:pt x="544754" y="118590"/>
                </a:lnTo>
                <a:lnTo>
                  <a:pt x="582064" y="118590"/>
                </a:lnTo>
                <a:lnTo>
                  <a:pt x="580307" y="120388"/>
                </a:lnTo>
                <a:lnTo>
                  <a:pt x="568049" y="128959"/>
                </a:lnTo>
                <a:lnTo>
                  <a:pt x="554804" y="134463"/>
                </a:lnTo>
                <a:lnTo>
                  <a:pt x="540957" y="136407"/>
                </a:lnTo>
                <a:close/>
              </a:path>
              <a:path w="1414145" h="222250">
                <a:moveTo>
                  <a:pt x="582064" y="118590"/>
                </a:moveTo>
                <a:lnTo>
                  <a:pt x="544754" y="118590"/>
                </a:lnTo>
                <a:lnTo>
                  <a:pt x="556032" y="116937"/>
                </a:lnTo>
                <a:lnTo>
                  <a:pt x="567720" y="111725"/>
                </a:lnTo>
                <a:lnTo>
                  <a:pt x="579463" y="102570"/>
                </a:lnTo>
                <a:lnTo>
                  <a:pt x="590905" y="89088"/>
                </a:lnTo>
                <a:lnTo>
                  <a:pt x="586455" y="59281"/>
                </a:lnTo>
                <a:lnTo>
                  <a:pt x="576775" y="37278"/>
                </a:lnTo>
                <a:lnTo>
                  <a:pt x="562111" y="23655"/>
                </a:lnTo>
                <a:lnTo>
                  <a:pt x="542710" y="18986"/>
                </a:lnTo>
                <a:lnTo>
                  <a:pt x="585813" y="18986"/>
                </a:lnTo>
                <a:lnTo>
                  <a:pt x="593643" y="25594"/>
                </a:lnTo>
                <a:lnTo>
                  <a:pt x="608390" y="57099"/>
                </a:lnTo>
                <a:lnTo>
                  <a:pt x="613688" y="101064"/>
                </a:lnTo>
                <a:lnTo>
                  <a:pt x="612748" y="109243"/>
                </a:lnTo>
                <a:lnTo>
                  <a:pt x="591197" y="109243"/>
                </a:lnTo>
                <a:lnTo>
                  <a:pt x="582064" y="118590"/>
                </a:lnTo>
                <a:close/>
              </a:path>
              <a:path w="1414145" h="222250">
                <a:moveTo>
                  <a:pt x="581269" y="201836"/>
                </a:moveTo>
                <a:lnTo>
                  <a:pt x="536283" y="201836"/>
                </a:lnTo>
                <a:lnTo>
                  <a:pt x="556406" y="197062"/>
                </a:lnTo>
                <a:lnTo>
                  <a:pt x="573489" y="181390"/>
                </a:lnTo>
                <a:lnTo>
                  <a:pt x="585697" y="152792"/>
                </a:lnTo>
                <a:lnTo>
                  <a:pt x="591197" y="109243"/>
                </a:lnTo>
                <a:lnTo>
                  <a:pt x="612748" y="109243"/>
                </a:lnTo>
                <a:lnTo>
                  <a:pt x="607271" y="156881"/>
                </a:lnTo>
                <a:lnTo>
                  <a:pt x="590175" y="194242"/>
                </a:lnTo>
                <a:lnTo>
                  <a:pt x="581269" y="201836"/>
                </a:lnTo>
                <a:close/>
              </a:path>
              <a:path w="1414145" h="222250">
                <a:moveTo>
                  <a:pt x="536868" y="221699"/>
                </a:moveTo>
                <a:lnTo>
                  <a:pt x="521172" y="220092"/>
                </a:lnTo>
                <a:lnTo>
                  <a:pt x="507695" y="215638"/>
                </a:lnTo>
                <a:lnTo>
                  <a:pt x="496244" y="208883"/>
                </a:lnTo>
                <a:lnTo>
                  <a:pt x="486628" y="200376"/>
                </a:lnTo>
                <a:lnTo>
                  <a:pt x="499772" y="185479"/>
                </a:lnTo>
                <a:lnTo>
                  <a:pt x="507407" y="192348"/>
                </a:lnTo>
                <a:lnTo>
                  <a:pt x="516166" y="197491"/>
                </a:lnTo>
                <a:lnTo>
                  <a:pt x="525855" y="200718"/>
                </a:lnTo>
                <a:lnTo>
                  <a:pt x="536283" y="201836"/>
                </a:lnTo>
                <a:lnTo>
                  <a:pt x="581269" y="201836"/>
                </a:lnTo>
                <a:lnTo>
                  <a:pt x="565630" y="215172"/>
                </a:lnTo>
                <a:lnTo>
                  <a:pt x="536868" y="221699"/>
                </a:lnTo>
                <a:close/>
              </a:path>
              <a:path w="1414145" h="222250">
                <a:moveTo>
                  <a:pt x="668894" y="221699"/>
                </a:moveTo>
                <a:lnTo>
                  <a:pt x="662043" y="220339"/>
                </a:lnTo>
                <a:lnTo>
                  <a:pt x="656370" y="216514"/>
                </a:lnTo>
                <a:lnTo>
                  <a:pt x="652505" y="210608"/>
                </a:lnTo>
                <a:lnTo>
                  <a:pt x="651076" y="203005"/>
                </a:lnTo>
                <a:lnTo>
                  <a:pt x="652505" y="195063"/>
                </a:lnTo>
                <a:lnTo>
                  <a:pt x="656370" y="188984"/>
                </a:lnTo>
                <a:lnTo>
                  <a:pt x="662043" y="185096"/>
                </a:lnTo>
                <a:lnTo>
                  <a:pt x="668894" y="183726"/>
                </a:lnTo>
                <a:lnTo>
                  <a:pt x="675913" y="185096"/>
                </a:lnTo>
                <a:lnTo>
                  <a:pt x="681673" y="188984"/>
                </a:lnTo>
                <a:lnTo>
                  <a:pt x="685571" y="195063"/>
                </a:lnTo>
                <a:lnTo>
                  <a:pt x="687004" y="203005"/>
                </a:lnTo>
                <a:lnTo>
                  <a:pt x="685571" y="210608"/>
                </a:lnTo>
                <a:lnTo>
                  <a:pt x="681673" y="216514"/>
                </a:lnTo>
                <a:lnTo>
                  <a:pt x="675913" y="220339"/>
                </a:lnTo>
                <a:lnTo>
                  <a:pt x="668894" y="221699"/>
                </a:lnTo>
                <a:close/>
              </a:path>
              <a:path w="1414145" h="222250">
                <a:moveTo>
                  <a:pt x="788944" y="221699"/>
                </a:moveTo>
                <a:lnTo>
                  <a:pt x="761670" y="214780"/>
                </a:lnTo>
                <a:lnTo>
                  <a:pt x="740968" y="193950"/>
                </a:lnTo>
                <a:lnTo>
                  <a:pt x="727824" y="159099"/>
                </a:lnTo>
                <a:lnTo>
                  <a:pt x="723223" y="110119"/>
                </a:lnTo>
                <a:lnTo>
                  <a:pt x="727824" y="61659"/>
                </a:lnTo>
                <a:lnTo>
                  <a:pt x="740968" y="27383"/>
                </a:lnTo>
                <a:lnTo>
                  <a:pt x="761670" y="7019"/>
                </a:lnTo>
                <a:lnTo>
                  <a:pt x="788944" y="292"/>
                </a:lnTo>
                <a:lnTo>
                  <a:pt x="816004" y="7060"/>
                </a:lnTo>
                <a:lnTo>
                  <a:pt x="828564" y="19570"/>
                </a:lnTo>
                <a:lnTo>
                  <a:pt x="788944" y="19570"/>
                </a:lnTo>
                <a:lnTo>
                  <a:pt x="771560" y="24928"/>
                </a:lnTo>
                <a:lnTo>
                  <a:pt x="758092" y="41404"/>
                </a:lnTo>
                <a:lnTo>
                  <a:pt x="749389" y="69600"/>
                </a:lnTo>
                <a:lnTo>
                  <a:pt x="746299" y="110119"/>
                </a:lnTo>
                <a:lnTo>
                  <a:pt x="749389" y="151404"/>
                </a:lnTo>
                <a:lnTo>
                  <a:pt x="758092" y="180148"/>
                </a:lnTo>
                <a:lnTo>
                  <a:pt x="771560" y="196953"/>
                </a:lnTo>
                <a:lnTo>
                  <a:pt x="788944" y="202420"/>
                </a:lnTo>
                <a:lnTo>
                  <a:pt x="828177" y="202420"/>
                </a:lnTo>
                <a:lnTo>
                  <a:pt x="816004" y="214780"/>
                </a:lnTo>
                <a:lnTo>
                  <a:pt x="788944" y="221699"/>
                </a:lnTo>
                <a:close/>
              </a:path>
              <a:path w="1414145" h="222250">
                <a:moveTo>
                  <a:pt x="828177" y="202420"/>
                </a:moveTo>
                <a:lnTo>
                  <a:pt x="788944" y="202420"/>
                </a:lnTo>
                <a:lnTo>
                  <a:pt x="806114" y="196953"/>
                </a:lnTo>
                <a:lnTo>
                  <a:pt x="819395" y="180148"/>
                </a:lnTo>
                <a:lnTo>
                  <a:pt x="827966" y="151404"/>
                </a:lnTo>
                <a:lnTo>
                  <a:pt x="831006" y="110119"/>
                </a:lnTo>
                <a:lnTo>
                  <a:pt x="827966" y="69600"/>
                </a:lnTo>
                <a:lnTo>
                  <a:pt x="819395" y="41404"/>
                </a:lnTo>
                <a:lnTo>
                  <a:pt x="806114" y="24928"/>
                </a:lnTo>
                <a:lnTo>
                  <a:pt x="788944" y="19570"/>
                </a:lnTo>
                <a:lnTo>
                  <a:pt x="828564" y="19570"/>
                </a:lnTo>
                <a:lnTo>
                  <a:pt x="836519" y="27493"/>
                </a:lnTo>
                <a:lnTo>
                  <a:pt x="849531" y="61782"/>
                </a:lnTo>
                <a:lnTo>
                  <a:pt x="854081" y="110119"/>
                </a:lnTo>
                <a:lnTo>
                  <a:pt x="849531" y="159099"/>
                </a:lnTo>
                <a:lnTo>
                  <a:pt x="836519" y="193950"/>
                </a:lnTo>
                <a:lnTo>
                  <a:pt x="828177" y="202420"/>
                </a:lnTo>
                <a:close/>
              </a:path>
              <a:path w="1414145" h="222250">
                <a:moveTo>
                  <a:pt x="956314" y="221699"/>
                </a:moveTo>
                <a:lnTo>
                  <a:pt x="927894" y="215040"/>
                </a:lnTo>
                <a:lnTo>
                  <a:pt x="905526" y="195155"/>
                </a:lnTo>
                <a:lnTo>
                  <a:pt x="890881" y="162180"/>
                </a:lnTo>
                <a:lnTo>
                  <a:pt x="885627" y="116253"/>
                </a:lnTo>
                <a:lnTo>
                  <a:pt x="892108" y="62521"/>
                </a:lnTo>
                <a:lnTo>
                  <a:pt x="909433" y="26617"/>
                </a:lnTo>
                <a:lnTo>
                  <a:pt x="934425" y="6540"/>
                </a:lnTo>
                <a:lnTo>
                  <a:pt x="963909" y="292"/>
                </a:lnTo>
                <a:lnTo>
                  <a:pt x="978883" y="1898"/>
                </a:lnTo>
                <a:lnTo>
                  <a:pt x="991913" y="6353"/>
                </a:lnTo>
                <a:lnTo>
                  <a:pt x="1003136" y="13107"/>
                </a:lnTo>
                <a:lnTo>
                  <a:pt x="1011048" y="20154"/>
                </a:lnTo>
                <a:lnTo>
                  <a:pt x="964785" y="20154"/>
                </a:lnTo>
                <a:lnTo>
                  <a:pt x="943403" y="24827"/>
                </a:lnTo>
                <a:lnTo>
                  <a:pt x="925608" y="40235"/>
                </a:lnTo>
                <a:lnTo>
                  <a:pt x="913235" y="68459"/>
                </a:lnTo>
                <a:lnTo>
                  <a:pt x="908119" y="111579"/>
                </a:lnTo>
                <a:lnTo>
                  <a:pt x="929312" y="111579"/>
                </a:lnTo>
                <a:lnTo>
                  <a:pt x="919962" y="118681"/>
                </a:lnTo>
                <a:lnTo>
                  <a:pt x="908703" y="131734"/>
                </a:lnTo>
                <a:lnTo>
                  <a:pt x="913390" y="161924"/>
                </a:lnTo>
                <a:lnTo>
                  <a:pt x="922979" y="184201"/>
                </a:lnTo>
                <a:lnTo>
                  <a:pt x="937333" y="197989"/>
                </a:lnTo>
                <a:lnTo>
                  <a:pt x="956314" y="202712"/>
                </a:lnTo>
                <a:lnTo>
                  <a:pt x="998360" y="202712"/>
                </a:lnTo>
                <a:lnTo>
                  <a:pt x="979394" y="216678"/>
                </a:lnTo>
                <a:lnTo>
                  <a:pt x="956314" y="221699"/>
                </a:lnTo>
                <a:close/>
              </a:path>
              <a:path w="1414145" h="222250">
                <a:moveTo>
                  <a:pt x="999252" y="36511"/>
                </a:moveTo>
                <a:lnTo>
                  <a:pt x="991977" y="29642"/>
                </a:lnTo>
                <a:lnTo>
                  <a:pt x="983552" y="24499"/>
                </a:lnTo>
                <a:lnTo>
                  <a:pt x="974360" y="21272"/>
                </a:lnTo>
                <a:lnTo>
                  <a:pt x="964785" y="20154"/>
                </a:lnTo>
                <a:lnTo>
                  <a:pt x="1011048" y="20154"/>
                </a:lnTo>
                <a:lnTo>
                  <a:pt x="1012688" y="21614"/>
                </a:lnTo>
                <a:lnTo>
                  <a:pt x="999252" y="36511"/>
                </a:lnTo>
                <a:close/>
              </a:path>
              <a:path w="1414145" h="222250">
                <a:moveTo>
                  <a:pt x="929312" y="111579"/>
                </a:moveTo>
                <a:lnTo>
                  <a:pt x="908119" y="111579"/>
                </a:lnTo>
                <a:lnTo>
                  <a:pt x="919077" y="100740"/>
                </a:lnTo>
                <a:lnTo>
                  <a:pt x="931377" y="92557"/>
                </a:lnTo>
                <a:lnTo>
                  <a:pt x="944389" y="87386"/>
                </a:lnTo>
                <a:lnTo>
                  <a:pt x="957483" y="85583"/>
                </a:lnTo>
                <a:lnTo>
                  <a:pt x="981982" y="89795"/>
                </a:lnTo>
                <a:lnTo>
                  <a:pt x="1000566" y="102415"/>
                </a:lnTo>
                <a:lnTo>
                  <a:pt x="1001120" y="103401"/>
                </a:lnTo>
                <a:lnTo>
                  <a:pt x="953685" y="103401"/>
                </a:lnTo>
                <a:lnTo>
                  <a:pt x="942919" y="104952"/>
                </a:lnTo>
                <a:lnTo>
                  <a:pt x="931523" y="109900"/>
                </a:lnTo>
                <a:lnTo>
                  <a:pt x="929312" y="111579"/>
                </a:lnTo>
                <a:close/>
              </a:path>
              <a:path w="1414145" h="222250">
                <a:moveTo>
                  <a:pt x="998360" y="202712"/>
                </a:moveTo>
                <a:lnTo>
                  <a:pt x="956314" y="202712"/>
                </a:lnTo>
                <a:lnTo>
                  <a:pt x="971152" y="199057"/>
                </a:lnTo>
                <a:lnTo>
                  <a:pt x="983004" y="188802"/>
                </a:lnTo>
                <a:lnTo>
                  <a:pt x="990859" y="173015"/>
                </a:lnTo>
                <a:lnTo>
                  <a:pt x="993702" y="152764"/>
                </a:lnTo>
                <a:lnTo>
                  <a:pt x="991311" y="132482"/>
                </a:lnTo>
                <a:lnTo>
                  <a:pt x="983990" y="116910"/>
                </a:lnTo>
                <a:lnTo>
                  <a:pt x="971521" y="106924"/>
                </a:lnTo>
                <a:lnTo>
                  <a:pt x="953685" y="103401"/>
                </a:lnTo>
                <a:lnTo>
                  <a:pt x="1001120" y="103401"/>
                </a:lnTo>
                <a:lnTo>
                  <a:pt x="1012360" y="123414"/>
                </a:lnTo>
                <a:lnTo>
                  <a:pt x="1016485" y="152764"/>
                </a:lnTo>
                <a:lnTo>
                  <a:pt x="1011643" y="180787"/>
                </a:lnTo>
                <a:lnTo>
                  <a:pt x="998558" y="202566"/>
                </a:lnTo>
                <a:lnTo>
                  <a:pt x="998360" y="202712"/>
                </a:lnTo>
                <a:close/>
              </a:path>
              <a:path w="1414145" h="222250">
                <a:moveTo>
                  <a:pt x="1068478" y="221699"/>
                </a:moveTo>
                <a:lnTo>
                  <a:pt x="1061628" y="220339"/>
                </a:lnTo>
                <a:lnTo>
                  <a:pt x="1055955" y="216514"/>
                </a:lnTo>
                <a:lnTo>
                  <a:pt x="1052089" y="210608"/>
                </a:lnTo>
                <a:lnTo>
                  <a:pt x="1050660" y="203005"/>
                </a:lnTo>
                <a:lnTo>
                  <a:pt x="1052089" y="195063"/>
                </a:lnTo>
                <a:lnTo>
                  <a:pt x="1055955" y="188984"/>
                </a:lnTo>
                <a:lnTo>
                  <a:pt x="1061628" y="185096"/>
                </a:lnTo>
                <a:lnTo>
                  <a:pt x="1068478" y="183726"/>
                </a:lnTo>
                <a:lnTo>
                  <a:pt x="1075497" y="185096"/>
                </a:lnTo>
                <a:lnTo>
                  <a:pt x="1081257" y="188984"/>
                </a:lnTo>
                <a:lnTo>
                  <a:pt x="1085155" y="195063"/>
                </a:lnTo>
                <a:lnTo>
                  <a:pt x="1086588" y="203005"/>
                </a:lnTo>
                <a:lnTo>
                  <a:pt x="1085155" y="210608"/>
                </a:lnTo>
                <a:lnTo>
                  <a:pt x="1081257" y="216514"/>
                </a:lnTo>
                <a:lnTo>
                  <a:pt x="1075497" y="220339"/>
                </a:lnTo>
                <a:lnTo>
                  <a:pt x="1068478" y="221699"/>
                </a:lnTo>
                <a:close/>
              </a:path>
              <a:path w="1414145" h="222250">
                <a:moveTo>
                  <a:pt x="1137996" y="40893"/>
                </a:moveTo>
                <a:lnTo>
                  <a:pt x="1124852" y="25412"/>
                </a:lnTo>
                <a:lnTo>
                  <a:pt x="1137275" y="15444"/>
                </a:lnTo>
                <a:lnTo>
                  <a:pt x="1151068" y="7448"/>
                </a:lnTo>
                <a:lnTo>
                  <a:pt x="1166503" y="2081"/>
                </a:lnTo>
                <a:lnTo>
                  <a:pt x="1183855" y="0"/>
                </a:lnTo>
                <a:lnTo>
                  <a:pt x="1208135" y="3664"/>
                </a:lnTo>
                <a:lnTo>
                  <a:pt x="1227377" y="13983"/>
                </a:lnTo>
                <a:lnTo>
                  <a:pt x="1231413" y="19278"/>
                </a:lnTo>
                <a:lnTo>
                  <a:pt x="1182979" y="19278"/>
                </a:lnTo>
                <a:lnTo>
                  <a:pt x="1170241" y="21053"/>
                </a:lnTo>
                <a:lnTo>
                  <a:pt x="1158406" y="25594"/>
                </a:lnTo>
                <a:lnTo>
                  <a:pt x="1147613" y="32381"/>
                </a:lnTo>
                <a:lnTo>
                  <a:pt x="1137996" y="40893"/>
                </a:lnTo>
                <a:close/>
              </a:path>
              <a:path w="1414145" h="222250">
                <a:moveTo>
                  <a:pt x="1235136" y="201836"/>
                </a:moveTo>
                <a:lnTo>
                  <a:pt x="1183271" y="201836"/>
                </a:lnTo>
                <a:lnTo>
                  <a:pt x="1201221" y="198929"/>
                </a:lnTo>
                <a:lnTo>
                  <a:pt x="1215365" y="190627"/>
                </a:lnTo>
                <a:lnTo>
                  <a:pt x="1224634" y="177560"/>
                </a:lnTo>
                <a:lnTo>
                  <a:pt x="1227961" y="160359"/>
                </a:lnTo>
                <a:lnTo>
                  <a:pt x="1224356" y="142208"/>
                </a:lnTo>
                <a:lnTo>
                  <a:pt x="1212699" y="128192"/>
                </a:lnTo>
                <a:lnTo>
                  <a:pt x="1191732" y="119160"/>
                </a:lnTo>
                <a:lnTo>
                  <a:pt x="1160196" y="115961"/>
                </a:lnTo>
                <a:lnTo>
                  <a:pt x="1160196" y="97267"/>
                </a:lnTo>
                <a:lnTo>
                  <a:pt x="1188451" y="94017"/>
                </a:lnTo>
                <a:lnTo>
                  <a:pt x="1207040" y="85072"/>
                </a:lnTo>
                <a:lnTo>
                  <a:pt x="1217250" y="71635"/>
                </a:lnTo>
                <a:lnTo>
                  <a:pt x="1220367" y="54913"/>
                </a:lnTo>
                <a:lnTo>
                  <a:pt x="1217770" y="40391"/>
                </a:lnTo>
                <a:lnTo>
                  <a:pt x="1210326" y="29209"/>
                </a:lnTo>
                <a:lnTo>
                  <a:pt x="1198556" y="21970"/>
                </a:lnTo>
                <a:lnTo>
                  <a:pt x="1182979" y="19278"/>
                </a:lnTo>
                <a:lnTo>
                  <a:pt x="1231413" y="19278"/>
                </a:lnTo>
                <a:lnTo>
                  <a:pt x="1240047" y="30601"/>
                </a:lnTo>
                <a:lnTo>
                  <a:pt x="1244611" y="53161"/>
                </a:lnTo>
                <a:lnTo>
                  <a:pt x="1241836" y="71348"/>
                </a:lnTo>
                <a:lnTo>
                  <a:pt x="1234022" y="86058"/>
                </a:lnTo>
                <a:lnTo>
                  <a:pt x="1221937" y="97317"/>
                </a:lnTo>
                <a:lnTo>
                  <a:pt x="1206346" y="105153"/>
                </a:lnTo>
                <a:lnTo>
                  <a:pt x="1206346" y="106322"/>
                </a:lnTo>
                <a:lnTo>
                  <a:pt x="1224064" y="113172"/>
                </a:lnTo>
                <a:lnTo>
                  <a:pt x="1238550" y="124760"/>
                </a:lnTo>
                <a:lnTo>
                  <a:pt x="1248326" y="140784"/>
                </a:lnTo>
                <a:lnTo>
                  <a:pt x="1251913" y="160943"/>
                </a:lnTo>
                <a:lnTo>
                  <a:pt x="1246673" y="186456"/>
                </a:lnTo>
                <a:lnTo>
                  <a:pt x="1235136" y="201836"/>
                </a:lnTo>
                <a:close/>
              </a:path>
              <a:path w="1414145" h="222250">
                <a:moveTo>
                  <a:pt x="1184731" y="221699"/>
                </a:moveTo>
                <a:lnTo>
                  <a:pt x="1162026" y="219229"/>
                </a:lnTo>
                <a:lnTo>
                  <a:pt x="1143510" y="212680"/>
                </a:lnTo>
                <a:lnTo>
                  <a:pt x="1128663" y="203338"/>
                </a:lnTo>
                <a:lnTo>
                  <a:pt x="1116966" y="192489"/>
                </a:lnTo>
                <a:lnTo>
                  <a:pt x="1129234" y="177008"/>
                </a:lnTo>
                <a:lnTo>
                  <a:pt x="1139402" y="186310"/>
                </a:lnTo>
                <a:lnTo>
                  <a:pt x="1151433" y="194242"/>
                </a:lnTo>
                <a:lnTo>
                  <a:pt x="1165873" y="199764"/>
                </a:lnTo>
                <a:lnTo>
                  <a:pt x="1183271" y="201836"/>
                </a:lnTo>
                <a:lnTo>
                  <a:pt x="1235136" y="201836"/>
                </a:lnTo>
                <a:lnTo>
                  <a:pt x="1232343" y="205560"/>
                </a:lnTo>
                <a:lnTo>
                  <a:pt x="1211002" y="217545"/>
                </a:lnTo>
                <a:lnTo>
                  <a:pt x="1184731" y="221699"/>
                </a:lnTo>
                <a:close/>
              </a:path>
              <a:path w="1414145" h="222250">
                <a:moveTo>
                  <a:pt x="1348888" y="221699"/>
                </a:moveTo>
                <a:lnTo>
                  <a:pt x="1321614" y="214780"/>
                </a:lnTo>
                <a:lnTo>
                  <a:pt x="1300912" y="193950"/>
                </a:lnTo>
                <a:lnTo>
                  <a:pt x="1287767" y="159099"/>
                </a:lnTo>
                <a:lnTo>
                  <a:pt x="1283167" y="110119"/>
                </a:lnTo>
                <a:lnTo>
                  <a:pt x="1287767" y="61659"/>
                </a:lnTo>
                <a:lnTo>
                  <a:pt x="1300912" y="27383"/>
                </a:lnTo>
                <a:lnTo>
                  <a:pt x="1321614" y="7019"/>
                </a:lnTo>
                <a:lnTo>
                  <a:pt x="1348888" y="292"/>
                </a:lnTo>
                <a:lnTo>
                  <a:pt x="1375948" y="7060"/>
                </a:lnTo>
                <a:lnTo>
                  <a:pt x="1388508" y="19570"/>
                </a:lnTo>
                <a:lnTo>
                  <a:pt x="1348888" y="19570"/>
                </a:lnTo>
                <a:lnTo>
                  <a:pt x="1331504" y="24928"/>
                </a:lnTo>
                <a:lnTo>
                  <a:pt x="1318036" y="41404"/>
                </a:lnTo>
                <a:lnTo>
                  <a:pt x="1309332" y="69600"/>
                </a:lnTo>
                <a:lnTo>
                  <a:pt x="1306242" y="110119"/>
                </a:lnTo>
                <a:lnTo>
                  <a:pt x="1309332" y="151404"/>
                </a:lnTo>
                <a:lnTo>
                  <a:pt x="1318036" y="180148"/>
                </a:lnTo>
                <a:lnTo>
                  <a:pt x="1331504" y="196953"/>
                </a:lnTo>
                <a:lnTo>
                  <a:pt x="1348888" y="202420"/>
                </a:lnTo>
                <a:lnTo>
                  <a:pt x="1388120" y="202420"/>
                </a:lnTo>
                <a:lnTo>
                  <a:pt x="1375948" y="214780"/>
                </a:lnTo>
                <a:lnTo>
                  <a:pt x="1348888" y="221699"/>
                </a:lnTo>
                <a:close/>
              </a:path>
              <a:path w="1414145" h="222250">
                <a:moveTo>
                  <a:pt x="1388120" y="202420"/>
                </a:moveTo>
                <a:lnTo>
                  <a:pt x="1348888" y="202420"/>
                </a:lnTo>
                <a:lnTo>
                  <a:pt x="1366058" y="196953"/>
                </a:lnTo>
                <a:lnTo>
                  <a:pt x="1379339" y="180148"/>
                </a:lnTo>
                <a:lnTo>
                  <a:pt x="1387910" y="151404"/>
                </a:lnTo>
                <a:lnTo>
                  <a:pt x="1390950" y="110119"/>
                </a:lnTo>
                <a:lnTo>
                  <a:pt x="1387910" y="69600"/>
                </a:lnTo>
                <a:lnTo>
                  <a:pt x="1379339" y="41404"/>
                </a:lnTo>
                <a:lnTo>
                  <a:pt x="1366058" y="24928"/>
                </a:lnTo>
                <a:lnTo>
                  <a:pt x="1348888" y="19570"/>
                </a:lnTo>
                <a:lnTo>
                  <a:pt x="1388508" y="19570"/>
                </a:lnTo>
                <a:lnTo>
                  <a:pt x="1396463" y="27493"/>
                </a:lnTo>
                <a:lnTo>
                  <a:pt x="1409475" y="61782"/>
                </a:lnTo>
                <a:lnTo>
                  <a:pt x="1414025" y="110119"/>
                </a:lnTo>
                <a:lnTo>
                  <a:pt x="1409475" y="159099"/>
                </a:lnTo>
                <a:lnTo>
                  <a:pt x="1396463" y="193950"/>
                </a:lnTo>
                <a:lnTo>
                  <a:pt x="1388120" y="20242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78550" y="2646546"/>
            <a:ext cx="2290445" cy="742315"/>
          </a:xfrm>
          <a:custGeom>
            <a:avLst/>
            <a:gdLst/>
            <a:ahLst/>
            <a:cxnLst/>
            <a:rect l="l" t="t" r="r" b="b"/>
            <a:pathLst>
              <a:path w="2290445" h="742314">
                <a:moveTo>
                  <a:pt x="315813" y="66838"/>
                </a:moveTo>
                <a:lnTo>
                  <a:pt x="172109" y="66838"/>
                </a:lnTo>
                <a:lnTo>
                  <a:pt x="172109" y="7519"/>
                </a:lnTo>
                <a:lnTo>
                  <a:pt x="315813" y="7519"/>
                </a:lnTo>
                <a:lnTo>
                  <a:pt x="315813" y="66838"/>
                </a:lnTo>
                <a:close/>
              </a:path>
              <a:path w="2290445" h="742314">
                <a:moveTo>
                  <a:pt x="487923" y="174616"/>
                </a:moveTo>
                <a:lnTo>
                  <a:pt x="0" y="174616"/>
                </a:lnTo>
                <a:lnTo>
                  <a:pt x="0" y="66838"/>
                </a:lnTo>
                <a:lnTo>
                  <a:pt x="487923" y="66838"/>
                </a:lnTo>
                <a:lnTo>
                  <a:pt x="487923" y="174616"/>
                </a:lnTo>
                <a:close/>
              </a:path>
              <a:path w="2290445" h="742314">
                <a:moveTo>
                  <a:pt x="676743" y="472884"/>
                </a:moveTo>
                <a:lnTo>
                  <a:pt x="535546" y="472884"/>
                </a:lnTo>
                <a:lnTo>
                  <a:pt x="535546" y="20051"/>
                </a:lnTo>
                <a:lnTo>
                  <a:pt x="676743" y="20051"/>
                </a:lnTo>
                <a:lnTo>
                  <a:pt x="676743" y="167932"/>
                </a:lnTo>
                <a:lnTo>
                  <a:pt x="760291" y="167932"/>
                </a:lnTo>
                <a:lnTo>
                  <a:pt x="760291" y="304952"/>
                </a:lnTo>
                <a:lnTo>
                  <a:pt x="676743" y="304952"/>
                </a:lnTo>
                <a:lnTo>
                  <a:pt x="676743" y="472884"/>
                </a:lnTo>
                <a:close/>
              </a:path>
              <a:path w="2290445" h="742314">
                <a:moveTo>
                  <a:pt x="243961" y="472884"/>
                </a:moveTo>
                <a:lnTo>
                  <a:pt x="186553" y="468927"/>
                </a:lnTo>
                <a:lnTo>
                  <a:pt x="134482" y="457103"/>
                </a:lnTo>
                <a:lnTo>
                  <a:pt x="90023" y="437481"/>
                </a:lnTo>
                <a:lnTo>
                  <a:pt x="55451" y="410130"/>
                </a:lnTo>
                <a:lnTo>
                  <a:pt x="33040" y="375121"/>
                </a:lnTo>
                <a:lnTo>
                  <a:pt x="25064" y="332523"/>
                </a:lnTo>
                <a:lnTo>
                  <a:pt x="33040" y="290215"/>
                </a:lnTo>
                <a:lnTo>
                  <a:pt x="55451" y="255287"/>
                </a:lnTo>
                <a:lnTo>
                  <a:pt x="90023" y="227878"/>
                </a:lnTo>
                <a:lnTo>
                  <a:pt x="134482" y="208128"/>
                </a:lnTo>
                <a:lnTo>
                  <a:pt x="186553" y="196176"/>
                </a:lnTo>
                <a:lnTo>
                  <a:pt x="243961" y="192161"/>
                </a:lnTo>
                <a:lnTo>
                  <a:pt x="300790" y="196176"/>
                </a:lnTo>
                <a:lnTo>
                  <a:pt x="352698" y="208128"/>
                </a:lnTo>
                <a:lnTo>
                  <a:pt x="397273" y="227878"/>
                </a:lnTo>
                <a:lnTo>
                  <a:pt x="432100" y="255287"/>
                </a:lnTo>
                <a:lnTo>
                  <a:pt x="454767" y="290215"/>
                </a:lnTo>
                <a:lnTo>
                  <a:pt x="455188" y="292419"/>
                </a:lnTo>
                <a:lnTo>
                  <a:pt x="243961" y="292419"/>
                </a:lnTo>
                <a:lnTo>
                  <a:pt x="209276" y="295278"/>
                </a:lnTo>
                <a:lnTo>
                  <a:pt x="182657" y="303385"/>
                </a:lnTo>
                <a:lnTo>
                  <a:pt x="165595" y="316035"/>
                </a:lnTo>
                <a:lnTo>
                  <a:pt x="159577" y="332523"/>
                </a:lnTo>
                <a:lnTo>
                  <a:pt x="165595" y="349010"/>
                </a:lnTo>
                <a:lnTo>
                  <a:pt x="182657" y="361660"/>
                </a:lnTo>
                <a:lnTo>
                  <a:pt x="209276" y="369767"/>
                </a:lnTo>
                <a:lnTo>
                  <a:pt x="243961" y="372626"/>
                </a:lnTo>
                <a:lnTo>
                  <a:pt x="455350" y="372626"/>
                </a:lnTo>
                <a:lnTo>
                  <a:pt x="454883" y="375121"/>
                </a:lnTo>
                <a:lnTo>
                  <a:pt x="432471" y="410130"/>
                </a:lnTo>
                <a:lnTo>
                  <a:pt x="397899" y="437481"/>
                </a:lnTo>
                <a:lnTo>
                  <a:pt x="353441" y="457103"/>
                </a:lnTo>
                <a:lnTo>
                  <a:pt x="301370" y="468927"/>
                </a:lnTo>
                <a:lnTo>
                  <a:pt x="243961" y="472884"/>
                </a:lnTo>
                <a:close/>
              </a:path>
              <a:path w="2290445" h="742314">
                <a:moveTo>
                  <a:pt x="455350" y="372626"/>
                </a:moveTo>
                <a:lnTo>
                  <a:pt x="243961" y="372626"/>
                </a:lnTo>
                <a:lnTo>
                  <a:pt x="278647" y="369767"/>
                </a:lnTo>
                <a:lnTo>
                  <a:pt x="305265" y="361660"/>
                </a:lnTo>
                <a:lnTo>
                  <a:pt x="322327" y="349010"/>
                </a:lnTo>
                <a:lnTo>
                  <a:pt x="328345" y="332523"/>
                </a:lnTo>
                <a:lnTo>
                  <a:pt x="322327" y="316035"/>
                </a:lnTo>
                <a:lnTo>
                  <a:pt x="305265" y="303385"/>
                </a:lnTo>
                <a:lnTo>
                  <a:pt x="278647" y="295278"/>
                </a:lnTo>
                <a:lnTo>
                  <a:pt x="243961" y="292419"/>
                </a:lnTo>
                <a:lnTo>
                  <a:pt x="455188" y="292419"/>
                </a:lnTo>
                <a:lnTo>
                  <a:pt x="462858" y="332523"/>
                </a:lnTo>
                <a:lnTo>
                  <a:pt x="455350" y="372626"/>
                </a:lnTo>
                <a:close/>
              </a:path>
              <a:path w="2290445" h="742314">
                <a:moveTo>
                  <a:pt x="676743" y="741911"/>
                </a:moveTo>
                <a:lnTo>
                  <a:pt x="533039" y="741911"/>
                </a:lnTo>
                <a:lnTo>
                  <a:pt x="533039" y="615752"/>
                </a:lnTo>
                <a:lnTo>
                  <a:pt x="43445" y="615752"/>
                </a:lnTo>
                <a:lnTo>
                  <a:pt x="43445" y="497949"/>
                </a:lnTo>
                <a:lnTo>
                  <a:pt x="676743" y="497949"/>
                </a:lnTo>
                <a:lnTo>
                  <a:pt x="676743" y="741911"/>
                </a:lnTo>
                <a:close/>
              </a:path>
              <a:path w="2290445" h="742314">
                <a:moveTo>
                  <a:pt x="822953" y="276545"/>
                </a:moveTo>
                <a:lnTo>
                  <a:pt x="822953" y="165426"/>
                </a:lnTo>
                <a:lnTo>
                  <a:pt x="873694" y="160408"/>
                </a:lnTo>
                <a:lnTo>
                  <a:pt x="922937" y="150504"/>
                </a:lnTo>
                <a:lnTo>
                  <a:pt x="969419" y="135921"/>
                </a:lnTo>
                <a:lnTo>
                  <a:pt x="1011877" y="116863"/>
                </a:lnTo>
                <a:lnTo>
                  <a:pt x="1049048" y="93536"/>
                </a:lnTo>
                <a:lnTo>
                  <a:pt x="1079669" y="66146"/>
                </a:lnTo>
                <a:lnTo>
                  <a:pt x="1102476" y="34899"/>
                </a:lnTo>
                <a:lnTo>
                  <a:pt x="1116208" y="0"/>
                </a:lnTo>
                <a:lnTo>
                  <a:pt x="1259076" y="25064"/>
                </a:lnTo>
                <a:lnTo>
                  <a:pt x="1254846" y="40429"/>
                </a:lnTo>
                <a:lnTo>
                  <a:pt x="1249677" y="55246"/>
                </a:lnTo>
                <a:lnTo>
                  <a:pt x="1243567" y="69593"/>
                </a:lnTo>
                <a:lnTo>
                  <a:pt x="1236518" y="83548"/>
                </a:lnTo>
                <a:lnTo>
                  <a:pt x="1501175" y="170439"/>
                </a:lnTo>
                <a:lnTo>
                  <a:pt x="1161324" y="170439"/>
                </a:lnTo>
                <a:lnTo>
                  <a:pt x="1123815" y="196441"/>
                </a:lnTo>
                <a:lnTo>
                  <a:pt x="1081819" y="219169"/>
                </a:lnTo>
                <a:lnTo>
                  <a:pt x="1035863" y="238420"/>
                </a:lnTo>
                <a:lnTo>
                  <a:pt x="986471" y="253987"/>
                </a:lnTo>
                <a:lnTo>
                  <a:pt x="934172" y="265667"/>
                </a:lnTo>
                <a:lnTo>
                  <a:pt x="879490" y="273254"/>
                </a:lnTo>
                <a:lnTo>
                  <a:pt x="822953" y="276545"/>
                </a:lnTo>
                <a:close/>
              </a:path>
              <a:path w="2290445" h="742314">
                <a:moveTo>
                  <a:pt x="1469618" y="278216"/>
                </a:moveTo>
                <a:lnTo>
                  <a:pt x="1161324" y="170439"/>
                </a:lnTo>
                <a:lnTo>
                  <a:pt x="1501175" y="170439"/>
                </a:lnTo>
                <a:lnTo>
                  <a:pt x="1513899" y="174616"/>
                </a:lnTo>
                <a:lnTo>
                  <a:pt x="1469618" y="278216"/>
                </a:lnTo>
                <a:close/>
              </a:path>
              <a:path w="2290445" h="742314">
                <a:moveTo>
                  <a:pt x="1523925" y="400197"/>
                </a:moveTo>
                <a:lnTo>
                  <a:pt x="802065" y="400197"/>
                </a:lnTo>
                <a:lnTo>
                  <a:pt x="802065" y="297432"/>
                </a:lnTo>
                <a:lnTo>
                  <a:pt x="1523925" y="297432"/>
                </a:lnTo>
                <a:lnTo>
                  <a:pt x="1523925" y="400197"/>
                </a:lnTo>
                <a:close/>
              </a:path>
              <a:path w="2290445" h="742314">
                <a:moveTo>
                  <a:pt x="1233176" y="431110"/>
                </a:moveTo>
                <a:lnTo>
                  <a:pt x="1092814" y="431110"/>
                </a:lnTo>
                <a:lnTo>
                  <a:pt x="1092814" y="400197"/>
                </a:lnTo>
                <a:lnTo>
                  <a:pt x="1233176" y="400197"/>
                </a:lnTo>
                <a:lnTo>
                  <a:pt x="1233176" y="431110"/>
                </a:lnTo>
                <a:close/>
              </a:path>
              <a:path w="2290445" h="742314">
                <a:moveTo>
                  <a:pt x="1489670" y="733556"/>
                </a:moveTo>
                <a:lnTo>
                  <a:pt x="844675" y="733556"/>
                </a:lnTo>
                <a:lnTo>
                  <a:pt x="844675" y="544736"/>
                </a:lnTo>
                <a:lnTo>
                  <a:pt x="1344296" y="544736"/>
                </a:lnTo>
                <a:lnTo>
                  <a:pt x="1344296" y="519671"/>
                </a:lnTo>
                <a:lnTo>
                  <a:pt x="843004" y="519671"/>
                </a:lnTo>
                <a:lnTo>
                  <a:pt x="843004" y="431110"/>
                </a:lnTo>
                <a:lnTo>
                  <a:pt x="1482151" y="431110"/>
                </a:lnTo>
                <a:lnTo>
                  <a:pt x="1482151" y="619094"/>
                </a:lnTo>
                <a:lnTo>
                  <a:pt x="982530" y="619094"/>
                </a:lnTo>
                <a:lnTo>
                  <a:pt x="982530" y="644159"/>
                </a:lnTo>
                <a:lnTo>
                  <a:pt x="1489670" y="644159"/>
                </a:lnTo>
                <a:lnTo>
                  <a:pt x="1489670" y="733556"/>
                </a:lnTo>
                <a:close/>
              </a:path>
              <a:path w="2290445" h="742314">
                <a:moveTo>
                  <a:pt x="2290065" y="452833"/>
                </a:moveTo>
                <a:lnTo>
                  <a:pt x="2148868" y="452833"/>
                </a:lnTo>
                <a:lnTo>
                  <a:pt x="2148868" y="289077"/>
                </a:lnTo>
                <a:lnTo>
                  <a:pt x="2054458" y="289077"/>
                </a:lnTo>
                <a:lnTo>
                  <a:pt x="2054458" y="167932"/>
                </a:lnTo>
                <a:lnTo>
                  <a:pt x="2148868" y="167932"/>
                </a:lnTo>
                <a:lnTo>
                  <a:pt x="2148868" y="20051"/>
                </a:lnTo>
                <a:lnTo>
                  <a:pt x="2290065" y="20051"/>
                </a:lnTo>
                <a:lnTo>
                  <a:pt x="2290065" y="452833"/>
                </a:lnTo>
                <a:close/>
              </a:path>
              <a:path w="2290445" h="742314">
                <a:moveTo>
                  <a:pt x="2074510" y="147045"/>
                </a:moveTo>
                <a:lnTo>
                  <a:pt x="1620006" y="147045"/>
                </a:lnTo>
                <a:lnTo>
                  <a:pt x="1620006" y="28406"/>
                </a:lnTo>
                <a:lnTo>
                  <a:pt x="2074510" y="28406"/>
                </a:lnTo>
                <a:lnTo>
                  <a:pt x="2074510" y="147045"/>
                </a:lnTo>
                <a:close/>
              </a:path>
              <a:path w="2290445" h="742314">
                <a:moveTo>
                  <a:pt x="1609980" y="442807"/>
                </a:moveTo>
                <a:lnTo>
                  <a:pt x="1609980" y="315813"/>
                </a:lnTo>
                <a:lnTo>
                  <a:pt x="1654968" y="306793"/>
                </a:lnTo>
                <a:lnTo>
                  <a:pt x="1693621" y="287654"/>
                </a:lnTo>
                <a:lnTo>
                  <a:pt x="1725590" y="260253"/>
                </a:lnTo>
                <a:lnTo>
                  <a:pt x="1750527" y="226447"/>
                </a:lnTo>
                <a:lnTo>
                  <a:pt x="1768084" y="188092"/>
                </a:lnTo>
                <a:lnTo>
                  <a:pt x="1777912" y="147045"/>
                </a:lnTo>
                <a:lnTo>
                  <a:pt x="1920780" y="147045"/>
                </a:lnTo>
                <a:lnTo>
                  <a:pt x="1919057" y="163193"/>
                </a:lnTo>
                <a:lnTo>
                  <a:pt x="1916394" y="179107"/>
                </a:lnTo>
                <a:lnTo>
                  <a:pt x="1912791" y="194863"/>
                </a:lnTo>
                <a:lnTo>
                  <a:pt x="1908248" y="210542"/>
                </a:lnTo>
                <a:lnTo>
                  <a:pt x="2079399" y="319990"/>
                </a:lnTo>
                <a:lnTo>
                  <a:pt x="1850600" y="319990"/>
                </a:lnTo>
                <a:lnTo>
                  <a:pt x="1820650" y="353282"/>
                </a:lnTo>
                <a:lnTo>
                  <a:pt x="1786174" y="382466"/>
                </a:lnTo>
                <a:lnTo>
                  <a:pt x="1747522" y="406776"/>
                </a:lnTo>
                <a:lnTo>
                  <a:pt x="1705040" y="425447"/>
                </a:lnTo>
                <a:lnTo>
                  <a:pt x="1659076" y="437713"/>
                </a:lnTo>
                <a:lnTo>
                  <a:pt x="1609980" y="442807"/>
                </a:lnTo>
                <a:close/>
              </a:path>
              <a:path w="2290445" h="742314">
                <a:moveTo>
                  <a:pt x="2028558" y="436958"/>
                </a:moveTo>
                <a:lnTo>
                  <a:pt x="1850600" y="319990"/>
                </a:lnTo>
                <a:lnTo>
                  <a:pt x="2079399" y="319990"/>
                </a:lnTo>
                <a:lnTo>
                  <a:pt x="2102916" y="335029"/>
                </a:lnTo>
                <a:lnTo>
                  <a:pt x="2028558" y="436958"/>
                </a:lnTo>
                <a:close/>
              </a:path>
              <a:path w="2290445" h="742314">
                <a:moveTo>
                  <a:pt x="2290065" y="741911"/>
                </a:moveTo>
                <a:lnTo>
                  <a:pt x="2146361" y="741911"/>
                </a:lnTo>
                <a:lnTo>
                  <a:pt x="2146361" y="599043"/>
                </a:lnTo>
                <a:lnTo>
                  <a:pt x="1648412" y="599043"/>
                </a:lnTo>
                <a:lnTo>
                  <a:pt x="1648412" y="477897"/>
                </a:lnTo>
                <a:lnTo>
                  <a:pt x="2290065" y="477897"/>
                </a:lnTo>
                <a:lnTo>
                  <a:pt x="2290065" y="7419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96599" y="2666597"/>
            <a:ext cx="2280920" cy="713740"/>
          </a:xfrm>
          <a:custGeom>
            <a:avLst/>
            <a:gdLst/>
            <a:ahLst/>
            <a:cxnLst/>
            <a:rect l="l" t="t" r="r" b="b"/>
            <a:pathLst>
              <a:path w="2280920" h="713739">
                <a:moveTo>
                  <a:pt x="710162" y="713504"/>
                </a:moveTo>
                <a:lnTo>
                  <a:pt x="578155" y="713504"/>
                </a:lnTo>
                <a:lnTo>
                  <a:pt x="578155" y="0"/>
                </a:lnTo>
                <a:lnTo>
                  <a:pt x="710162" y="0"/>
                </a:lnTo>
                <a:lnTo>
                  <a:pt x="710162" y="713504"/>
                </a:lnTo>
                <a:close/>
              </a:path>
              <a:path w="2280920" h="713739">
                <a:moveTo>
                  <a:pt x="528862" y="271532"/>
                </a:moveTo>
                <a:lnTo>
                  <a:pt x="398526" y="271532"/>
                </a:lnTo>
                <a:lnTo>
                  <a:pt x="398526" y="3341"/>
                </a:lnTo>
                <a:lnTo>
                  <a:pt x="528862" y="3341"/>
                </a:lnTo>
                <a:lnTo>
                  <a:pt x="528862" y="271532"/>
                </a:lnTo>
                <a:close/>
              </a:path>
              <a:path w="2280920" h="713739">
                <a:moveTo>
                  <a:pt x="174616" y="688439"/>
                </a:moveTo>
                <a:lnTo>
                  <a:pt x="107092" y="673637"/>
                </a:lnTo>
                <a:lnTo>
                  <a:pt x="55383" y="626955"/>
                </a:lnTo>
                <a:lnTo>
                  <a:pt x="35684" y="590594"/>
                </a:lnTo>
                <a:lnTo>
                  <a:pt x="20206" y="544984"/>
                </a:lnTo>
                <a:lnTo>
                  <a:pt x="9040" y="489698"/>
                </a:lnTo>
                <a:lnTo>
                  <a:pt x="2274" y="424311"/>
                </a:lnTo>
                <a:lnTo>
                  <a:pt x="0" y="348397"/>
                </a:lnTo>
                <a:lnTo>
                  <a:pt x="2274" y="272702"/>
                </a:lnTo>
                <a:lnTo>
                  <a:pt x="9040" y="207433"/>
                </a:lnTo>
                <a:lnTo>
                  <a:pt x="20206" y="152182"/>
                </a:lnTo>
                <a:lnTo>
                  <a:pt x="35684" y="106544"/>
                </a:lnTo>
                <a:lnTo>
                  <a:pt x="55383" y="70114"/>
                </a:lnTo>
                <a:lnTo>
                  <a:pt x="107092" y="23253"/>
                </a:lnTo>
                <a:lnTo>
                  <a:pt x="174616" y="8354"/>
                </a:lnTo>
                <a:lnTo>
                  <a:pt x="210317" y="11987"/>
                </a:lnTo>
                <a:lnTo>
                  <a:pt x="270047" y="42280"/>
                </a:lnTo>
                <a:lnTo>
                  <a:pt x="313564" y="106018"/>
                </a:lnTo>
                <a:lnTo>
                  <a:pt x="323810" y="136184"/>
                </a:lnTo>
                <a:lnTo>
                  <a:pt x="174616" y="136184"/>
                </a:lnTo>
                <a:lnTo>
                  <a:pt x="157906" y="144057"/>
                </a:lnTo>
                <a:lnTo>
                  <a:pt x="145608" y="168293"/>
                </a:lnTo>
                <a:lnTo>
                  <a:pt x="137320" y="209813"/>
                </a:lnTo>
                <a:lnTo>
                  <a:pt x="132641" y="269540"/>
                </a:lnTo>
                <a:lnTo>
                  <a:pt x="131171" y="348397"/>
                </a:lnTo>
                <a:lnTo>
                  <a:pt x="132641" y="427253"/>
                </a:lnTo>
                <a:lnTo>
                  <a:pt x="137320" y="486981"/>
                </a:lnTo>
                <a:lnTo>
                  <a:pt x="145608" y="528501"/>
                </a:lnTo>
                <a:lnTo>
                  <a:pt x="157906" y="552737"/>
                </a:lnTo>
                <a:lnTo>
                  <a:pt x="174616" y="560610"/>
                </a:lnTo>
                <a:lnTo>
                  <a:pt x="323527" y="560610"/>
                </a:lnTo>
                <a:lnTo>
                  <a:pt x="316118" y="584453"/>
                </a:lnTo>
                <a:lnTo>
                  <a:pt x="296492" y="623167"/>
                </a:lnTo>
                <a:lnTo>
                  <a:pt x="272441" y="652443"/>
                </a:lnTo>
                <a:lnTo>
                  <a:pt x="244053" y="672761"/>
                </a:lnTo>
                <a:lnTo>
                  <a:pt x="211415" y="684600"/>
                </a:lnTo>
                <a:lnTo>
                  <a:pt x="174616" y="688439"/>
                </a:lnTo>
                <a:close/>
              </a:path>
              <a:path w="2280920" h="713739">
                <a:moveTo>
                  <a:pt x="323527" y="560610"/>
                </a:moveTo>
                <a:lnTo>
                  <a:pt x="174616" y="560610"/>
                </a:lnTo>
                <a:lnTo>
                  <a:pt x="191326" y="552737"/>
                </a:lnTo>
                <a:lnTo>
                  <a:pt x="203624" y="528501"/>
                </a:lnTo>
                <a:lnTo>
                  <a:pt x="211912" y="486981"/>
                </a:lnTo>
                <a:lnTo>
                  <a:pt x="216591" y="427253"/>
                </a:lnTo>
                <a:lnTo>
                  <a:pt x="218061" y="348397"/>
                </a:lnTo>
                <a:lnTo>
                  <a:pt x="216591" y="269540"/>
                </a:lnTo>
                <a:lnTo>
                  <a:pt x="211912" y="209813"/>
                </a:lnTo>
                <a:lnTo>
                  <a:pt x="203624" y="168293"/>
                </a:lnTo>
                <a:lnTo>
                  <a:pt x="191326" y="144057"/>
                </a:lnTo>
                <a:lnTo>
                  <a:pt x="174616" y="136184"/>
                </a:lnTo>
                <a:lnTo>
                  <a:pt x="323810" y="136184"/>
                </a:lnTo>
                <a:lnTo>
                  <a:pt x="328998" y="151457"/>
                </a:lnTo>
                <a:lnTo>
                  <a:pt x="340084" y="206492"/>
                </a:lnTo>
                <a:lnTo>
                  <a:pt x="346726" y="271532"/>
                </a:lnTo>
                <a:lnTo>
                  <a:pt x="528862" y="271532"/>
                </a:lnTo>
                <a:lnTo>
                  <a:pt x="528862" y="406881"/>
                </a:lnTo>
                <a:lnTo>
                  <a:pt x="347561" y="406881"/>
                </a:lnTo>
                <a:lnTo>
                  <a:pt x="341741" y="476789"/>
                </a:lnTo>
                <a:lnTo>
                  <a:pt x="331230" y="535820"/>
                </a:lnTo>
                <a:lnTo>
                  <a:pt x="323527" y="560610"/>
                </a:lnTo>
                <a:close/>
              </a:path>
              <a:path w="2280920" h="713739">
                <a:moveTo>
                  <a:pt x="528862" y="700972"/>
                </a:moveTo>
                <a:lnTo>
                  <a:pt x="398526" y="700972"/>
                </a:lnTo>
                <a:lnTo>
                  <a:pt x="398526" y="406881"/>
                </a:lnTo>
                <a:lnTo>
                  <a:pt x="528862" y="406881"/>
                </a:lnTo>
                <a:lnTo>
                  <a:pt x="528862" y="700972"/>
                </a:lnTo>
                <a:close/>
              </a:path>
              <a:path w="2280920" h="713739">
                <a:moveTo>
                  <a:pt x="1505544" y="713504"/>
                </a:moveTo>
                <a:lnTo>
                  <a:pt x="1372702" y="713504"/>
                </a:lnTo>
                <a:lnTo>
                  <a:pt x="1372702" y="0"/>
                </a:lnTo>
                <a:lnTo>
                  <a:pt x="1505544" y="0"/>
                </a:lnTo>
                <a:lnTo>
                  <a:pt x="1505544" y="713504"/>
                </a:lnTo>
                <a:close/>
              </a:path>
              <a:path w="2280920" h="713739">
                <a:moveTo>
                  <a:pt x="1317560" y="585675"/>
                </a:moveTo>
                <a:lnTo>
                  <a:pt x="1186389" y="585675"/>
                </a:lnTo>
                <a:lnTo>
                  <a:pt x="1186389" y="352574"/>
                </a:lnTo>
                <a:lnTo>
                  <a:pt x="1107853" y="352574"/>
                </a:lnTo>
                <a:lnTo>
                  <a:pt x="1107853" y="218897"/>
                </a:lnTo>
                <a:lnTo>
                  <a:pt x="1186389" y="218897"/>
                </a:lnTo>
                <a:lnTo>
                  <a:pt x="1186389" y="3341"/>
                </a:lnTo>
                <a:lnTo>
                  <a:pt x="1317560" y="3341"/>
                </a:lnTo>
                <a:lnTo>
                  <a:pt x="1317560" y="585675"/>
                </a:lnTo>
                <a:close/>
              </a:path>
              <a:path w="2280920" h="713739">
                <a:moveTo>
                  <a:pt x="795382" y="680085"/>
                </a:moveTo>
                <a:lnTo>
                  <a:pt x="795382" y="536381"/>
                </a:lnTo>
                <a:lnTo>
                  <a:pt x="814537" y="529426"/>
                </a:lnTo>
                <a:lnTo>
                  <a:pt x="832286" y="514991"/>
                </a:lnTo>
                <a:lnTo>
                  <a:pt x="863365" y="464684"/>
                </a:lnTo>
                <a:lnTo>
                  <a:pt x="888225" y="387456"/>
                </a:lnTo>
                <a:lnTo>
                  <a:pt x="898199" y="339370"/>
                </a:lnTo>
                <a:lnTo>
                  <a:pt x="906470" y="285302"/>
                </a:lnTo>
                <a:lnTo>
                  <a:pt x="912989" y="225502"/>
                </a:lnTo>
                <a:lnTo>
                  <a:pt x="917707" y="160219"/>
                </a:lnTo>
                <a:lnTo>
                  <a:pt x="920573" y="89703"/>
                </a:lnTo>
                <a:lnTo>
                  <a:pt x="921540" y="14203"/>
                </a:lnTo>
                <a:lnTo>
                  <a:pt x="1055218" y="19216"/>
                </a:lnTo>
                <a:lnTo>
                  <a:pt x="1054734" y="71642"/>
                </a:lnTo>
                <a:lnTo>
                  <a:pt x="1053299" y="121980"/>
                </a:lnTo>
                <a:lnTo>
                  <a:pt x="1050936" y="170230"/>
                </a:lnTo>
                <a:lnTo>
                  <a:pt x="1047667" y="216390"/>
                </a:lnTo>
                <a:lnTo>
                  <a:pt x="1043517" y="260462"/>
                </a:lnTo>
                <a:lnTo>
                  <a:pt x="1038508" y="302445"/>
                </a:lnTo>
                <a:lnTo>
                  <a:pt x="1137968" y="492936"/>
                </a:lnTo>
                <a:lnTo>
                  <a:pt x="995063" y="492936"/>
                </a:lnTo>
                <a:lnTo>
                  <a:pt x="971394" y="547993"/>
                </a:lnTo>
                <a:lnTo>
                  <a:pt x="943850" y="593627"/>
                </a:lnTo>
                <a:lnTo>
                  <a:pt x="912454" y="629747"/>
                </a:lnTo>
                <a:lnTo>
                  <a:pt x="877228" y="656258"/>
                </a:lnTo>
                <a:lnTo>
                  <a:pt x="838196" y="673068"/>
                </a:lnTo>
                <a:lnTo>
                  <a:pt x="795382" y="680085"/>
                </a:lnTo>
                <a:close/>
              </a:path>
              <a:path w="2280920" h="713739">
                <a:moveTo>
                  <a:pt x="1083624" y="673401"/>
                </a:moveTo>
                <a:lnTo>
                  <a:pt x="995063" y="492936"/>
                </a:lnTo>
                <a:lnTo>
                  <a:pt x="1137968" y="492936"/>
                </a:lnTo>
                <a:lnTo>
                  <a:pt x="1186389" y="585675"/>
                </a:lnTo>
                <a:lnTo>
                  <a:pt x="1317560" y="585675"/>
                </a:lnTo>
                <a:lnTo>
                  <a:pt x="1317560" y="623272"/>
                </a:lnTo>
                <a:lnTo>
                  <a:pt x="1186389" y="623272"/>
                </a:lnTo>
                <a:lnTo>
                  <a:pt x="1083624" y="673401"/>
                </a:lnTo>
                <a:close/>
              </a:path>
              <a:path w="2280920" h="713739">
                <a:moveTo>
                  <a:pt x="1317560" y="700972"/>
                </a:moveTo>
                <a:lnTo>
                  <a:pt x="1186389" y="700972"/>
                </a:lnTo>
                <a:lnTo>
                  <a:pt x="1186389" y="623272"/>
                </a:lnTo>
                <a:lnTo>
                  <a:pt x="1317560" y="623272"/>
                </a:lnTo>
                <a:lnTo>
                  <a:pt x="1317560" y="700972"/>
                </a:lnTo>
                <a:close/>
              </a:path>
              <a:path w="2280920" h="713739">
                <a:moveTo>
                  <a:pt x="2280875" y="713504"/>
                </a:moveTo>
                <a:lnTo>
                  <a:pt x="2139678" y="713504"/>
                </a:lnTo>
                <a:lnTo>
                  <a:pt x="2139678" y="0"/>
                </a:lnTo>
                <a:lnTo>
                  <a:pt x="2280875" y="0"/>
                </a:lnTo>
                <a:lnTo>
                  <a:pt x="2280875" y="713504"/>
                </a:lnTo>
                <a:close/>
              </a:path>
              <a:path w="2280920" h="713739">
                <a:moveTo>
                  <a:pt x="1836396" y="688439"/>
                </a:moveTo>
                <a:lnTo>
                  <a:pt x="1797417" y="685257"/>
                </a:lnTo>
                <a:lnTo>
                  <a:pt x="1728531" y="659362"/>
                </a:lnTo>
                <a:lnTo>
                  <a:pt x="1673581" y="606457"/>
                </a:lnTo>
                <a:lnTo>
                  <a:pt x="1652021" y="569513"/>
                </a:lnTo>
                <a:lnTo>
                  <a:pt x="1634773" y="525380"/>
                </a:lnTo>
                <a:lnTo>
                  <a:pt x="1622111" y="473914"/>
                </a:lnTo>
                <a:lnTo>
                  <a:pt x="1614312" y="414968"/>
                </a:lnTo>
                <a:lnTo>
                  <a:pt x="1611651" y="348397"/>
                </a:lnTo>
                <a:lnTo>
                  <a:pt x="1614312" y="281826"/>
                </a:lnTo>
                <a:lnTo>
                  <a:pt x="1622111" y="222880"/>
                </a:lnTo>
                <a:lnTo>
                  <a:pt x="1634773" y="171414"/>
                </a:lnTo>
                <a:lnTo>
                  <a:pt x="1652021" y="127281"/>
                </a:lnTo>
                <a:lnTo>
                  <a:pt x="1673581" y="90336"/>
                </a:lnTo>
                <a:lnTo>
                  <a:pt x="1699176" y="60435"/>
                </a:lnTo>
                <a:lnTo>
                  <a:pt x="1761370" y="21181"/>
                </a:lnTo>
                <a:lnTo>
                  <a:pt x="1836396" y="8354"/>
                </a:lnTo>
                <a:lnTo>
                  <a:pt x="1875353" y="11537"/>
                </a:lnTo>
                <a:lnTo>
                  <a:pt x="1944081" y="37432"/>
                </a:lnTo>
                <a:lnTo>
                  <a:pt x="1998794" y="90336"/>
                </a:lnTo>
                <a:lnTo>
                  <a:pt x="2020230" y="127281"/>
                </a:lnTo>
                <a:lnTo>
                  <a:pt x="2024335" y="137855"/>
                </a:lnTo>
                <a:lnTo>
                  <a:pt x="1836396" y="137855"/>
                </a:lnTo>
                <a:lnTo>
                  <a:pt x="1809246" y="144432"/>
                </a:lnTo>
                <a:lnTo>
                  <a:pt x="1785826" y="166007"/>
                </a:lnTo>
                <a:lnTo>
                  <a:pt x="1767459" y="205348"/>
                </a:lnTo>
                <a:lnTo>
                  <a:pt x="1755468" y="265223"/>
                </a:lnTo>
                <a:lnTo>
                  <a:pt x="1751177" y="348397"/>
                </a:lnTo>
                <a:lnTo>
                  <a:pt x="1755468" y="431892"/>
                </a:lnTo>
                <a:lnTo>
                  <a:pt x="1767459" y="491806"/>
                </a:lnTo>
                <a:lnTo>
                  <a:pt x="1785826" y="531027"/>
                </a:lnTo>
                <a:lnTo>
                  <a:pt x="1809246" y="552442"/>
                </a:lnTo>
                <a:lnTo>
                  <a:pt x="1836396" y="558939"/>
                </a:lnTo>
                <a:lnTo>
                  <a:pt x="2024335" y="558939"/>
                </a:lnTo>
                <a:lnTo>
                  <a:pt x="2020230" y="569513"/>
                </a:lnTo>
                <a:lnTo>
                  <a:pt x="1998794" y="606457"/>
                </a:lnTo>
                <a:lnTo>
                  <a:pt x="1973322" y="636359"/>
                </a:lnTo>
                <a:lnTo>
                  <a:pt x="1911336" y="675613"/>
                </a:lnTo>
                <a:lnTo>
                  <a:pt x="1875353" y="685257"/>
                </a:lnTo>
                <a:lnTo>
                  <a:pt x="1836396" y="688439"/>
                </a:lnTo>
                <a:close/>
              </a:path>
              <a:path w="2280920" h="713739">
                <a:moveTo>
                  <a:pt x="2024335" y="558939"/>
                </a:moveTo>
                <a:lnTo>
                  <a:pt x="1836396" y="558939"/>
                </a:lnTo>
                <a:lnTo>
                  <a:pt x="1863139" y="552442"/>
                </a:lnTo>
                <a:lnTo>
                  <a:pt x="1886312" y="531027"/>
                </a:lnTo>
                <a:lnTo>
                  <a:pt x="1904552" y="491806"/>
                </a:lnTo>
                <a:lnTo>
                  <a:pt x="1916496" y="431892"/>
                </a:lnTo>
                <a:lnTo>
                  <a:pt x="1920780" y="348397"/>
                </a:lnTo>
                <a:lnTo>
                  <a:pt x="1916496" y="265223"/>
                </a:lnTo>
                <a:lnTo>
                  <a:pt x="1904552" y="205348"/>
                </a:lnTo>
                <a:lnTo>
                  <a:pt x="1886312" y="166007"/>
                </a:lnTo>
                <a:lnTo>
                  <a:pt x="1863139" y="144432"/>
                </a:lnTo>
                <a:lnTo>
                  <a:pt x="1836396" y="137855"/>
                </a:lnTo>
                <a:lnTo>
                  <a:pt x="2024335" y="137855"/>
                </a:lnTo>
                <a:lnTo>
                  <a:pt x="2037365" y="171414"/>
                </a:lnTo>
                <a:lnTo>
                  <a:pt x="2049933" y="222880"/>
                </a:lnTo>
                <a:lnTo>
                  <a:pt x="2057669" y="281826"/>
                </a:lnTo>
                <a:lnTo>
                  <a:pt x="2060306" y="348397"/>
                </a:lnTo>
                <a:lnTo>
                  <a:pt x="2057669" y="414968"/>
                </a:lnTo>
                <a:lnTo>
                  <a:pt x="2049933" y="473914"/>
                </a:lnTo>
                <a:lnTo>
                  <a:pt x="2037365" y="525380"/>
                </a:lnTo>
                <a:lnTo>
                  <a:pt x="2024335" y="5589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958981" y="6973265"/>
            <a:ext cx="842644" cy="292735"/>
          </a:xfrm>
          <a:custGeom>
            <a:avLst/>
            <a:gdLst/>
            <a:ahLst/>
            <a:cxnLst/>
            <a:rect l="l" t="t" r="r" b="b"/>
            <a:pathLst>
              <a:path w="842644" h="292734">
                <a:moveTo>
                  <a:pt x="144697" y="33924"/>
                </a:moveTo>
                <a:lnTo>
                  <a:pt x="119311" y="33924"/>
                </a:lnTo>
                <a:lnTo>
                  <a:pt x="119311" y="0"/>
                </a:lnTo>
                <a:lnTo>
                  <a:pt x="144697" y="0"/>
                </a:lnTo>
                <a:lnTo>
                  <a:pt x="144697" y="33924"/>
                </a:lnTo>
                <a:close/>
              </a:path>
              <a:path w="842644" h="292734">
                <a:moveTo>
                  <a:pt x="249008" y="54694"/>
                </a:moveTo>
                <a:lnTo>
                  <a:pt x="13846" y="54694"/>
                </a:lnTo>
                <a:lnTo>
                  <a:pt x="13846" y="33924"/>
                </a:lnTo>
                <a:lnTo>
                  <a:pt x="249008" y="33924"/>
                </a:lnTo>
                <a:lnTo>
                  <a:pt x="249008" y="54694"/>
                </a:lnTo>
                <a:close/>
              </a:path>
              <a:path w="842644" h="292734">
                <a:moveTo>
                  <a:pt x="132004" y="167313"/>
                </a:moveTo>
                <a:lnTo>
                  <a:pt x="92166" y="164129"/>
                </a:lnTo>
                <a:lnTo>
                  <a:pt x="62367" y="154822"/>
                </a:lnTo>
                <a:lnTo>
                  <a:pt x="43732" y="139760"/>
                </a:lnTo>
                <a:lnTo>
                  <a:pt x="37385" y="119311"/>
                </a:lnTo>
                <a:lnTo>
                  <a:pt x="43732" y="98765"/>
                </a:lnTo>
                <a:lnTo>
                  <a:pt x="62367" y="83714"/>
                </a:lnTo>
                <a:lnTo>
                  <a:pt x="92166" y="74461"/>
                </a:lnTo>
                <a:lnTo>
                  <a:pt x="132004" y="71310"/>
                </a:lnTo>
                <a:lnTo>
                  <a:pt x="171712" y="74461"/>
                </a:lnTo>
                <a:lnTo>
                  <a:pt x="201468" y="83714"/>
                </a:lnTo>
                <a:lnTo>
                  <a:pt x="210418" y="90926"/>
                </a:lnTo>
                <a:lnTo>
                  <a:pt x="132004" y="90926"/>
                </a:lnTo>
                <a:lnTo>
                  <a:pt x="103128" y="92927"/>
                </a:lnTo>
                <a:lnTo>
                  <a:pt x="81695" y="98455"/>
                </a:lnTo>
                <a:lnTo>
                  <a:pt x="68396" y="107315"/>
                </a:lnTo>
                <a:lnTo>
                  <a:pt x="63925" y="119311"/>
                </a:lnTo>
                <a:lnTo>
                  <a:pt x="68396" y="131207"/>
                </a:lnTo>
                <a:lnTo>
                  <a:pt x="81695" y="140052"/>
                </a:lnTo>
                <a:lnTo>
                  <a:pt x="103128" y="145566"/>
                </a:lnTo>
                <a:lnTo>
                  <a:pt x="132004" y="147466"/>
                </a:lnTo>
                <a:lnTo>
                  <a:pt x="210591" y="147466"/>
                </a:lnTo>
                <a:lnTo>
                  <a:pt x="201468" y="154822"/>
                </a:lnTo>
                <a:lnTo>
                  <a:pt x="171712" y="164129"/>
                </a:lnTo>
                <a:lnTo>
                  <a:pt x="132004" y="167313"/>
                </a:lnTo>
                <a:close/>
              </a:path>
              <a:path w="842644" h="292734">
                <a:moveTo>
                  <a:pt x="210591" y="147466"/>
                </a:moveTo>
                <a:lnTo>
                  <a:pt x="132004" y="147466"/>
                </a:lnTo>
                <a:lnTo>
                  <a:pt x="160754" y="145566"/>
                </a:lnTo>
                <a:lnTo>
                  <a:pt x="182169" y="140052"/>
                </a:lnTo>
                <a:lnTo>
                  <a:pt x="195580" y="131207"/>
                </a:lnTo>
                <a:lnTo>
                  <a:pt x="200314" y="119311"/>
                </a:lnTo>
                <a:lnTo>
                  <a:pt x="195580" y="107315"/>
                </a:lnTo>
                <a:lnTo>
                  <a:pt x="182169" y="98455"/>
                </a:lnTo>
                <a:lnTo>
                  <a:pt x="160754" y="92927"/>
                </a:lnTo>
                <a:lnTo>
                  <a:pt x="132004" y="90926"/>
                </a:lnTo>
                <a:lnTo>
                  <a:pt x="210418" y="90926"/>
                </a:lnTo>
                <a:lnTo>
                  <a:pt x="220147" y="98765"/>
                </a:lnTo>
                <a:lnTo>
                  <a:pt x="226623" y="119311"/>
                </a:lnTo>
                <a:lnTo>
                  <a:pt x="220147" y="139760"/>
                </a:lnTo>
                <a:lnTo>
                  <a:pt x="210591" y="147466"/>
                </a:lnTo>
                <a:close/>
              </a:path>
              <a:path w="842644" h="292734">
                <a:moveTo>
                  <a:pt x="265624" y="208161"/>
                </a:moveTo>
                <a:lnTo>
                  <a:pt x="0" y="208161"/>
                </a:lnTo>
                <a:lnTo>
                  <a:pt x="0" y="186929"/>
                </a:lnTo>
                <a:lnTo>
                  <a:pt x="265624" y="186929"/>
                </a:lnTo>
                <a:lnTo>
                  <a:pt x="265624" y="208161"/>
                </a:lnTo>
                <a:close/>
              </a:path>
              <a:path w="842644" h="292734">
                <a:moveTo>
                  <a:pt x="94849" y="292164"/>
                </a:moveTo>
                <a:lnTo>
                  <a:pt x="69233" y="292164"/>
                </a:lnTo>
                <a:lnTo>
                  <a:pt x="69233" y="208161"/>
                </a:lnTo>
                <a:lnTo>
                  <a:pt x="94849" y="208161"/>
                </a:lnTo>
                <a:lnTo>
                  <a:pt x="94849" y="292164"/>
                </a:lnTo>
                <a:close/>
              </a:path>
              <a:path w="842644" h="292734">
                <a:moveTo>
                  <a:pt x="195468" y="292164"/>
                </a:moveTo>
                <a:lnTo>
                  <a:pt x="169852" y="292164"/>
                </a:lnTo>
                <a:lnTo>
                  <a:pt x="169852" y="208161"/>
                </a:lnTo>
                <a:lnTo>
                  <a:pt x="195468" y="208161"/>
                </a:lnTo>
                <a:lnTo>
                  <a:pt x="195468" y="292164"/>
                </a:lnTo>
                <a:close/>
              </a:path>
              <a:path w="842644" h="292734">
                <a:moveTo>
                  <a:pt x="526061" y="82618"/>
                </a:moveTo>
                <a:lnTo>
                  <a:pt x="500445" y="82618"/>
                </a:lnTo>
                <a:lnTo>
                  <a:pt x="500445" y="1846"/>
                </a:lnTo>
                <a:lnTo>
                  <a:pt x="526061" y="1846"/>
                </a:lnTo>
                <a:lnTo>
                  <a:pt x="526061" y="82618"/>
                </a:lnTo>
                <a:close/>
              </a:path>
              <a:path w="842644" h="292734">
                <a:moveTo>
                  <a:pt x="432365" y="161544"/>
                </a:moveTo>
                <a:lnTo>
                  <a:pt x="299207" y="161544"/>
                </a:lnTo>
                <a:lnTo>
                  <a:pt x="299207" y="27000"/>
                </a:lnTo>
                <a:lnTo>
                  <a:pt x="432365" y="27000"/>
                </a:lnTo>
                <a:lnTo>
                  <a:pt x="432365" y="48001"/>
                </a:lnTo>
                <a:lnTo>
                  <a:pt x="324592" y="48001"/>
                </a:lnTo>
                <a:lnTo>
                  <a:pt x="324592" y="140774"/>
                </a:lnTo>
                <a:lnTo>
                  <a:pt x="432365" y="140774"/>
                </a:lnTo>
                <a:lnTo>
                  <a:pt x="432365" y="161544"/>
                </a:lnTo>
                <a:close/>
              </a:path>
              <a:path w="842644" h="292734">
                <a:moveTo>
                  <a:pt x="432365" y="140774"/>
                </a:moveTo>
                <a:lnTo>
                  <a:pt x="407211" y="140774"/>
                </a:lnTo>
                <a:lnTo>
                  <a:pt x="407211" y="48001"/>
                </a:lnTo>
                <a:lnTo>
                  <a:pt x="432365" y="48001"/>
                </a:lnTo>
                <a:lnTo>
                  <a:pt x="432365" y="82618"/>
                </a:lnTo>
                <a:lnTo>
                  <a:pt x="526061" y="82618"/>
                </a:lnTo>
                <a:lnTo>
                  <a:pt x="526061" y="103619"/>
                </a:lnTo>
                <a:lnTo>
                  <a:pt x="432365" y="103619"/>
                </a:lnTo>
                <a:lnTo>
                  <a:pt x="432365" y="140774"/>
                </a:lnTo>
                <a:close/>
              </a:path>
              <a:path w="842644" h="292734">
                <a:moveTo>
                  <a:pt x="526061" y="213469"/>
                </a:moveTo>
                <a:lnTo>
                  <a:pt x="500445" y="213469"/>
                </a:lnTo>
                <a:lnTo>
                  <a:pt x="500445" y="103619"/>
                </a:lnTo>
                <a:lnTo>
                  <a:pt x="526061" y="103619"/>
                </a:lnTo>
                <a:lnTo>
                  <a:pt x="526061" y="213469"/>
                </a:lnTo>
                <a:close/>
              </a:path>
              <a:path w="842644" h="292734">
                <a:moveTo>
                  <a:pt x="534138" y="285240"/>
                </a:moveTo>
                <a:lnTo>
                  <a:pt x="339824" y="285240"/>
                </a:lnTo>
                <a:lnTo>
                  <a:pt x="339824" y="194083"/>
                </a:lnTo>
                <a:lnTo>
                  <a:pt x="365440" y="194083"/>
                </a:lnTo>
                <a:lnTo>
                  <a:pt x="365440" y="264009"/>
                </a:lnTo>
                <a:lnTo>
                  <a:pt x="534138" y="264009"/>
                </a:lnTo>
                <a:lnTo>
                  <a:pt x="534138" y="285240"/>
                </a:lnTo>
                <a:close/>
              </a:path>
              <a:path w="842644" h="292734">
                <a:moveTo>
                  <a:pt x="795037" y="291702"/>
                </a:moveTo>
                <a:lnTo>
                  <a:pt x="769420" y="291702"/>
                </a:lnTo>
                <a:lnTo>
                  <a:pt x="769420" y="1615"/>
                </a:lnTo>
                <a:lnTo>
                  <a:pt x="795037" y="1615"/>
                </a:lnTo>
                <a:lnTo>
                  <a:pt x="795037" y="123004"/>
                </a:lnTo>
                <a:lnTo>
                  <a:pt x="842115" y="123004"/>
                </a:lnTo>
                <a:lnTo>
                  <a:pt x="842115" y="145158"/>
                </a:lnTo>
                <a:lnTo>
                  <a:pt x="795037" y="145158"/>
                </a:lnTo>
                <a:lnTo>
                  <a:pt x="795037" y="291702"/>
                </a:lnTo>
                <a:close/>
              </a:path>
              <a:path w="842644" h="292734">
                <a:moveTo>
                  <a:pt x="723496" y="163851"/>
                </a:moveTo>
                <a:lnTo>
                  <a:pt x="697879" y="161774"/>
                </a:lnTo>
                <a:lnTo>
                  <a:pt x="702524" y="127794"/>
                </a:lnTo>
                <a:lnTo>
                  <a:pt x="705091" y="98671"/>
                </a:lnTo>
                <a:lnTo>
                  <a:pt x="706187" y="74330"/>
                </a:lnTo>
                <a:lnTo>
                  <a:pt x="706418" y="54694"/>
                </a:lnTo>
                <a:lnTo>
                  <a:pt x="584568" y="54694"/>
                </a:lnTo>
                <a:lnTo>
                  <a:pt x="584568" y="33693"/>
                </a:lnTo>
                <a:lnTo>
                  <a:pt x="732034" y="33693"/>
                </a:lnTo>
                <a:lnTo>
                  <a:pt x="731959" y="54694"/>
                </a:lnTo>
                <a:lnTo>
                  <a:pt x="731771" y="68959"/>
                </a:lnTo>
                <a:lnTo>
                  <a:pt x="730794" y="94791"/>
                </a:lnTo>
                <a:lnTo>
                  <a:pt x="728302" y="126422"/>
                </a:lnTo>
                <a:lnTo>
                  <a:pt x="723496" y="163851"/>
                </a:lnTo>
                <a:close/>
              </a:path>
              <a:path w="842644" h="292734">
                <a:moveTo>
                  <a:pt x="571413" y="227777"/>
                </a:moveTo>
                <a:lnTo>
                  <a:pt x="568183" y="206314"/>
                </a:lnTo>
                <a:lnTo>
                  <a:pt x="630723" y="205507"/>
                </a:lnTo>
                <a:lnTo>
                  <a:pt x="630723" y="116542"/>
                </a:lnTo>
                <a:lnTo>
                  <a:pt x="656109" y="116542"/>
                </a:lnTo>
                <a:lnTo>
                  <a:pt x="656109" y="204814"/>
                </a:lnTo>
                <a:lnTo>
                  <a:pt x="751692" y="204814"/>
                </a:lnTo>
                <a:lnTo>
                  <a:pt x="752574" y="217161"/>
                </a:lnTo>
                <a:lnTo>
                  <a:pt x="705866" y="222844"/>
                </a:lnTo>
                <a:lnTo>
                  <a:pt x="658618" y="226104"/>
                </a:lnTo>
                <a:lnTo>
                  <a:pt x="613058" y="227546"/>
                </a:lnTo>
                <a:lnTo>
                  <a:pt x="571413" y="227777"/>
                </a:lnTo>
                <a:close/>
              </a:path>
              <a:path w="842644" h="292734">
                <a:moveTo>
                  <a:pt x="751692" y="204814"/>
                </a:moveTo>
                <a:lnTo>
                  <a:pt x="656109" y="204814"/>
                </a:lnTo>
                <a:lnTo>
                  <a:pt x="680263" y="203698"/>
                </a:lnTo>
                <a:lnTo>
                  <a:pt x="704384" y="202204"/>
                </a:lnTo>
                <a:lnTo>
                  <a:pt x="728138" y="200255"/>
                </a:lnTo>
                <a:lnTo>
                  <a:pt x="751189" y="197776"/>
                </a:lnTo>
                <a:lnTo>
                  <a:pt x="751692" y="2048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905622" y="6998881"/>
            <a:ext cx="346710" cy="240029"/>
          </a:xfrm>
          <a:custGeom>
            <a:avLst/>
            <a:gdLst/>
            <a:ahLst/>
            <a:cxnLst/>
            <a:rect l="l" t="t" r="r" b="b"/>
            <a:pathLst>
              <a:path w="346709" h="240029">
                <a:moveTo>
                  <a:pt x="29077" y="69925"/>
                </a:moveTo>
                <a:lnTo>
                  <a:pt x="1153" y="69925"/>
                </a:lnTo>
                <a:lnTo>
                  <a:pt x="6735" y="41377"/>
                </a:lnTo>
                <a:lnTo>
                  <a:pt x="22443" y="19298"/>
                </a:lnTo>
                <a:lnTo>
                  <a:pt x="46198" y="5051"/>
                </a:lnTo>
                <a:lnTo>
                  <a:pt x="75925" y="0"/>
                </a:lnTo>
                <a:lnTo>
                  <a:pt x="105504" y="5084"/>
                </a:lnTo>
                <a:lnTo>
                  <a:pt x="128744" y="19039"/>
                </a:lnTo>
                <a:lnTo>
                  <a:pt x="133544" y="25616"/>
                </a:lnTo>
                <a:lnTo>
                  <a:pt x="75002" y="25616"/>
                </a:lnTo>
                <a:lnTo>
                  <a:pt x="55949" y="28807"/>
                </a:lnTo>
                <a:lnTo>
                  <a:pt x="41482" y="37818"/>
                </a:lnTo>
                <a:lnTo>
                  <a:pt x="32294" y="51805"/>
                </a:lnTo>
                <a:lnTo>
                  <a:pt x="29077" y="69925"/>
                </a:lnTo>
                <a:close/>
              </a:path>
              <a:path w="346709" h="240029">
                <a:moveTo>
                  <a:pt x="153697" y="239546"/>
                </a:moveTo>
                <a:lnTo>
                  <a:pt x="230" y="239546"/>
                </a:lnTo>
                <a:lnTo>
                  <a:pt x="0" y="218084"/>
                </a:lnTo>
                <a:lnTo>
                  <a:pt x="80541" y="133158"/>
                </a:lnTo>
                <a:lnTo>
                  <a:pt x="98779" y="113120"/>
                </a:lnTo>
                <a:lnTo>
                  <a:pt x="111696" y="96436"/>
                </a:lnTo>
                <a:lnTo>
                  <a:pt x="119420" y="81266"/>
                </a:lnTo>
                <a:lnTo>
                  <a:pt x="122081" y="65771"/>
                </a:lnTo>
                <a:lnTo>
                  <a:pt x="118359" y="49177"/>
                </a:lnTo>
                <a:lnTo>
                  <a:pt x="108407" y="36520"/>
                </a:lnTo>
                <a:lnTo>
                  <a:pt x="93522" y="28450"/>
                </a:lnTo>
                <a:lnTo>
                  <a:pt x="75002" y="25616"/>
                </a:lnTo>
                <a:lnTo>
                  <a:pt x="133544" y="25616"/>
                </a:lnTo>
                <a:lnTo>
                  <a:pt x="143979" y="39917"/>
                </a:lnTo>
                <a:lnTo>
                  <a:pt x="149543" y="65771"/>
                </a:lnTo>
                <a:lnTo>
                  <a:pt x="146842" y="84864"/>
                </a:lnTo>
                <a:lnTo>
                  <a:pt x="137976" y="104455"/>
                </a:lnTo>
                <a:lnTo>
                  <a:pt x="121277" y="127205"/>
                </a:lnTo>
                <a:lnTo>
                  <a:pt x="95080" y="155774"/>
                </a:lnTo>
                <a:lnTo>
                  <a:pt x="41078" y="211622"/>
                </a:lnTo>
                <a:lnTo>
                  <a:pt x="41078" y="213469"/>
                </a:lnTo>
                <a:lnTo>
                  <a:pt x="153697" y="213469"/>
                </a:lnTo>
                <a:lnTo>
                  <a:pt x="153697" y="239546"/>
                </a:lnTo>
                <a:close/>
              </a:path>
              <a:path w="346709" h="240029">
                <a:moveTo>
                  <a:pt x="221897" y="69925"/>
                </a:moveTo>
                <a:lnTo>
                  <a:pt x="193972" y="69925"/>
                </a:lnTo>
                <a:lnTo>
                  <a:pt x="199554" y="41377"/>
                </a:lnTo>
                <a:lnTo>
                  <a:pt x="215262" y="19298"/>
                </a:lnTo>
                <a:lnTo>
                  <a:pt x="239017" y="5051"/>
                </a:lnTo>
                <a:lnTo>
                  <a:pt x="268744" y="0"/>
                </a:lnTo>
                <a:lnTo>
                  <a:pt x="298323" y="5084"/>
                </a:lnTo>
                <a:lnTo>
                  <a:pt x="321563" y="19039"/>
                </a:lnTo>
                <a:lnTo>
                  <a:pt x="326363" y="25616"/>
                </a:lnTo>
                <a:lnTo>
                  <a:pt x="267821" y="25616"/>
                </a:lnTo>
                <a:lnTo>
                  <a:pt x="248768" y="28807"/>
                </a:lnTo>
                <a:lnTo>
                  <a:pt x="234301" y="37818"/>
                </a:lnTo>
                <a:lnTo>
                  <a:pt x="225113" y="51805"/>
                </a:lnTo>
                <a:lnTo>
                  <a:pt x="221897" y="69925"/>
                </a:lnTo>
                <a:close/>
              </a:path>
              <a:path w="346709" h="240029">
                <a:moveTo>
                  <a:pt x="346516" y="239546"/>
                </a:moveTo>
                <a:lnTo>
                  <a:pt x="193049" y="239546"/>
                </a:lnTo>
                <a:lnTo>
                  <a:pt x="192819" y="218084"/>
                </a:lnTo>
                <a:lnTo>
                  <a:pt x="273360" y="133158"/>
                </a:lnTo>
                <a:lnTo>
                  <a:pt x="291598" y="113120"/>
                </a:lnTo>
                <a:lnTo>
                  <a:pt x="304515" y="96436"/>
                </a:lnTo>
                <a:lnTo>
                  <a:pt x="312239" y="81266"/>
                </a:lnTo>
                <a:lnTo>
                  <a:pt x="314900" y="65771"/>
                </a:lnTo>
                <a:lnTo>
                  <a:pt x="311179" y="49177"/>
                </a:lnTo>
                <a:lnTo>
                  <a:pt x="301226" y="36520"/>
                </a:lnTo>
                <a:lnTo>
                  <a:pt x="286341" y="28450"/>
                </a:lnTo>
                <a:lnTo>
                  <a:pt x="267821" y="25616"/>
                </a:lnTo>
                <a:lnTo>
                  <a:pt x="326363" y="25616"/>
                </a:lnTo>
                <a:lnTo>
                  <a:pt x="336798" y="39917"/>
                </a:lnTo>
                <a:lnTo>
                  <a:pt x="342362" y="65771"/>
                </a:lnTo>
                <a:lnTo>
                  <a:pt x="339661" y="84864"/>
                </a:lnTo>
                <a:lnTo>
                  <a:pt x="330795" y="104455"/>
                </a:lnTo>
                <a:lnTo>
                  <a:pt x="314096" y="127205"/>
                </a:lnTo>
                <a:lnTo>
                  <a:pt x="287899" y="155774"/>
                </a:lnTo>
                <a:lnTo>
                  <a:pt x="233897" y="211622"/>
                </a:lnTo>
                <a:lnTo>
                  <a:pt x="233897" y="213469"/>
                </a:lnTo>
                <a:lnTo>
                  <a:pt x="346516" y="213469"/>
                </a:lnTo>
                <a:lnTo>
                  <a:pt x="346516" y="2395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364339" y="6974880"/>
            <a:ext cx="808990" cy="290195"/>
          </a:xfrm>
          <a:custGeom>
            <a:avLst/>
            <a:gdLst/>
            <a:ahLst/>
            <a:cxnLst/>
            <a:rect l="l" t="t" r="r" b="b"/>
            <a:pathLst>
              <a:path w="808990" h="290195">
                <a:moveTo>
                  <a:pt x="236315" y="164082"/>
                </a:moveTo>
                <a:lnTo>
                  <a:pt x="210699" y="164082"/>
                </a:lnTo>
                <a:lnTo>
                  <a:pt x="210699" y="230"/>
                </a:lnTo>
                <a:lnTo>
                  <a:pt x="236315" y="230"/>
                </a:lnTo>
                <a:lnTo>
                  <a:pt x="236315" y="164082"/>
                </a:lnTo>
                <a:close/>
              </a:path>
              <a:path w="808990" h="290195">
                <a:moveTo>
                  <a:pt x="10384" y="166852"/>
                </a:moveTo>
                <a:lnTo>
                  <a:pt x="0" y="146774"/>
                </a:lnTo>
                <a:lnTo>
                  <a:pt x="48645" y="128988"/>
                </a:lnTo>
                <a:lnTo>
                  <a:pt x="86094" y="104700"/>
                </a:lnTo>
                <a:lnTo>
                  <a:pt x="111103" y="74679"/>
                </a:lnTo>
                <a:lnTo>
                  <a:pt x="122427" y="39693"/>
                </a:lnTo>
                <a:lnTo>
                  <a:pt x="15462" y="39693"/>
                </a:lnTo>
                <a:lnTo>
                  <a:pt x="15462" y="18923"/>
                </a:lnTo>
                <a:lnTo>
                  <a:pt x="149774" y="18923"/>
                </a:lnTo>
                <a:lnTo>
                  <a:pt x="143497" y="60229"/>
                </a:lnTo>
                <a:lnTo>
                  <a:pt x="125367" y="96084"/>
                </a:lnTo>
                <a:lnTo>
                  <a:pt x="96437" y="126080"/>
                </a:lnTo>
                <a:lnTo>
                  <a:pt x="57758" y="149805"/>
                </a:lnTo>
                <a:lnTo>
                  <a:pt x="10384" y="166852"/>
                </a:lnTo>
                <a:close/>
              </a:path>
              <a:path w="808990" h="290195">
                <a:moveTo>
                  <a:pt x="236315" y="285933"/>
                </a:moveTo>
                <a:lnTo>
                  <a:pt x="47540" y="285933"/>
                </a:lnTo>
                <a:lnTo>
                  <a:pt x="47540" y="177929"/>
                </a:lnTo>
                <a:lnTo>
                  <a:pt x="236315" y="177929"/>
                </a:lnTo>
                <a:lnTo>
                  <a:pt x="236315" y="198468"/>
                </a:lnTo>
                <a:lnTo>
                  <a:pt x="72925" y="198468"/>
                </a:lnTo>
                <a:lnTo>
                  <a:pt x="72925" y="265163"/>
                </a:lnTo>
                <a:lnTo>
                  <a:pt x="236315" y="265163"/>
                </a:lnTo>
                <a:lnTo>
                  <a:pt x="236315" y="285933"/>
                </a:lnTo>
                <a:close/>
              </a:path>
              <a:path w="808990" h="290195">
                <a:moveTo>
                  <a:pt x="236315" y="265163"/>
                </a:moveTo>
                <a:lnTo>
                  <a:pt x="211161" y="265163"/>
                </a:lnTo>
                <a:lnTo>
                  <a:pt x="211161" y="198468"/>
                </a:lnTo>
                <a:lnTo>
                  <a:pt x="236315" y="198468"/>
                </a:lnTo>
                <a:lnTo>
                  <a:pt x="236315" y="265163"/>
                </a:lnTo>
                <a:close/>
              </a:path>
              <a:path w="808990" h="290195">
                <a:moveTo>
                  <a:pt x="521907" y="213007"/>
                </a:moveTo>
                <a:lnTo>
                  <a:pt x="496291" y="213007"/>
                </a:lnTo>
                <a:lnTo>
                  <a:pt x="496291" y="230"/>
                </a:lnTo>
                <a:lnTo>
                  <a:pt x="521907" y="230"/>
                </a:lnTo>
                <a:lnTo>
                  <a:pt x="521907" y="213007"/>
                </a:lnTo>
                <a:close/>
              </a:path>
              <a:path w="808990" h="290195">
                <a:moveTo>
                  <a:pt x="453597" y="45232"/>
                </a:moveTo>
                <a:lnTo>
                  <a:pt x="293207" y="45232"/>
                </a:lnTo>
                <a:lnTo>
                  <a:pt x="293207" y="24231"/>
                </a:lnTo>
                <a:lnTo>
                  <a:pt x="453597" y="24231"/>
                </a:lnTo>
                <a:lnTo>
                  <a:pt x="453597" y="45232"/>
                </a:lnTo>
                <a:close/>
              </a:path>
              <a:path w="808990" h="290195">
                <a:moveTo>
                  <a:pt x="299899" y="176775"/>
                </a:moveTo>
                <a:lnTo>
                  <a:pt x="286514" y="156236"/>
                </a:lnTo>
                <a:lnTo>
                  <a:pt x="316530" y="140907"/>
                </a:lnTo>
                <a:lnTo>
                  <a:pt x="340055" y="118936"/>
                </a:lnTo>
                <a:lnTo>
                  <a:pt x="355444" y="92076"/>
                </a:lnTo>
                <a:lnTo>
                  <a:pt x="361055" y="62079"/>
                </a:lnTo>
                <a:lnTo>
                  <a:pt x="361055" y="45232"/>
                </a:lnTo>
                <a:lnTo>
                  <a:pt x="386902" y="45232"/>
                </a:lnTo>
                <a:lnTo>
                  <a:pt x="386902" y="62079"/>
                </a:lnTo>
                <a:lnTo>
                  <a:pt x="392412" y="90493"/>
                </a:lnTo>
                <a:lnTo>
                  <a:pt x="401161" y="104888"/>
                </a:lnTo>
                <a:lnTo>
                  <a:pt x="374440" y="104888"/>
                </a:lnTo>
                <a:lnTo>
                  <a:pt x="362258" y="128306"/>
                </a:lnTo>
                <a:lnTo>
                  <a:pt x="345348" y="148490"/>
                </a:lnTo>
                <a:lnTo>
                  <a:pt x="324349" y="164845"/>
                </a:lnTo>
                <a:lnTo>
                  <a:pt x="299899" y="176775"/>
                </a:lnTo>
                <a:close/>
              </a:path>
              <a:path w="808990" h="290195">
                <a:moveTo>
                  <a:pt x="448058" y="170775"/>
                </a:moveTo>
                <a:lnTo>
                  <a:pt x="424175" y="159961"/>
                </a:lnTo>
                <a:lnTo>
                  <a:pt x="403504" y="145014"/>
                </a:lnTo>
                <a:lnTo>
                  <a:pt x="386706" y="126476"/>
                </a:lnTo>
                <a:lnTo>
                  <a:pt x="374440" y="104888"/>
                </a:lnTo>
                <a:lnTo>
                  <a:pt x="401161" y="104888"/>
                </a:lnTo>
                <a:lnTo>
                  <a:pt x="407788" y="115792"/>
                </a:lnTo>
                <a:lnTo>
                  <a:pt x="431298" y="136331"/>
                </a:lnTo>
                <a:lnTo>
                  <a:pt x="461213" y="150466"/>
                </a:lnTo>
                <a:lnTo>
                  <a:pt x="448058" y="170775"/>
                </a:lnTo>
                <a:close/>
              </a:path>
              <a:path w="808990" h="290195">
                <a:moveTo>
                  <a:pt x="530907" y="283625"/>
                </a:moveTo>
                <a:lnTo>
                  <a:pt x="334516" y="283625"/>
                </a:lnTo>
                <a:lnTo>
                  <a:pt x="334516" y="192699"/>
                </a:lnTo>
                <a:lnTo>
                  <a:pt x="360132" y="192699"/>
                </a:lnTo>
                <a:lnTo>
                  <a:pt x="360132" y="262393"/>
                </a:lnTo>
                <a:lnTo>
                  <a:pt x="530907" y="262393"/>
                </a:lnTo>
                <a:lnTo>
                  <a:pt x="530907" y="283625"/>
                </a:lnTo>
                <a:close/>
              </a:path>
              <a:path w="808990" h="290195">
                <a:moveTo>
                  <a:pt x="808422" y="171467"/>
                </a:moveTo>
                <a:lnTo>
                  <a:pt x="782805" y="171467"/>
                </a:lnTo>
                <a:lnTo>
                  <a:pt x="782805" y="82387"/>
                </a:lnTo>
                <a:lnTo>
                  <a:pt x="718188" y="82387"/>
                </a:lnTo>
                <a:lnTo>
                  <a:pt x="718188" y="60925"/>
                </a:lnTo>
                <a:lnTo>
                  <a:pt x="782805" y="60925"/>
                </a:lnTo>
                <a:lnTo>
                  <a:pt x="782805" y="0"/>
                </a:lnTo>
                <a:lnTo>
                  <a:pt x="808422" y="0"/>
                </a:lnTo>
                <a:lnTo>
                  <a:pt x="808422" y="171467"/>
                </a:lnTo>
                <a:close/>
              </a:path>
              <a:path w="808990" h="290195">
                <a:moveTo>
                  <a:pt x="582260" y="165236"/>
                </a:moveTo>
                <a:lnTo>
                  <a:pt x="568413" y="144235"/>
                </a:lnTo>
                <a:lnTo>
                  <a:pt x="598310" y="128478"/>
                </a:lnTo>
                <a:lnTo>
                  <a:pt x="621348" y="105753"/>
                </a:lnTo>
                <a:lnTo>
                  <a:pt x="636208" y="77577"/>
                </a:lnTo>
                <a:lnTo>
                  <a:pt x="641570" y="45463"/>
                </a:lnTo>
                <a:lnTo>
                  <a:pt x="641570" y="14769"/>
                </a:lnTo>
                <a:lnTo>
                  <a:pt x="666955" y="14769"/>
                </a:lnTo>
                <a:lnTo>
                  <a:pt x="666955" y="46617"/>
                </a:lnTo>
                <a:lnTo>
                  <a:pt x="672133" y="75694"/>
                </a:lnTo>
                <a:lnTo>
                  <a:pt x="680749" y="90926"/>
                </a:lnTo>
                <a:lnTo>
                  <a:pt x="654724" y="90926"/>
                </a:lnTo>
                <a:lnTo>
                  <a:pt x="642980" y="115112"/>
                </a:lnTo>
                <a:lnTo>
                  <a:pt x="626627" y="135913"/>
                </a:lnTo>
                <a:lnTo>
                  <a:pt x="606207" y="152798"/>
                </a:lnTo>
                <a:lnTo>
                  <a:pt x="582260" y="165236"/>
                </a:lnTo>
                <a:close/>
              </a:path>
              <a:path w="808990" h="290195">
                <a:moveTo>
                  <a:pt x="724650" y="158544"/>
                </a:moveTo>
                <a:lnTo>
                  <a:pt x="701846" y="147264"/>
                </a:lnTo>
                <a:lnTo>
                  <a:pt x="682244" y="131831"/>
                </a:lnTo>
                <a:lnTo>
                  <a:pt x="666364" y="112850"/>
                </a:lnTo>
                <a:lnTo>
                  <a:pt x="654724" y="90926"/>
                </a:lnTo>
                <a:lnTo>
                  <a:pt x="680749" y="90926"/>
                </a:lnTo>
                <a:lnTo>
                  <a:pt x="686917" y="101830"/>
                </a:lnTo>
                <a:lnTo>
                  <a:pt x="709663" y="123206"/>
                </a:lnTo>
                <a:lnTo>
                  <a:pt x="738727" y="138004"/>
                </a:lnTo>
                <a:lnTo>
                  <a:pt x="724650" y="158544"/>
                </a:lnTo>
                <a:close/>
              </a:path>
              <a:path w="808990" h="290195">
                <a:moveTo>
                  <a:pt x="808422" y="290087"/>
                </a:moveTo>
                <a:lnTo>
                  <a:pt x="782805" y="290087"/>
                </a:lnTo>
                <a:lnTo>
                  <a:pt x="782805" y="208161"/>
                </a:lnTo>
                <a:lnTo>
                  <a:pt x="613184" y="208161"/>
                </a:lnTo>
                <a:lnTo>
                  <a:pt x="613184" y="187621"/>
                </a:lnTo>
                <a:lnTo>
                  <a:pt x="808422" y="187621"/>
                </a:lnTo>
                <a:lnTo>
                  <a:pt x="808422" y="2900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51206" y="1953253"/>
            <a:ext cx="964565" cy="331470"/>
          </a:xfrm>
          <a:custGeom>
            <a:avLst/>
            <a:gdLst/>
            <a:ahLst/>
            <a:cxnLst/>
            <a:rect l="l" t="t" r="r" b="b"/>
            <a:pathLst>
              <a:path w="964564" h="331469">
                <a:moveTo>
                  <a:pt x="25731" y="265893"/>
                </a:moveTo>
                <a:lnTo>
                  <a:pt x="20400" y="261232"/>
                </a:lnTo>
                <a:lnTo>
                  <a:pt x="13844" y="256011"/>
                </a:lnTo>
                <a:lnTo>
                  <a:pt x="6800" y="250790"/>
                </a:lnTo>
                <a:lnTo>
                  <a:pt x="0" y="246129"/>
                </a:lnTo>
                <a:lnTo>
                  <a:pt x="21396" y="231095"/>
                </a:lnTo>
                <a:lnTo>
                  <a:pt x="56637" y="194735"/>
                </a:lnTo>
                <a:lnTo>
                  <a:pt x="80603" y="151313"/>
                </a:lnTo>
                <a:lnTo>
                  <a:pt x="92455" y="102087"/>
                </a:lnTo>
                <a:lnTo>
                  <a:pt x="93976" y="74957"/>
                </a:lnTo>
                <a:lnTo>
                  <a:pt x="93976" y="13052"/>
                </a:lnTo>
                <a:lnTo>
                  <a:pt x="124556" y="13052"/>
                </a:lnTo>
                <a:lnTo>
                  <a:pt x="124556" y="80178"/>
                </a:lnTo>
                <a:lnTo>
                  <a:pt x="125832" y="105053"/>
                </a:lnTo>
                <a:lnTo>
                  <a:pt x="129730" y="128145"/>
                </a:lnTo>
                <a:lnTo>
                  <a:pt x="136355" y="149349"/>
                </a:lnTo>
                <a:lnTo>
                  <a:pt x="138653" y="154017"/>
                </a:lnTo>
                <a:lnTo>
                  <a:pt x="109266" y="154017"/>
                </a:lnTo>
                <a:lnTo>
                  <a:pt x="86401" y="202159"/>
                </a:lnTo>
                <a:lnTo>
                  <a:pt x="51137" y="245243"/>
                </a:lnTo>
                <a:lnTo>
                  <a:pt x="38311" y="256634"/>
                </a:lnTo>
                <a:lnTo>
                  <a:pt x="25731" y="265893"/>
                </a:lnTo>
                <a:close/>
              </a:path>
              <a:path w="964564" h="331469">
                <a:moveTo>
                  <a:pt x="192801" y="257689"/>
                </a:moveTo>
                <a:lnTo>
                  <a:pt x="158084" y="228846"/>
                </a:lnTo>
                <a:lnTo>
                  <a:pt x="125721" y="187906"/>
                </a:lnTo>
                <a:lnTo>
                  <a:pt x="109266" y="154017"/>
                </a:lnTo>
                <a:lnTo>
                  <a:pt x="138653" y="154017"/>
                </a:lnTo>
                <a:lnTo>
                  <a:pt x="145812" y="168561"/>
                </a:lnTo>
                <a:lnTo>
                  <a:pt x="159168" y="188343"/>
                </a:lnTo>
                <a:lnTo>
                  <a:pt x="175180" y="206272"/>
                </a:lnTo>
                <a:lnTo>
                  <a:pt x="193849" y="222314"/>
                </a:lnTo>
                <a:lnTo>
                  <a:pt x="215176" y="236433"/>
                </a:lnTo>
                <a:lnTo>
                  <a:pt x="211074" y="239416"/>
                </a:lnTo>
                <a:lnTo>
                  <a:pt x="206972" y="243891"/>
                </a:lnTo>
                <a:lnTo>
                  <a:pt x="202870" y="247247"/>
                </a:lnTo>
                <a:lnTo>
                  <a:pt x="198767" y="251349"/>
                </a:lnTo>
                <a:lnTo>
                  <a:pt x="195411" y="255079"/>
                </a:lnTo>
                <a:lnTo>
                  <a:pt x="192801" y="257689"/>
                </a:lnTo>
                <a:close/>
              </a:path>
              <a:path w="964564" h="331469">
                <a:moveTo>
                  <a:pt x="272233" y="331155"/>
                </a:moveTo>
                <a:lnTo>
                  <a:pt x="242772" y="331155"/>
                </a:lnTo>
                <a:lnTo>
                  <a:pt x="242772" y="372"/>
                </a:lnTo>
                <a:lnTo>
                  <a:pt x="272233" y="372"/>
                </a:lnTo>
                <a:lnTo>
                  <a:pt x="272233" y="127166"/>
                </a:lnTo>
                <a:lnTo>
                  <a:pt x="321086" y="127166"/>
                </a:lnTo>
                <a:lnTo>
                  <a:pt x="321086" y="153644"/>
                </a:lnTo>
                <a:lnTo>
                  <a:pt x="272233" y="153644"/>
                </a:lnTo>
                <a:lnTo>
                  <a:pt x="272233" y="331155"/>
                </a:lnTo>
                <a:close/>
              </a:path>
              <a:path w="964564" h="331469">
                <a:moveTo>
                  <a:pt x="575046" y="214057"/>
                </a:moveTo>
                <a:lnTo>
                  <a:pt x="545586" y="214057"/>
                </a:lnTo>
                <a:lnTo>
                  <a:pt x="549361" y="193640"/>
                </a:lnTo>
                <a:lnTo>
                  <a:pt x="552858" y="172663"/>
                </a:lnTo>
                <a:lnTo>
                  <a:pt x="559011" y="129031"/>
                </a:lnTo>
                <a:lnTo>
                  <a:pt x="563859" y="85632"/>
                </a:lnTo>
                <a:lnTo>
                  <a:pt x="566469" y="44750"/>
                </a:lnTo>
                <a:lnTo>
                  <a:pt x="367328" y="44750"/>
                </a:lnTo>
                <a:lnTo>
                  <a:pt x="367328" y="19764"/>
                </a:lnTo>
                <a:lnTo>
                  <a:pt x="595557" y="19764"/>
                </a:lnTo>
                <a:lnTo>
                  <a:pt x="597422" y="21629"/>
                </a:lnTo>
                <a:lnTo>
                  <a:pt x="597422" y="27596"/>
                </a:lnTo>
                <a:lnTo>
                  <a:pt x="595872" y="50251"/>
                </a:lnTo>
                <a:lnTo>
                  <a:pt x="591653" y="97239"/>
                </a:lnTo>
                <a:lnTo>
                  <a:pt x="585640" y="145410"/>
                </a:lnTo>
                <a:lnTo>
                  <a:pt x="578671" y="192107"/>
                </a:lnTo>
                <a:lnTo>
                  <a:pt x="575046" y="214057"/>
                </a:lnTo>
                <a:close/>
              </a:path>
              <a:path w="964564" h="331469">
                <a:moveTo>
                  <a:pt x="475103" y="263656"/>
                </a:moveTo>
                <a:lnTo>
                  <a:pt x="445642" y="263656"/>
                </a:lnTo>
                <a:lnTo>
                  <a:pt x="445642" y="136862"/>
                </a:lnTo>
                <a:lnTo>
                  <a:pt x="475103" y="136862"/>
                </a:lnTo>
                <a:lnTo>
                  <a:pt x="475103" y="263656"/>
                </a:lnTo>
                <a:close/>
              </a:path>
              <a:path w="964564" h="331469">
                <a:moveTo>
                  <a:pt x="635460" y="289388"/>
                </a:moveTo>
                <a:lnTo>
                  <a:pt x="331528" y="289388"/>
                </a:lnTo>
                <a:lnTo>
                  <a:pt x="331528" y="263656"/>
                </a:lnTo>
                <a:lnTo>
                  <a:pt x="635460" y="263656"/>
                </a:lnTo>
                <a:lnTo>
                  <a:pt x="635460" y="289388"/>
                </a:lnTo>
                <a:close/>
              </a:path>
              <a:path w="964564" h="331469">
                <a:moveTo>
                  <a:pt x="751812" y="261045"/>
                </a:moveTo>
                <a:lnTo>
                  <a:pt x="656717" y="261045"/>
                </a:lnTo>
                <a:lnTo>
                  <a:pt x="656717" y="235687"/>
                </a:lnTo>
                <a:lnTo>
                  <a:pt x="745099" y="235687"/>
                </a:lnTo>
                <a:lnTo>
                  <a:pt x="745099" y="174900"/>
                </a:lnTo>
                <a:lnTo>
                  <a:pt x="702778" y="157332"/>
                </a:lnTo>
                <a:lnTo>
                  <a:pt x="678206" y="121899"/>
                </a:lnTo>
                <a:lnTo>
                  <a:pt x="673125" y="91739"/>
                </a:lnTo>
                <a:lnTo>
                  <a:pt x="674640" y="74444"/>
                </a:lnTo>
                <a:lnTo>
                  <a:pt x="696246" y="32071"/>
                </a:lnTo>
                <a:lnTo>
                  <a:pt x="739878" y="9521"/>
                </a:lnTo>
                <a:lnTo>
                  <a:pt x="758897" y="7831"/>
                </a:lnTo>
                <a:lnTo>
                  <a:pt x="777445" y="9521"/>
                </a:lnTo>
                <a:lnTo>
                  <a:pt x="794278" y="14357"/>
                </a:lnTo>
                <a:lnTo>
                  <a:pt x="809085" y="21990"/>
                </a:lnTo>
                <a:lnTo>
                  <a:pt x="821548" y="32071"/>
                </a:lnTo>
                <a:lnTo>
                  <a:pt x="822168" y="32817"/>
                </a:lnTo>
                <a:lnTo>
                  <a:pt x="758897" y="32817"/>
                </a:lnTo>
                <a:lnTo>
                  <a:pt x="734250" y="37251"/>
                </a:lnTo>
                <a:lnTo>
                  <a:pt x="716384" y="49552"/>
                </a:lnTo>
                <a:lnTo>
                  <a:pt x="705511" y="68215"/>
                </a:lnTo>
                <a:lnTo>
                  <a:pt x="701840" y="91739"/>
                </a:lnTo>
                <a:lnTo>
                  <a:pt x="705511" y="115402"/>
                </a:lnTo>
                <a:lnTo>
                  <a:pt x="716384" y="133646"/>
                </a:lnTo>
                <a:lnTo>
                  <a:pt x="734250" y="145387"/>
                </a:lnTo>
                <a:lnTo>
                  <a:pt x="758897" y="149542"/>
                </a:lnTo>
                <a:lnTo>
                  <a:pt x="824144" y="149542"/>
                </a:lnTo>
                <a:lnTo>
                  <a:pt x="816042" y="157589"/>
                </a:lnTo>
                <a:lnTo>
                  <a:pt x="803974" y="165531"/>
                </a:lnTo>
                <a:lnTo>
                  <a:pt x="790159" y="171165"/>
                </a:lnTo>
                <a:lnTo>
                  <a:pt x="774560" y="174527"/>
                </a:lnTo>
                <a:lnTo>
                  <a:pt x="774560" y="234941"/>
                </a:lnTo>
                <a:lnTo>
                  <a:pt x="875622" y="234941"/>
                </a:lnTo>
                <a:lnTo>
                  <a:pt x="875622" y="252841"/>
                </a:lnTo>
                <a:lnTo>
                  <a:pt x="821921" y="258808"/>
                </a:lnTo>
                <a:lnTo>
                  <a:pt x="769846" y="260906"/>
                </a:lnTo>
                <a:lnTo>
                  <a:pt x="751812" y="261045"/>
                </a:lnTo>
                <a:close/>
              </a:path>
              <a:path w="964564" h="331469">
                <a:moveTo>
                  <a:pt x="824144" y="149542"/>
                </a:moveTo>
                <a:lnTo>
                  <a:pt x="758897" y="149542"/>
                </a:lnTo>
                <a:lnTo>
                  <a:pt x="783604" y="145335"/>
                </a:lnTo>
                <a:lnTo>
                  <a:pt x="801597" y="133506"/>
                </a:lnTo>
                <a:lnTo>
                  <a:pt x="812598" y="115244"/>
                </a:lnTo>
                <a:lnTo>
                  <a:pt x="816328" y="91739"/>
                </a:lnTo>
                <a:lnTo>
                  <a:pt x="812598" y="68530"/>
                </a:lnTo>
                <a:lnTo>
                  <a:pt x="801597" y="49831"/>
                </a:lnTo>
                <a:lnTo>
                  <a:pt x="783604" y="37356"/>
                </a:lnTo>
                <a:lnTo>
                  <a:pt x="758897" y="32817"/>
                </a:lnTo>
                <a:lnTo>
                  <a:pt x="822168" y="32817"/>
                </a:lnTo>
                <a:lnTo>
                  <a:pt x="831728" y="44331"/>
                </a:lnTo>
                <a:lnTo>
                  <a:pt x="839216" y="58548"/>
                </a:lnTo>
                <a:lnTo>
                  <a:pt x="843836" y="74444"/>
                </a:lnTo>
                <a:lnTo>
                  <a:pt x="845416" y="91739"/>
                </a:lnTo>
                <a:lnTo>
                  <a:pt x="844227" y="107553"/>
                </a:lnTo>
                <a:lnTo>
                  <a:pt x="840661" y="122038"/>
                </a:lnTo>
                <a:lnTo>
                  <a:pt x="834681" y="135318"/>
                </a:lnTo>
                <a:lnTo>
                  <a:pt x="826396" y="147304"/>
                </a:lnTo>
                <a:lnTo>
                  <a:pt x="824144" y="149542"/>
                </a:lnTo>
                <a:close/>
              </a:path>
              <a:path w="964564" h="331469">
                <a:moveTo>
                  <a:pt x="875622" y="234941"/>
                </a:moveTo>
                <a:lnTo>
                  <a:pt x="774560" y="234941"/>
                </a:lnTo>
                <a:lnTo>
                  <a:pt x="785853" y="234585"/>
                </a:lnTo>
                <a:lnTo>
                  <a:pt x="798614" y="234055"/>
                </a:lnTo>
                <a:lnTo>
                  <a:pt x="839962" y="231468"/>
                </a:lnTo>
                <a:lnTo>
                  <a:pt x="875622" y="227482"/>
                </a:lnTo>
                <a:lnTo>
                  <a:pt x="875622" y="234941"/>
                </a:lnTo>
                <a:close/>
              </a:path>
              <a:path w="964564" h="331469">
                <a:moveTo>
                  <a:pt x="917390" y="331155"/>
                </a:moveTo>
                <a:lnTo>
                  <a:pt x="888302" y="331155"/>
                </a:lnTo>
                <a:lnTo>
                  <a:pt x="888302" y="0"/>
                </a:lnTo>
                <a:lnTo>
                  <a:pt x="917390" y="0"/>
                </a:lnTo>
                <a:lnTo>
                  <a:pt x="917390" y="131641"/>
                </a:lnTo>
                <a:lnTo>
                  <a:pt x="964378" y="131641"/>
                </a:lnTo>
                <a:lnTo>
                  <a:pt x="964378" y="158492"/>
                </a:lnTo>
                <a:lnTo>
                  <a:pt x="917390" y="158492"/>
                </a:lnTo>
                <a:lnTo>
                  <a:pt x="917390" y="3311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29590" y="1952880"/>
            <a:ext cx="613410" cy="325755"/>
          </a:xfrm>
          <a:custGeom>
            <a:avLst/>
            <a:gdLst/>
            <a:ahLst/>
            <a:cxnLst/>
            <a:rect l="l" t="t" r="r" b="b"/>
            <a:pathLst>
              <a:path w="613410" h="325755">
                <a:moveTo>
                  <a:pt x="268504" y="43631"/>
                </a:moveTo>
                <a:lnTo>
                  <a:pt x="34308" y="43631"/>
                </a:lnTo>
                <a:lnTo>
                  <a:pt x="34308" y="18646"/>
                </a:lnTo>
                <a:lnTo>
                  <a:pt x="268504" y="18646"/>
                </a:lnTo>
                <a:lnTo>
                  <a:pt x="268504" y="43631"/>
                </a:lnTo>
                <a:close/>
              </a:path>
              <a:path w="613410" h="325755">
                <a:moveTo>
                  <a:pt x="102180" y="147677"/>
                </a:moveTo>
                <a:lnTo>
                  <a:pt x="72719" y="147677"/>
                </a:lnTo>
                <a:lnTo>
                  <a:pt x="72207" y="120780"/>
                </a:lnTo>
                <a:lnTo>
                  <a:pt x="72038" y="108188"/>
                </a:lnTo>
                <a:lnTo>
                  <a:pt x="71974" y="95841"/>
                </a:lnTo>
                <a:lnTo>
                  <a:pt x="71700" y="83488"/>
                </a:lnTo>
                <a:lnTo>
                  <a:pt x="71461" y="70855"/>
                </a:lnTo>
                <a:lnTo>
                  <a:pt x="71292" y="57663"/>
                </a:lnTo>
                <a:lnTo>
                  <a:pt x="71228" y="43631"/>
                </a:lnTo>
                <a:lnTo>
                  <a:pt x="100689" y="43631"/>
                </a:lnTo>
                <a:lnTo>
                  <a:pt x="100753" y="57663"/>
                </a:lnTo>
                <a:lnTo>
                  <a:pt x="100922" y="70855"/>
                </a:lnTo>
                <a:lnTo>
                  <a:pt x="101161" y="83488"/>
                </a:lnTo>
                <a:lnTo>
                  <a:pt x="101435" y="95841"/>
                </a:lnTo>
                <a:lnTo>
                  <a:pt x="101499" y="108188"/>
                </a:lnTo>
                <a:lnTo>
                  <a:pt x="101668" y="120780"/>
                </a:lnTo>
                <a:lnTo>
                  <a:pt x="102180" y="147677"/>
                </a:lnTo>
                <a:close/>
              </a:path>
              <a:path w="613410" h="325755">
                <a:moveTo>
                  <a:pt x="229720" y="147677"/>
                </a:moveTo>
                <a:lnTo>
                  <a:pt x="201005" y="147677"/>
                </a:lnTo>
                <a:lnTo>
                  <a:pt x="201069" y="133861"/>
                </a:lnTo>
                <a:lnTo>
                  <a:pt x="201238" y="120780"/>
                </a:lnTo>
                <a:lnTo>
                  <a:pt x="201477" y="108188"/>
                </a:lnTo>
                <a:lnTo>
                  <a:pt x="201751" y="95841"/>
                </a:lnTo>
                <a:lnTo>
                  <a:pt x="201815" y="83488"/>
                </a:lnTo>
                <a:lnTo>
                  <a:pt x="201984" y="70855"/>
                </a:lnTo>
                <a:lnTo>
                  <a:pt x="202497" y="43631"/>
                </a:lnTo>
                <a:lnTo>
                  <a:pt x="231585" y="43631"/>
                </a:lnTo>
                <a:lnTo>
                  <a:pt x="231305" y="57663"/>
                </a:lnTo>
                <a:lnTo>
                  <a:pt x="230466" y="95841"/>
                </a:lnTo>
                <a:lnTo>
                  <a:pt x="230349" y="108188"/>
                </a:lnTo>
                <a:lnTo>
                  <a:pt x="229836" y="133861"/>
                </a:lnTo>
                <a:lnTo>
                  <a:pt x="229720" y="147677"/>
                </a:lnTo>
                <a:close/>
              </a:path>
              <a:path w="613410" h="325755">
                <a:moveTo>
                  <a:pt x="276335" y="172663"/>
                </a:moveTo>
                <a:lnTo>
                  <a:pt x="26477" y="172663"/>
                </a:lnTo>
                <a:lnTo>
                  <a:pt x="26477" y="147677"/>
                </a:lnTo>
                <a:lnTo>
                  <a:pt x="276335" y="147677"/>
                </a:lnTo>
                <a:lnTo>
                  <a:pt x="276335" y="172663"/>
                </a:lnTo>
                <a:close/>
              </a:path>
              <a:path w="613410" h="325755">
                <a:moveTo>
                  <a:pt x="109639" y="264402"/>
                </a:moveTo>
                <a:lnTo>
                  <a:pt x="80924" y="264402"/>
                </a:lnTo>
                <a:lnTo>
                  <a:pt x="80924" y="183850"/>
                </a:lnTo>
                <a:lnTo>
                  <a:pt x="109639" y="183850"/>
                </a:lnTo>
                <a:lnTo>
                  <a:pt x="109639" y="264402"/>
                </a:lnTo>
                <a:close/>
              </a:path>
              <a:path w="613410" h="325755">
                <a:moveTo>
                  <a:pt x="224872" y="264402"/>
                </a:moveTo>
                <a:lnTo>
                  <a:pt x="196530" y="264402"/>
                </a:lnTo>
                <a:lnTo>
                  <a:pt x="196530" y="183850"/>
                </a:lnTo>
                <a:lnTo>
                  <a:pt x="224872" y="183850"/>
                </a:lnTo>
                <a:lnTo>
                  <a:pt x="224872" y="264402"/>
                </a:lnTo>
                <a:close/>
              </a:path>
              <a:path w="613410" h="325755">
                <a:moveTo>
                  <a:pt x="303559" y="289761"/>
                </a:moveTo>
                <a:lnTo>
                  <a:pt x="0" y="289761"/>
                </a:lnTo>
                <a:lnTo>
                  <a:pt x="0" y="264402"/>
                </a:lnTo>
                <a:lnTo>
                  <a:pt x="303559" y="264402"/>
                </a:lnTo>
                <a:lnTo>
                  <a:pt x="303559" y="289761"/>
                </a:lnTo>
                <a:close/>
              </a:path>
              <a:path w="613410" h="325755">
                <a:moveTo>
                  <a:pt x="518362" y="70109"/>
                </a:moveTo>
                <a:lnTo>
                  <a:pt x="334138" y="70109"/>
                </a:lnTo>
                <a:lnTo>
                  <a:pt x="334138" y="46242"/>
                </a:lnTo>
                <a:lnTo>
                  <a:pt x="518362" y="46242"/>
                </a:lnTo>
                <a:lnTo>
                  <a:pt x="518362" y="70109"/>
                </a:lnTo>
                <a:close/>
              </a:path>
              <a:path w="613410" h="325755">
                <a:moveTo>
                  <a:pt x="476222" y="23494"/>
                </a:moveTo>
                <a:lnTo>
                  <a:pt x="378889" y="23494"/>
                </a:lnTo>
                <a:lnTo>
                  <a:pt x="378889" y="0"/>
                </a:lnTo>
                <a:lnTo>
                  <a:pt x="476222" y="0"/>
                </a:lnTo>
                <a:lnTo>
                  <a:pt x="476222" y="23494"/>
                </a:lnTo>
                <a:close/>
              </a:path>
              <a:path w="613410" h="325755">
                <a:moveTo>
                  <a:pt x="429234" y="207718"/>
                </a:moveTo>
                <a:lnTo>
                  <a:pt x="382298" y="197963"/>
                </a:lnTo>
                <a:lnTo>
                  <a:pt x="353297" y="171777"/>
                </a:lnTo>
                <a:lnTo>
                  <a:pt x="347191" y="147304"/>
                </a:lnTo>
                <a:lnTo>
                  <a:pt x="348595" y="134788"/>
                </a:lnTo>
                <a:lnTo>
                  <a:pt x="382245" y="97449"/>
                </a:lnTo>
                <a:lnTo>
                  <a:pt x="429234" y="88009"/>
                </a:lnTo>
                <a:lnTo>
                  <a:pt x="446575" y="89058"/>
                </a:lnTo>
                <a:lnTo>
                  <a:pt x="462237" y="92205"/>
                </a:lnTo>
                <a:lnTo>
                  <a:pt x="476222" y="97449"/>
                </a:lnTo>
                <a:lnTo>
                  <a:pt x="488528" y="104791"/>
                </a:lnTo>
                <a:lnTo>
                  <a:pt x="496212" y="111503"/>
                </a:lnTo>
                <a:lnTo>
                  <a:pt x="429234" y="111503"/>
                </a:lnTo>
                <a:lnTo>
                  <a:pt x="407289" y="114160"/>
                </a:lnTo>
                <a:lnTo>
                  <a:pt x="391009" y="121572"/>
                </a:lnTo>
                <a:lnTo>
                  <a:pt x="380882" y="132900"/>
                </a:lnTo>
                <a:lnTo>
                  <a:pt x="377397" y="147304"/>
                </a:lnTo>
                <a:lnTo>
                  <a:pt x="380882" y="162040"/>
                </a:lnTo>
                <a:lnTo>
                  <a:pt x="391009" y="173735"/>
                </a:lnTo>
                <a:lnTo>
                  <a:pt x="407289" y="181444"/>
                </a:lnTo>
                <a:lnTo>
                  <a:pt x="429234" y="184223"/>
                </a:lnTo>
                <a:lnTo>
                  <a:pt x="495210" y="184223"/>
                </a:lnTo>
                <a:lnTo>
                  <a:pt x="487783" y="190936"/>
                </a:lnTo>
                <a:lnTo>
                  <a:pt x="475855" y="197963"/>
                </a:lnTo>
                <a:lnTo>
                  <a:pt x="462004" y="203242"/>
                </a:lnTo>
                <a:lnTo>
                  <a:pt x="446406" y="206564"/>
                </a:lnTo>
                <a:lnTo>
                  <a:pt x="429234" y="207718"/>
                </a:lnTo>
                <a:close/>
              </a:path>
              <a:path w="613410" h="325755">
                <a:moveTo>
                  <a:pt x="495210" y="184223"/>
                </a:moveTo>
                <a:lnTo>
                  <a:pt x="429234" y="184223"/>
                </a:lnTo>
                <a:lnTo>
                  <a:pt x="441051" y="183588"/>
                </a:lnTo>
                <a:lnTo>
                  <a:pt x="451329" y="181660"/>
                </a:lnTo>
                <a:lnTo>
                  <a:pt x="480225" y="155007"/>
                </a:lnTo>
                <a:lnTo>
                  <a:pt x="481070" y="147304"/>
                </a:lnTo>
                <a:lnTo>
                  <a:pt x="477585" y="132900"/>
                </a:lnTo>
                <a:lnTo>
                  <a:pt x="467458" y="121572"/>
                </a:lnTo>
                <a:lnTo>
                  <a:pt x="451178" y="114160"/>
                </a:lnTo>
                <a:lnTo>
                  <a:pt x="429234" y="111503"/>
                </a:lnTo>
                <a:lnTo>
                  <a:pt x="496212" y="111503"/>
                </a:lnTo>
                <a:lnTo>
                  <a:pt x="498533" y="113531"/>
                </a:lnTo>
                <a:lnTo>
                  <a:pt x="505636" y="123530"/>
                </a:lnTo>
                <a:lnTo>
                  <a:pt x="509872" y="134788"/>
                </a:lnTo>
                <a:lnTo>
                  <a:pt x="511277" y="147304"/>
                </a:lnTo>
                <a:lnTo>
                  <a:pt x="509651" y="160152"/>
                </a:lnTo>
                <a:lnTo>
                  <a:pt x="504984" y="171777"/>
                </a:lnTo>
                <a:lnTo>
                  <a:pt x="497589" y="182073"/>
                </a:lnTo>
                <a:lnTo>
                  <a:pt x="495210" y="184223"/>
                </a:lnTo>
                <a:close/>
              </a:path>
              <a:path w="613410" h="325755">
                <a:moveTo>
                  <a:pt x="603762" y="244264"/>
                </a:moveTo>
                <a:lnTo>
                  <a:pt x="574674" y="244264"/>
                </a:lnTo>
                <a:lnTo>
                  <a:pt x="574674" y="180867"/>
                </a:lnTo>
                <a:lnTo>
                  <a:pt x="519854" y="180867"/>
                </a:lnTo>
                <a:lnTo>
                  <a:pt x="519854" y="156254"/>
                </a:lnTo>
                <a:lnTo>
                  <a:pt x="574674" y="156254"/>
                </a:lnTo>
                <a:lnTo>
                  <a:pt x="574674" y="111503"/>
                </a:lnTo>
                <a:lnTo>
                  <a:pt x="519854" y="111503"/>
                </a:lnTo>
                <a:lnTo>
                  <a:pt x="519854" y="86891"/>
                </a:lnTo>
                <a:lnTo>
                  <a:pt x="574674" y="86891"/>
                </a:lnTo>
                <a:lnTo>
                  <a:pt x="574674" y="745"/>
                </a:lnTo>
                <a:lnTo>
                  <a:pt x="603762" y="745"/>
                </a:lnTo>
                <a:lnTo>
                  <a:pt x="603762" y="244264"/>
                </a:lnTo>
                <a:close/>
              </a:path>
              <a:path w="613410" h="325755">
                <a:moveTo>
                  <a:pt x="613085" y="325188"/>
                </a:moveTo>
                <a:lnTo>
                  <a:pt x="391196" y="325188"/>
                </a:lnTo>
                <a:lnTo>
                  <a:pt x="389331" y="323324"/>
                </a:lnTo>
                <a:lnTo>
                  <a:pt x="389331" y="230839"/>
                </a:lnTo>
                <a:lnTo>
                  <a:pt x="418792" y="230839"/>
                </a:lnTo>
                <a:lnTo>
                  <a:pt x="418792" y="299829"/>
                </a:lnTo>
                <a:lnTo>
                  <a:pt x="613085" y="299829"/>
                </a:lnTo>
                <a:lnTo>
                  <a:pt x="613085" y="3251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72871" y="1939179"/>
            <a:ext cx="414337" cy="385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53258" y="6346269"/>
            <a:ext cx="2311400" cy="556895"/>
          </a:xfrm>
          <a:custGeom>
            <a:avLst/>
            <a:gdLst/>
            <a:ahLst/>
            <a:cxnLst/>
            <a:rect l="l" t="t" r="r" b="b"/>
            <a:pathLst>
              <a:path w="2311400" h="556895">
                <a:moveTo>
                  <a:pt x="1149231" y="556578"/>
                </a:moveTo>
                <a:lnTo>
                  <a:pt x="0" y="313279"/>
                </a:lnTo>
                <a:lnTo>
                  <a:pt x="1161760" y="0"/>
                </a:lnTo>
                <a:lnTo>
                  <a:pt x="2310956" y="243298"/>
                </a:lnTo>
                <a:lnTo>
                  <a:pt x="1149231" y="556578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50928" y="6337000"/>
            <a:ext cx="2315845" cy="575310"/>
          </a:xfrm>
          <a:custGeom>
            <a:avLst/>
            <a:gdLst/>
            <a:ahLst/>
            <a:cxnLst/>
            <a:rect l="l" t="t" r="r" b="b"/>
            <a:pathLst>
              <a:path w="2315845" h="575309">
                <a:moveTo>
                  <a:pt x="1151794" y="575043"/>
                </a:moveTo>
                <a:lnTo>
                  <a:pt x="466" y="331295"/>
                </a:lnTo>
                <a:lnTo>
                  <a:pt x="0" y="313872"/>
                </a:lnTo>
                <a:lnTo>
                  <a:pt x="1163803" y="0"/>
                </a:lnTo>
                <a:lnTo>
                  <a:pt x="1250931" y="18447"/>
                </a:lnTo>
                <a:lnTo>
                  <a:pt x="1164323" y="18447"/>
                </a:lnTo>
                <a:lnTo>
                  <a:pt x="40705" y="321470"/>
                </a:lnTo>
                <a:lnTo>
                  <a:pt x="1151292" y="556614"/>
                </a:lnTo>
                <a:lnTo>
                  <a:pt x="1220137" y="556614"/>
                </a:lnTo>
                <a:lnTo>
                  <a:pt x="1218471" y="557063"/>
                </a:lnTo>
                <a:lnTo>
                  <a:pt x="1153407" y="557063"/>
                </a:lnTo>
                <a:lnTo>
                  <a:pt x="1151543" y="565828"/>
                </a:lnTo>
                <a:lnTo>
                  <a:pt x="1185965" y="565828"/>
                </a:lnTo>
                <a:lnTo>
                  <a:pt x="1151794" y="575043"/>
                </a:lnTo>
                <a:close/>
              </a:path>
              <a:path w="2315845" h="575309">
                <a:moveTo>
                  <a:pt x="1220137" y="556614"/>
                </a:moveTo>
                <a:lnTo>
                  <a:pt x="1151292" y="556614"/>
                </a:lnTo>
                <a:lnTo>
                  <a:pt x="2274857" y="253555"/>
                </a:lnTo>
                <a:lnTo>
                  <a:pt x="1164323" y="18447"/>
                </a:lnTo>
                <a:lnTo>
                  <a:pt x="1250931" y="18447"/>
                </a:lnTo>
                <a:lnTo>
                  <a:pt x="2315132" y="243765"/>
                </a:lnTo>
                <a:lnTo>
                  <a:pt x="2315616" y="261206"/>
                </a:lnTo>
                <a:lnTo>
                  <a:pt x="1220137" y="556614"/>
                </a:lnTo>
                <a:close/>
              </a:path>
              <a:path w="2315845" h="575309">
                <a:moveTo>
                  <a:pt x="1185965" y="565828"/>
                </a:moveTo>
                <a:lnTo>
                  <a:pt x="1151543" y="565828"/>
                </a:lnTo>
                <a:lnTo>
                  <a:pt x="1153407" y="557063"/>
                </a:lnTo>
                <a:lnTo>
                  <a:pt x="1218471" y="557063"/>
                </a:lnTo>
                <a:lnTo>
                  <a:pt x="1185965" y="565828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53258" y="7783248"/>
            <a:ext cx="2311400" cy="556895"/>
          </a:xfrm>
          <a:custGeom>
            <a:avLst/>
            <a:gdLst/>
            <a:ahLst/>
            <a:cxnLst/>
            <a:rect l="l" t="t" r="r" b="b"/>
            <a:pathLst>
              <a:path w="2311400" h="556895">
                <a:moveTo>
                  <a:pt x="1149231" y="556560"/>
                </a:moveTo>
                <a:lnTo>
                  <a:pt x="0" y="313297"/>
                </a:lnTo>
                <a:lnTo>
                  <a:pt x="1161760" y="0"/>
                </a:lnTo>
                <a:lnTo>
                  <a:pt x="2310956" y="243298"/>
                </a:lnTo>
                <a:lnTo>
                  <a:pt x="1149231" y="5565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50910" y="7773980"/>
            <a:ext cx="2315845" cy="575310"/>
          </a:xfrm>
          <a:custGeom>
            <a:avLst/>
            <a:gdLst/>
            <a:ahLst/>
            <a:cxnLst/>
            <a:rect l="l" t="t" r="r" b="b"/>
            <a:pathLst>
              <a:path w="2315845" h="575309">
                <a:moveTo>
                  <a:pt x="1151830" y="575025"/>
                </a:moveTo>
                <a:lnTo>
                  <a:pt x="501" y="331331"/>
                </a:lnTo>
                <a:lnTo>
                  <a:pt x="0" y="313872"/>
                </a:lnTo>
                <a:lnTo>
                  <a:pt x="1163785" y="0"/>
                </a:lnTo>
                <a:lnTo>
                  <a:pt x="1251092" y="18483"/>
                </a:lnTo>
                <a:lnTo>
                  <a:pt x="1164341" y="18483"/>
                </a:lnTo>
                <a:lnTo>
                  <a:pt x="40723" y="321488"/>
                </a:lnTo>
                <a:lnTo>
                  <a:pt x="1151310" y="556614"/>
                </a:lnTo>
                <a:lnTo>
                  <a:pt x="1220168" y="556614"/>
                </a:lnTo>
                <a:lnTo>
                  <a:pt x="1218569" y="557045"/>
                </a:lnTo>
                <a:lnTo>
                  <a:pt x="1153407" y="557045"/>
                </a:lnTo>
                <a:lnTo>
                  <a:pt x="1151561" y="565828"/>
                </a:lnTo>
                <a:lnTo>
                  <a:pt x="1185997" y="565828"/>
                </a:lnTo>
                <a:lnTo>
                  <a:pt x="1151830" y="575025"/>
                </a:lnTo>
                <a:close/>
              </a:path>
              <a:path w="2315845" h="575309">
                <a:moveTo>
                  <a:pt x="1220168" y="556614"/>
                </a:moveTo>
                <a:lnTo>
                  <a:pt x="1151310" y="556614"/>
                </a:lnTo>
                <a:lnTo>
                  <a:pt x="2274928" y="253608"/>
                </a:lnTo>
                <a:lnTo>
                  <a:pt x="1164341" y="18483"/>
                </a:lnTo>
                <a:lnTo>
                  <a:pt x="1251092" y="18483"/>
                </a:lnTo>
                <a:lnTo>
                  <a:pt x="2315150" y="243747"/>
                </a:lnTo>
                <a:lnTo>
                  <a:pt x="2315634" y="261206"/>
                </a:lnTo>
                <a:lnTo>
                  <a:pt x="1220168" y="556614"/>
                </a:lnTo>
                <a:close/>
              </a:path>
              <a:path w="2315845" h="575309">
                <a:moveTo>
                  <a:pt x="1185997" y="565828"/>
                </a:moveTo>
                <a:lnTo>
                  <a:pt x="1151561" y="565828"/>
                </a:lnTo>
                <a:lnTo>
                  <a:pt x="1153407" y="557045"/>
                </a:lnTo>
                <a:lnTo>
                  <a:pt x="1218569" y="557045"/>
                </a:lnTo>
                <a:lnTo>
                  <a:pt x="1185997" y="565828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53258" y="6659549"/>
            <a:ext cx="1149350" cy="1680845"/>
          </a:xfrm>
          <a:custGeom>
            <a:avLst/>
            <a:gdLst/>
            <a:ahLst/>
            <a:cxnLst/>
            <a:rect l="l" t="t" r="r" b="b"/>
            <a:pathLst>
              <a:path w="1149350" h="1680845">
                <a:moveTo>
                  <a:pt x="1149231" y="1680260"/>
                </a:moveTo>
                <a:lnTo>
                  <a:pt x="17" y="1436997"/>
                </a:lnTo>
                <a:lnTo>
                  <a:pt x="0" y="0"/>
                </a:lnTo>
                <a:lnTo>
                  <a:pt x="1149231" y="243298"/>
                </a:lnTo>
                <a:lnTo>
                  <a:pt x="1149231" y="168026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44296" y="6648448"/>
            <a:ext cx="1167130" cy="1703070"/>
          </a:xfrm>
          <a:custGeom>
            <a:avLst/>
            <a:gdLst/>
            <a:ahLst/>
            <a:cxnLst/>
            <a:rect l="l" t="t" r="r" b="b"/>
            <a:pathLst>
              <a:path w="1167129" h="1703070">
                <a:moveTo>
                  <a:pt x="1167119" y="1702461"/>
                </a:moveTo>
                <a:lnTo>
                  <a:pt x="35" y="1455355"/>
                </a:lnTo>
                <a:lnTo>
                  <a:pt x="0" y="0"/>
                </a:lnTo>
                <a:lnTo>
                  <a:pt x="104523" y="22129"/>
                </a:lnTo>
                <a:lnTo>
                  <a:pt x="17906" y="22129"/>
                </a:lnTo>
                <a:lnTo>
                  <a:pt x="17941" y="1440787"/>
                </a:lnTo>
                <a:lnTo>
                  <a:pt x="1149231" y="1680278"/>
                </a:lnTo>
                <a:lnTo>
                  <a:pt x="1167119" y="1680278"/>
                </a:lnTo>
                <a:lnTo>
                  <a:pt x="1167119" y="1702461"/>
                </a:lnTo>
                <a:close/>
              </a:path>
              <a:path w="1167129" h="1703070">
                <a:moveTo>
                  <a:pt x="1167119" y="1680278"/>
                </a:moveTo>
                <a:lnTo>
                  <a:pt x="1149231" y="1680278"/>
                </a:lnTo>
                <a:lnTo>
                  <a:pt x="1149231" y="261656"/>
                </a:lnTo>
                <a:lnTo>
                  <a:pt x="17906" y="22129"/>
                </a:lnTo>
                <a:lnTo>
                  <a:pt x="104523" y="22129"/>
                </a:lnTo>
                <a:lnTo>
                  <a:pt x="1160021" y="245597"/>
                </a:lnTo>
                <a:lnTo>
                  <a:pt x="1158175" y="254381"/>
                </a:lnTo>
                <a:lnTo>
                  <a:pt x="1167119" y="254381"/>
                </a:lnTo>
                <a:lnTo>
                  <a:pt x="1167119" y="1680278"/>
                </a:lnTo>
                <a:close/>
              </a:path>
              <a:path w="1167129" h="1703070">
                <a:moveTo>
                  <a:pt x="1167119" y="254381"/>
                </a:moveTo>
                <a:lnTo>
                  <a:pt x="1158175" y="254381"/>
                </a:lnTo>
                <a:lnTo>
                  <a:pt x="1160021" y="245597"/>
                </a:lnTo>
                <a:lnTo>
                  <a:pt x="1167119" y="247106"/>
                </a:lnTo>
                <a:lnTo>
                  <a:pt x="1167119" y="25438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02633" y="6589568"/>
            <a:ext cx="1162050" cy="1750695"/>
          </a:xfrm>
          <a:custGeom>
            <a:avLst/>
            <a:gdLst/>
            <a:ahLst/>
            <a:cxnLst/>
            <a:rect l="l" t="t" r="r" b="b"/>
            <a:pathLst>
              <a:path w="1162050" h="1750695">
                <a:moveTo>
                  <a:pt x="0" y="1750241"/>
                </a:moveTo>
                <a:lnTo>
                  <a:pt x="0" y="313279"/>
                </a:lnTo>
                <a:lnTo>
                  <a:pt x="1161581" y="0"/>
                </a:lnTo>
                <a:lnTo>
                  <a:pt x="1161545" y="1436979"/>
                </a:lnTo>
                <a:lnTo>
                  <a:pt x="0" y="1750241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93671" y="6577784"/>
            <a:ext cx="1179830" cy="1774189"/>
          </a:xfrm>
          <a:custGeom>
            <a:avLst/>
            <a:gdLst/>
            <a:ahLst/>
            <a:cxnLst/>
            <a:rect l="l" t="t" r="r" b="b"/>
            <a:pathLst>
              <a:path w="1179829" h="1774190">
                <a:moveTo>
                  <a:pt x="0" y="1773753"/>
                </a:moveTo>
                <a:lnTo>
                  <a:pt x="0" y="318129"/>
                </a:lnTo>
                <a:lnTo>
                  <a:pt x="1179469" y="0"/>
                </a:lnTo>
                <a:lnTo>
                  <a:pt x="1179468" y="23458"/>
                </a:lnTo>
                <a:lnTo>
                  <a:pt x="1161581" y="23458"/>
                </a:lnTo>
                <a:lnTo>
                  <a:pt x="17906" y="331924"/>
                </a:lnTo>
                <a:lnTo>
                  <a:pt x="17906" y="1750295"/>
                </a:lnTo>
                <a:lnTo>
                  <a:pt x="86970" y="1750295"/>
                </a:lnTo>
                <a:lnTo>
                  <a:pt x="0" y="1773753"/>
                </a:lnTo>
                <a:close/>
              </a:path>
              <a:path w="1179829" h="1774190">
                <a:moveTo>
                  <a:pt x="86970" y="1750295"/>
                </a:moveTo>
                <a:lnTo>
                  <a:pt x="17906" y="1750295"/>
                </a:lnTo>
                <a:lnTo>
                  <a:pt x="1161545" y="1441811"/>
                </a:lnTo>
                <a:lnTo>
                  <a:pt x="1161581" y="23458"/>
                </a:lnTo>
                <a:lnTo>
                  <a:pt x="1179468" y="23458"/>
                </a:lnTo>
                <a:lnTo>
                  <a:pt x="1179433" y="1455624"/>
                </a:lnTo>
                <a:lnTo>
                  <a:pt x="86970" y="1750295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066370" y="7217931"/>
            <a:ext cx="1276350" cy="306070"/>
          </a:xfrm>
          <a:custGeom>
            <a:avLst/>
            <a:gdLst/>
            <a:ahLst/>
            <a:cxnLst/>
            <a:rect l="l" t="t" r="r" b="b"/>
            <a:pathLst>
              <a:path w="1276350" h="306070">
                <a:moveTo>
                  <a:pt x="634544" y="305920"/>
                </a:moveTo>
                <a:lnTo>
                  <a:pt x="0" y="172192"/>
                </a:lnTo>
                <a:lnTo>
                  <a:pt x="641462" y="0"/>
                </a:lnTo>
                <a:lnTo>
                  <a:pt x="1275987" y="133727"/>
                </a:lnTo>
                <a:lnTo>
                  <a:pt x="634544" y="305920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065084" y="7212837"/>
            <a:ext cx="1278890" cy="316230"/>
          </a:xfrm>
          <a:custGeom>
            <a:avLst/>
            <a:gdLst/>
            <a:ahLst/>
            <a:cxnLst/>
            <a:rect l="l" t="t" r="r" b="b"/>
            <a:pathLst>
              <a:path w="1278889" h="316229">
                <a:moveTo>
                  <a:pt x="635960" y="316069"/>
                </a:moveTo>
                <a:lnTo>
                  <a:pt x="257" y="182095"/>
                </a:lnTo>
                <a:lnTo>
                  <a:pt x="0" y="172518"/>
                </a:lnTo>
                <a:lnTo>
                  <a:pt x="642590" y="0"/>
                </a:lnTo>
                <a:lnTo>
                  <a:pt x="690698" y="10139"/>
                </a:lnTo>
                <a:lnTo>
                  <a:pt x="642877" y="10139"/>
                </a:lnTo>
                <a:lnTo>
                  <a:pt x="22475" y="176694"/>
                </a:lnTo>
                <a:lnTo>
                  <a:pt x="635683" y="305940"/>
                </a:lnTo>
                <a:lnTo>
                  <a:pt x="673695" y="305940"/>
                </a:lnTo>
                <a:lnTo>
                  <a:pt x="672775" y="306187"/>
                </a:lnTo>
                <a:lnTo>
                  <a:pt x="636850" y="306187"/>
                </a:lnTo>
                <a:lnTo>
                  <a:pt x="635821" y="311005"/>
                </a:lnTo>
                <a:lnTo>
                  <a:pt x="654827" y="311005"/>
                </a:lnTo>
                <a:lnTo>
                  <a:pt x="635960" y="316069"/>
                </a:lnTo>
                <a:close/>
              </a:path>
              <a:path w="1278889" h="316229">
                <a:moveTo>
                  <a:pt x="673695" y="305940"/>
                </a:moveTo>
                <a:lnTo>
                  <a:pt x="635683" y="305940"/>
                </a:lnTo>
                <a:lnTo>
                  <a:pt x="1256055" y="139365"/>
                </a:lnTo>
                <a:lnTo>
                  <a:pt x="642877" y="10139"/>
                </a:lnTo>
                <a:lnTo>
                  <a:pt x="690698" y="10139"/>
                </a:lnTo>
                <a:lnTo>
                  <a:pt x="1278293" y="133984"/>
                </a:lnTo>
                <a:lnTo>
                  <a:pt x="1278561" y="143571"/>
                </a:lnTo>
                <a:lnTo>
                  <a:pt x="673695" y="305940"/>
                </a:lnTo>
                <a:close/>
              </a:path>
              <a:path w="1278889" h="316229">
                <a:moveTo>
                  <a:pt x="654827" y="311005"/>
                </a:moveTo>
                <a:lnTo>
                  <a:pt x="635821" y="311005"/>
                </a:lnTo>
                <a:lnTo>
                  <a:pt x="636850" y="306187"/>
                </a:lnTo>
                <a:lnTo>
                  <a:pt x="672775" y="306187"/>
                </a:lnTo>
                <a:lnTo>
                  <a:pt x="654827" y="311005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66370" y="8007760"/>
            <a:ext cx="1276350" cy="306070"/>
          </a:xfrm>
          <a:custGeom>
            <a:avLst/>
            <a:gdLst/>
            <a:ahLst/>
            <a:cxnLst/>
            <a:rect l="l" t="t" r="r" b="b"/>
            <a:pathLst>
              <a:path w="1276350" h="306070">
                <a:moveTo>
                  <a:pt x="634544" y="305910"/>
                </a:moveTo>
                <a:lnTo>
                  <a:pt x="0" y="172202"/>
                </a:lnTo>
                <a:lnTo>
                  <a:pt x="641462" y="0"/>
                </a:lnTo>
                <a:lnTo>
                  <a:pt x="1275987" y="133727"/>
                </a:lnTo>
                <a:lnTo>
                  <a:pt x="634544" y="3059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65073" y="8002665"/>
            <a:ext cx="1278890" cy="316230"/>
          </a:xfrm>
          <a:custGeom>
            <a:avLst/>
            <a:gdLst/>
            <a:ahLst/>
            <a:cxnLst/>
            <a:rect l="l" t="t" r="r" b="b"/>
            <a:pathLst>
              <a:path w="1278889" h="316229">
                <a:moveTo>
                  <a:pt x="635979" y="316059"/>
                </a:moveTo>
                <a:lnTo>
                  <a:pt x="277" y="182114"/>
                </a:lnTo>
                <a:lnTo>
                  <a:pt x="0" y="172518"/>
                </a:lnTo>
                <a:lnTo>
                  <a:pt x="642581" y="0"/>
                </a:lnTo>
                <a:lnTo>
                  <a:pt x="690787" y="10159"/>
                </a:lnTo>
                <a:lnTo>
                  <a:pt x="642887" y="10159"/>
                </a:lnTo>
                <a:lnTo>
                  <a:pt x="22485" y="176704"/>
                </a:lnTo>
                <a:lnTo>
                  <a:pt x="635692" y="305940"/>
                </a:lnTo>
                <a:lnTo>
                  <a:pt x="673679" y="305940"/>
                </a:lnTo>
                <a:lnTo>
                  <a:pt x="672797" y="306177"/>
                </a:lnTo>
                <a:lnTo>
                  <a:pt x="636850" y="306177"/>
                </a:lnTo>
                <a:lnTo>
                  <a:pt x="635831" y="311005"/>
                </a:lnTo>
                <a:lnTo>
                  <a:pt x="654811" y="311005"/>
                </a:lnTo>
                <a:lnTo>
                  <a:pt x="635979" y="316059"/>
                </a:lnTo>
                <a:close/>
              </a:path>
              <a:path w="1278889" h="316229">
                <a:moveTo>
                  <a:pt x="673679" y="305940"/>
                </a:moveTo>
                <a:lnTo>
                  <a:pt x="635692" y="305940"/>
                </a:lnTo>
                <a:lnTo>
                  <a:pt x="1256095" y="139394"/>
                </a:lnTo>
                <a:lnTo>
                  <a:pt x="642887" y="10159"/>
                </a:lnTo>
                <a:lnTo>
                  <a:pt x="690787" y="10159"/>
                </a:lnTo>
                <a:lnTo>
                  <a:pt x="1278303" y="133974"/>
                </a:lnTo>
                <a:lnTo>
                  <a:pt x="1278570" y="143571"/>
                </a:lnTo>
                <a:lnTo>
                  <a:pt x="673679" y="305940"/>
                </a:lnTo>
                <a:close/>
              </a:path>
              <a:path w="1278889" h="316229">
                <a:moveTo>
                  <a:pt x="654811" y="311005"/>
                </a:moveTo>
                <a:lnTo>
                  <a:pt x="635831" y="311005"/>
                </a:lnTo>
                <a:lnTo>
                  <a:pt x="636850" y="306177"/>
                </a:lnTo>
                <a:lnTo>
                  <a:pt x="672797" y="306177"/>
                </a:lnTo>
                <a:lnTo>
                  <a:pt x="654811" y="311005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66370" y="7390124"/>
            <a:ext cx="635000" cy="923925"/>
          </a:xfrm>
          <a:custGeom>
            <a:avLst/>
            <a:gdLst/>
            <a:ahLst/>
            <a:cxnLst/>
            <a:rect l="l" t="t" r="r" b="b"/>
            <a:pathLst>
              <a:path w="635000" h="923925">
                <a:moveTo>
                  <a:pt x="634544" y="923547"/>
                </a:moveTo>
                <a:lnTo>
                  <a:pt x="9" y="789838"/>
                </a:lnTo>
                <a:lnTo>
                  <a:pt x="0" y="0"/>
                </a:lnTo>
                <a:lnTo>
                  <a:pt x="634544" y="133727"/>
                </a:lnTo>
                <a:lnTo>
                  <a:pt x="634544" y="923547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061422" y="7384022"/>
            <a:ext cx="644525" cy="935990"/>
          </a:xfrm>
          <a:custGeom>
            <a:avLst/>
            <a:gdLst/>
            <a:ahLst/>
            <a:cxnLst/>
            <a:rect l="l" t="t" r="r" b="b"/>
            <a:pathLst>
              <a:path w="644525" h="935990">
                <a:moveTo>
                  <a:pt x="644421" y="935749"/>
                </a:moveTo>
                <a:lnTo>
                  <a:pt x="19" y="799928"/>
                </a:lnTo>
                <a:lnTo>
                  <a:pt x="0" y="0"/>
                </a:lnTo>
                <a:lnTo>
                  <a:pt x="57712" y="12163"/>
                </a:lnTo>
                <a:lnTo>
                  <a:pt x="9886" y="12163"/>
                </a:lnTo>
                <a:lnTo>
                  <a:pt x="9906" y="791922"/>
                </a:lnTo>
                <a:lnTo>
                  <a:pt x="634544" y="923556"/>
                </a:lnTo>
                <a:lnTo>
                  <a:pt x="644421" y="923556"/>
                </a:lnTo>
                <a:lnTo>
                  <a:pt x="644421" y="935749"/>
                </a:lnTo>
                <a:close/>
              </a:path>
              <a:path w="644525" h="935990">
                <a:moveTo>
                  <a:pt x="644421" y="923556"/>
                </a:moveTo>
                <a:lnTo>
                  <a:pt x="634544" y="923556"/>
                </a:lnTo>
                <a:lnTo>
                  <a:pt x="634544" y="143817"/>
                </a:lnTo>
                <a:lnTo>
                  <a:pt x="9886" y="12163"/>
                </a:lnTo>
                <a:lnTo>
                  <a:pt x="57712" y="12163"/>
                </a:lnTo>
                <a:lnTo>
                  <a:pt x="640502" y="134991"/>
                </a:lnTo>
                <a:lnTo>
                  <a:pt x="639483" y="139819"/>
                </a:lnTo>
                <a:lnTo>
                  <a:pt x="644421" y="139819"/>
                </a:lnTo>
                <a:lnTo>
                  <a:pt x="644421" y="923556"/>
                </a:lnTo>
                <a:close/>
              </a:path>
              <a:path w="644525" h="935990">
                <a:moveTo>
                  <a:pt x="644421" y="139819"/>
                </a:moveTo>
                <a:lnTo>
                  <a:pt x="639483" y="139819"/>
                </a:lnTo>
                <a:lnTo>
                  <a:pt x="640502" y="134991"/>
                </a:lnTo>
                <a:lnTo>
                  <a:pt x="644421" y="135820"/>
                </a:lnTo>
                <a:lnTo>
                  <a:pt x="644421" y="139819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00994" y="7351659"/>
            <a:ext cx="641985" cy="962025"/>
          </a:xfrm>
          <a:custGeom>
            <a:avLst/>
            <a:gdLst/>
            <a:ahLst/>
            <a:cxnLst/>
            <a:rect l="l" t="t" r="r" b="b"/>
            <a:pathLst>
              <a:path w="641985" h="962025">
                <a:moveTo>
                  <a:pt x="0" y="962011"/>
                </a:moveTo>
                <a:lnTo>
                  <a:pt x="0" y="172192"/>
                </a:lnTo>
                <a:lnTo>
                  <a:pt x="641363" y="0"/>
                </a:lnTo>
                <a:lnTo>
                  <a:pt x="641343" y="789829"/>
                </a:lnTo>
                <a:lnTo>
                  <a:pt x="0" y="962011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96046" y="7345182"/>
            <a:ext cx="651510" cy="975360"/>
          </a:xfrm>
          <a:custGeom>
            <a:avLst/>
            <a:gdLst/>
            <a:ahLst/>
            <a:cxnLst/>
            <a:rect l="l" t="t" r="r" b="b"/>
            <a:pathLst>
              <a:path w="651510" h="975359">
                <a:moveTo>
                  <a:pt x="0" y="974935"/>
                </a:moveTo>
                <a:lnTo>
                  <a:pt x="0" y="174858"/>
                </a:lnTo>
                <a:lnTo>
                  <a:pt x="651240" y="0"/>
                </a:lnTo>
                <a:lnTo>
                  <a:pt x="651240" y="12893"/>
                </a:lnTo>
                <a:lnTo>
                  <a:pt x="641363" y="12893"/>
                </a:lnTo>
                <a:lnTo>
                  <a:pt x="9886" y="182440"/>
                </a:lnTo>
                <a:lnTo>
                  <a:pt x="9886" y="962041"/>
                </a:lnTo>
                <a:lnTo>
                  <a:pt x="48020" y="962041"/>
                </a:lnTo>
                <a:lnTo>
                  <a:pt x="0" y="974935"/>
                </a:lnTo>
                <a:close/>
              </a:path>
              <a:path w="651510" h="975359">
                <a:moveTo>
                  <a:pt x="48020" y="962041"/>
                </a:moveTo>
                <a:lnTo>
                  <a:pt x="9886" y="962041"/>
                </a:lnTo>
                <a:lnTo>
                  <a:pt x="641343" y="792484"/>
                </a:lnTo>
                <a:lnTo>
                  <a:pt x="641363" y="12893"/>
                </a:lnTo>
                <a:lnTo>
                  <a:pt x="651240" y="12893"/>
                </a:lnTo>
                <a:lnTo>
                  <a:pt x="651220" y="800077"/>
                </a:lnTo>
                <a:lnTo>
                  <a:pt x="48020" y="96204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640584" y="8769290"/>
            <a:ext cx="964565" cy="233045"/>
          </a:xfrm>
          <a:custGeom>
            <a:avLst/>
            <a:gdLst/>
            <a:ahLst/>
            <a:cxnLst/>
            <a:rect l="l" t="t" r="r" b="b"/>
            <a:pathLst>
              <a:path w="964565" h="233045">
                <a:moveTo>
                  <a:pt x="479433" y="232894"/>
                </a:moveTo>
                <a:lnTo>
                  <a:pt x="0" y="131088"/>
                </a:lnTo>
                <a:lnTo>
                  <a:pt x="484660" y="0"/>
                </a:lnTo>
                <a:lnTo>
                  <a:pt x="964079" y="101805"/>
                </a:lnTo>
                <a:lnTo>
                  <a:pt x="479433" y="2328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39612" y="8765412"/>
            <a:ext cx="966469" cy="240665"/>
          </a:xfrm>
          <a:custGeom>
            <a:avLst/>
            <a:gdLst/>
            <a:ahLst/>
            <a:cxnLst/>
            <a:rect l="l" t="t" r="r" b="b"/>
            <a:pathLst>
              <a:path w="966470" h="240665">
                <a:moveTo>
                  <a:pt x="480503" y="240621"/>
                </a:moveTo>
                <a:lnTo>
                  <a:pt x="194" y="138627"/>
                </a:lnTo>
                <a:lnTo>
                  <a:pt x="0" y="131336"/>
                </a:lnTo>
                <a:lnTo>
                  <a:pt x="485513" y="0"/>
                </a:lnTo>
                <a:lnTo>
                  <a:pt x="521860" y="7719"/>
                </a:lnTo>
                <a:lnTo>
                  <a:pt x="485729" y="7719"/>
                </a:lnTo>
                <a:lnTo>
                  <a:pt x="16981" y="134515"/>
                </a:lnTo>
                <a:lnTo>
                  <a:pt x="480293" y="232909"/>
                </a:lnTo>
                <a:lnTo>
                  <a:pt x="509014" y="232909"/>
                </a:lnTo>
                <a:lnTo>
                  <a:pt x="508319" y="233097"/>
                </a:lnTo>
                <a:lnTo>
                  <a:pt x="481176" y="233097"/>
                </a:lnTo>
                <a:lnTo>
                  <a:pt x="480398" y="236765"/>
                </a:lnTo>
                <a:lnTo>
                  <a:pt x="494758" y="236765"/>
                </a:lnTo>
                <a:lnTo>
                  <a:pt x="480503" y="240621"/>
                </a:lnTo>
                <a:close/>
              </a:path>
              <a:path w="966470" h="240665">
                <a:moveTo>
                  <a:pt x="509014" y="232909"/>
                </a:moveTo>
                <a:lnTo>
                  <a:pt x="480293" y="232909"/>
                </a:lnTo>
                <a:lnTo>
                  <a:pt x="949019" y="106097"/>
                </a:lnTo>
                <a:lnTo>
                  <a:pt x="485729" y="7719"/>
                </a:lnTo>
                <a:lnTo>
                  <a:pt x="521860" y="7719"/>
                </a:lnTo>
                <a:lnTo>
                  <a:pt x="965821" y="102001"/>
                </a:lnTo>
                <a:lnTo>
                  <a:pt x="966023" y="109299"/>
                </a:lnTo>
                <a:lnTo>
                  <a:pt x="509014" y="232909"/>
                </a:lnTo>
                <a:close/>
              </a:path>
              <a:path w="966470" h="240665">
                <a:moveTo>
                  <a:pt x="494758" y="236765"/>
                </a:moveTo>
                <a:lnTo>
                  <a:pt x="480398" y="236765"/>
                </a:lnTo>
                <a:lnTo>
                  <a:pt x="481176" y="233097"/>
                </a:lnTo>
                <a:lnTo>
                  <a:pt x="508319" y="233097"/>
                </a:lnTo>
                <a:lnTo>
                  <a:pt x="494758" y="236765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640584" y="9370579"/>
            <a:ext cx="964565" cy="233045"/>
          </a:xfrm>
          <a:custGeom>
            <a:avLst/>
            <a:gdLst/>
            <a:ahLst/>
            <a:cxnLst/>
            <a:rect l="l" t="t" r="r" b="b"/>
            <a:pathLst>
              <a:path w="964565" h="233045">
                <a:moveTo>
                  <a:pt x="479433" y="232886"/>
                </a:moveTo>
                <a:lnTo>
                  <a:pt x="0" y="131096"/>
                </a:lnTo>
                <a:lnTo>
                  <a:pt x="484660" y="0"/>
                </a:lnTo>
                <a:lnTo>
                  <a:pt x="964079" y="101805"/>
                </a:lnTo>
                <a:lnTo>
                  <a:pt x="479433" y="2328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639605" y="9366701"/>
            <a:ext cx="966469" cy="240665"/>
          </a:xfrm>
          <a:custGeom>
            <a:avLst/>
            <a:gdLst/>
            <a:ahLst/>
            <a:cxnLst/>
            <a:rect l="l" t="t" r="r" b="b"/>
            <a:pathLst>
              <a:path w="966470" h="240665">
                <a:moveTo>
                  <a:pt x="480518" y="240613"/>
                </a:moveTo>
                <a:lnTo>
                  <a:pt x="209" y="138642"/>
                </a:lnTo>
                <a:lnTo>
                  <a:pt x="0" y="131336"/>
                </a:lnTo>
                <a:lnTo>
                  <a:pt x="485505" y="0"/>
                </a:lnTo>
                <a:lnTo>
                  <a:pt x="521928" y="7734"/>
                </a:lnTo>
                <a:lnTo>
                  <a:pt x="485737" y="7734"/>
                </a:lnTo>
                <a:lnTo>
                  <a:pt x="16988" y="134523"/>
                </a:lnTo>
                <a:lnTo>
                  <a:pt x="480301" y="232909"/>
                </a:lnTo>
                <a:lnTo>
                  <a:pt x="509002" y="232909"/>
                </a:lnTo>
                <a:lnTo>
                  <a:pt x="508335" y="233089"/>
                </a:lnTo>
                <a:lnTo>
                  <a:pt x="481176" y="233089"/>
                </a:lnTo>
                <a:lnTo>
                  <a:pt x="480405" y="236765"/>
                </a:lnTo>
                <a:lnTo>
                  <a:pt x="494746" y="236765"/>
                </a:lnTo>
                <a:lnTo>
                  <a:pt x="480518" y="240613"/>
                </a:lnTo>
                <a:close/>
              </a:path>
              <a:path w="966470" h="240665">
                <a:moveTo>
                  <a:pt x="509002" y="232909"/>
                </a:moveTo>
                <a:lnTo>
                  <a:pt x="480301" y="232909"/>
                </a:lnTo>
                <a:lnTo>
                  <a:pt x="949049" y="106120"/>
                </a:lnTo>
                <a:lnTo>
                  <a:pt x="485737" y="7734"/>
                </a:lnTo>
                <a:lnTo>
                  <a:pt x="521928" y="7734"/>
                </a:lnTo>
                <a:lnTo>
                  <a:pt x="965829" y="101993"/>
                </a:lnTo>
                <a:lnTo>
                  <a:pt x="966031" y="109299"/>
                </a:lnTo>
                <a:lnTo>
                  <a:pt x="509002" y="232909"/>
                </a:lnTo>
                <a:close/>
              </a:path>
              <a:path w="966470" h="240665">
                <a:moveTo>
                  <a:pt x="494746" y="236765"/>
                </a:moveTo>
                <a:lnTo>
                  <a:pt x="480405" y="236765"/>
                </a:lnTo>
                <a:lnTo>
                  <a:pt x="481176" y="233089"/>
                </a:lnTo>
                <a:lnTo>
                  <a:pt x="508335" y="233089"/>
                </a:lnTo>
                <a:lnTo>
                  <a:pt x="494746" y="236765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40584" y="8900379"/>
            <a:ext cx="480059" cy="703580"/>
          </a:xfrm>
          <a:custGeom>
            <a:avLst/>
            <a:gdLst/>
            <a:ahLst/>
            <a:cxnLst/>
            <a:rect l="l" t="t" r="r" b="b"/>
            <a:pathLst>
              <a:path w="480060" h="703579">
                <a:moveTo>
                  <a:pt x="479433" y="703087"/>
                </a:moveTo>
                <a:lnTo>
                  <a:pt x="7" y="601296"/>
                </a:lnTo>
                <a:lnTo>
                  <a:pt x="0" y="0"/>
                </a:lnTo>
                <a:lnTo>
                  <a:pt x="479433" y="101805"/>
                </a:lnTo>
                <a:lnTo>
                  <a:pt x="479433" y="703087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636846" y="8895733"/>
            <a:ext cx="487045" cy="712470"/>
          </a:xfrm>
          <a:custGeom>
            <a:avLst/>
            <a:gdLst/>
            <a:ahLst/>
            <a:cxnLst/>
            <a:rect l="l" t="t" r="r" b="b"/>
            <a:pathLst>
              <a:path w="487045" h="712470">
                <a:moveTo>
                  <a:pt x="486896" y="712377"/>
                </a:moveTo>
                <a:lnTo>
                  <a:pt x="14" y="608978"/>
                </a:lnTo>
                <a:lnTo>
                  <a:pt x="0" y="0"/>
                </a:lnTo>
                <a:lnTo>
                  <a:pt x="43604" y="9259"/>
                </a:lnTo>
                <a:lnTo>
                  <a:pt x="7470" y="9259"/>
                </a:lnTo>
                <a:lnTo>
                  <a:pt x="7484" y="602882"/>
                </a:lnTo>
                <a:lnTo>
                  <a:pt x="479433" y="703095"/>
                </a:lnTo>
                <a:lnTo>
                  <a:pt x="486896" y="703095"/>
                </a:lnTo>
                <a:lnTo>
                  <a:pt x="486896" y="712377"/>
                </a:lnTo>
                <a:close/>
              </a:path>
              <a:path w="487045" h="712470">
                <a:moveTo>
                  <a:pt x="486896" y="703095"/>
                </a:moveTo>
                <a:lnTo>
                  <a:pt x="479433" y="703095"/>
                </a:lnTo>
                <a:lnTo>
                  <a:pt x="479433" y="109487"/>
                </a:lnTo>
                <a:lnTo>
                  <a:pt x="7470" y="9259"/>
                </a:lnTo>
                <a:lnTo>
                  <a:pt x="43604" y="9259"/>
                </a:lnTo>
                <a:lnTo>
                  <a:pt x="483935" y="102767"/>
                </a:lnTo>
                <a:lnTo>
                  <a:pt x="483165" y="106443"/>
                </a:lnTo>
                <a:lnTo>
                  <a:pt x="486896" y="106443"/>
                </a:lnTo>
                <a:lnTo>
                  <a:pt x="486896" y="703095"/>
                </a:lnTo>
                <a:close/>
              </a:path>
              <a:path w="487045" h="712470">
                <a:moveTo>
                  <a:pt x="486896" y="106443"/>
                </a:moveTo>
                <a:lnTo>
                  <a:pt x="483165" y="106443"/>
                </a:lnTo>
                <a:lnTo>
                  <a:pt x="483935" y="102767"/>
                </a:lnTo>
                <a:lnTo>
                  <a:pt x="486896" y="103399"/>
                </a:lnTo>
                <a:lnTo>
                  <a:pt x="486896" y="106443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120078" y="8871095"/>
            <a:ext cx="485140" cy="732790"/>
          </a:xfrm>
          <a:custGeom>
            <a:avLst/>
            <a:gdLst/>
            <a:ahLst/>
            <a:cxnLst/>
            <a:rect l="l" t="t" r="r" b="b"/>
            <a:pathLst>
              <a:path w="485140" h="732790">
                <a:moveTo>
                  <a:pt x="0" y="732370"/>
                </a:moveTo>
                <a:lnTo>
                  <a:pt x="0" y="131088"/>
                </a:lnTo>
                <a:lnTo>
                  <a:pt x="484585" y="0"/>
                </a:lnTo>
                <a:lnTo>
                  <a:pt x="484570" y="601289"/>
                </a:lnTo>
                <a:lnTo>
                  <a:pt x="0" y="732370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116339" y="8866165"/>
            <a:ext cx="492125" cy="742315"/>
          </a:xfrm>
          <a:custGeom>
            <a:avLst/>
            <a:gdLst/>
            <a:ahLst/>
            <a:cxnLst/>
            <a:rect l="l" t="t" r="r" b="b"/>
            <a:pathLst>
              <a:path w="492125" h="742315">
                <a:moveTo>
                  <a:pt x="0" y="742209"/>
                </a:moveTo>
                <a:lnTo>
                  <a:pt x="0" y="133117"/>
                </a:lnTo>
                <a:lnTo>
                  <a:pt x="492048" y="0"/>
                </a:lnTo>
                <a:lnTo>
                  <a:pt x="492048" y="9816"/>
                </a:lnTo>
                <a:lnTo>
                  <a:pt x="484585" y="9816"/>
                </a:lnTo>
                <a:lnTo>
                  <a:pt x="7470" y="138890"/>
                </a:lnTo>
                <a:lnTo>
                  <a:pt x="7470" y="732393"/>
                </a:lnTo>
                <a:lnTo>
                  <a:pt x="36282" y="732393"/>
                </a:lnTo>
                <a:lnTo>
                  <a:pt x="0" y="742209"/>
                </a:lnTo>
                <a:close/>
              </a:path>
              <a:path w="492125" h="742315">
                <a:moveTo>
                  <a:pt x="36282" y="732393"/>
                </a:moveTo>
                <a:lnTo>
                  <a:pt x="7470" y="732393"/>
                </a:lnTo>
                <a:lnTo>
                  <a:pt x="484570" y="603311"/>
                </a:lnTo>
                <a:lnTo>
                  <a:pt x="484585" y="9816"/>
                </a:lnTo>
                <a:lnTo>
                  <a:pt x="492048" y="9816"/>
                </a:lnTo>
                <a:lnTo>
                  <a:pt x="492033" y="609091"/>
                </a:lnTo>
                <a:lnTo>
                  <a:pt x="36282" y="732393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045281" y="8965489"/>
            <a:ext cx="869315" cy="209550"/>
          </a:xfrm>
          <a:custGeom>
            <a:avLst/>
            <a:gdLst/>
            <a:ahLst/>
            <a:cxnLst/>
            <a:rect l="l" t="t" r="r" b="b"/>
            <a:pathLst>
              <a:path w="869315" h="209550">
                <a:moveTo>
                  <a:pt x="432100" y="209394"/>
                </a:moveTo>
                <a:lnTo>
                  <a:pt x="0" y="117839"/>
                </a:lnTo>
                <a:lnTo>
                  <a:pt x="436825" y="0"/>
                </a:lnTo>
                <a:lnTo>
                  <a:pt x="868891" y="91520"/>
                </a:lnTo>
                <a:lnTo>
                  <a:pt x="432100" y="209394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043046" y="8956727"/>
            <a:ext cx="873760" cy="227329"/>
          </a:xfrm>
          <a:custGeom>
            <a:avLst/>
            <a:gdLst/>
            <a:ahLst/>
            <a:cxnLst/>
            <a:rect l="l" t="t" r="r" b="b"/>
            <a:pathLst>
              <a:path w="873759" h="227329">
                <a:moveTo>
                  <a:pt x="434556" y="226849"/>
                </a:moveTo>
                <a:lnTo>
                  <a:pt x="474" y="134869"/>
                </a:lnTo>
                <a:lnTo>
                  <a:pt x="0" y="118399"/>
                </a:lnTo>
                <a:lnTo>
                  <a:pt x="438738" y="0"/>
                </a:lnTo>
                <a:lnTo>
                  <a:pt x="521118" y="17455"/>
                </a:lnTo>
                <a:lnTo>
                  <a:pt x="439297" y="17455"/>
                </a:lnTo>
                <a:lnTo>
                  <a:pt x="38522" y="125599"/>
                </a:lnTo>
                <a:lnTo>
                  <a:pt x="434081" y="209410"/>
                </a:lnTo>
                <a:lnTo>
                  <a:pt x="499193" y="209410"/>
                </a:lnTo>
                <a:lnTo>
                  <a:pt x="497619" y="209835"/>
                </a:lnTo>
                <a:lnTo>
                  <a:pt x="436080" y="209835"/>
                </a:lnTo>
                <a:lnTo>
                  <a:pt x="434318" y="218138"/>
                </a:lnTo>
                <a:lnTo>
                  <a:pt x="466843" y="218138"/>
                </a:lnTo>
                <a:lnTo>
                  <a:pt x="434556" y="226849"/>
                </a:lnTo>
                <a:close/>
              </a:path>
              <a:path w="873759" h="227329">
                <a:moveTo>
                  <a:pt x="499193" y="209410"/>
                </a:moveTo>
                <a:lnTo>
                  <a:pt x="434081" y="209410"/>
                </a:lnTo>
                <a:lnTo>
                  <a:pt x="834856" y="101250"/>
                </a:lnTo>
                <a:lnTo>
                  <a:pt x="439297" y="17455"/>
                </a:lnTo>
                <a:lnTo>
                  <a:pt x="521118" y="17455"/>
                </a:lnTo>
                <a:lnTo>
                  <a:pt x="872837" y="91979"/>
                </a:lnTo>
                <a:lnTo>
                  <a:pt x="873294" y="108483"/>
                </a:lnTo>
                <a:lnTo>
                  <a:pt x="499193" y="209410"/>
                </a:lnTo>
                <a:close/>
              </a:path>
              <a:path w="873759" h="227329">
                <a:moveTo>
                  <a:pt x="466843" y="218138"/>
                </a:moveTo>
                <a:lnTo>
                  <a:pt x="434318" y="218138"/>
                </a:lnTo>
                <a:lnTo>
                  <a:pt x="436080" y="209835"/>
                </a:lnTo>
                <a:lnTo>
                  <a:pt x="497619" y="209835"/>
                </a:lnTo>
                <a:lnTo>
                  <a:pt x="466843" y="218138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043046" y="9497345"/>
            <a:ext cx="873760" cy="227329"/>
          </a:xfrm>
          <a:custGeom>
            <a:avLst/>
            <a:gdLst/>
            <a:ahLst/>
            <a:cxnLst/>
            <a:rect l="l" t="t" r="r" b="b"/>
            <a:pathLst>
              <a:path w="873759" h="227329">
                <a:moveTo>
                  <a:pt x="434539" y="226832"/>
                </a:moveTo>
                <a:lnTo>
                  <a:pt x="474" y="134886"/>
                </a:lnTo>
                <a:lnTo>
                  <a:pt x="0" y="118399"/>
                </a:lnTo>
                <a:lnTo>
                  <a:pt x="438755" y="0"/>
                </a:lnTo>
                <a:lnTo>
                  <a:pt x="521150" y="17455"/>
                </a:lnTo>
                <a:lnTo>
                  <a:pt x="439297" y="17455"/>
                </a:lnTo>
                <a:lnTo>
                  <a:pt x="38455" y="125582"/>
                </a:lnTo>
                <a:lnTo>
                  <a:pt x="434064" y="209410"/>
                </a:lnTo>
                <a:lnTo>
                  <a:pt x="499103" y="209410"/>
                </a:lnTo>
                <a:lnTo>
                  <a:pt x="497467" y="209852"/>
                </a:lnTo>
                <a:lnTo>
                  <a:pt x="436063" y="209852"/>
                </a:lnTo>
                <a:lnTo>
                  <a:pt x="434335" y="218138"/>
                </a:lnTo>
                <a:lnTo>
                  <a:pt x="466758" y="218138"/>
                </a:lnTo>
                <a:lnTo>
                  <a:pt x="434539" y="226832"/>
                </a:lnTo>
                <a:close/>
              </a:path>
              <a:path w="873759" h="227329">
                <a:moveTo>
                  <a:pt x="499103" y="209410"/>
                </a:moveTo>
                <a:lnTo>
                  <a:pt x="434064" y="209410"/>
                </a:lnTo>
                <a:lnTo>
                  <a:pt x="834839" y="101250"/>
                </a:lnTo>
                <a:lnTo>
                  <a:pt x="439297" y="17455"/>
                </a:lnTo>
                <a:lnTo>
                  <a:pt x="521150" y="17455"/>
                </a:lnTo>
                <a:lnTo>
                  <a:pt x="872854" y="91962"/>
                </a:lnTo>
                <a:lnTo>
                  <a:pt x="873277" y="108449"/>
                </a:lnTo>
                <a:lnTo>
                  <a:pt x="499103" y="209410"/>
                </a:lnTo>
                <a:close/>
              </a:path>
              <a:path w="873759" h="227329">
                <a:moveTo>
                  <a:pt x="466758" y="218138"/>
                </a:moveTo>
                <a:lnTo>
                  <a:pt x="434335" y="218138"/>
                </a:lnTo>
                <a:lnTo>
                  <a:pt x="436063" y="209852"/>
                </a:lnTo>
                <a:lnTo>
                  <a:pt x="497467" y="209852"/>
                </a:lnTo>
                <a:lnTo>
                  <a:pt x="466758" y="218138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045281" y="9083328"/>
            <a:ext cx="432434" cy="632460"/>
          </a:xfrm>
          <a:custGeom>
            <a:avLst/>
            <a:gdLst/>
            <a:ahLst/>
            <a:cxnLst/>
            <a:rect l="l" t="t" r="r" b="b"/>
            <a:pathLst>
              <a:path w="432434" h="632459">
                <a:moveTo>
                  <a:pt x="432100" y="632172"/>
                </a:moveTo>
                <a:lnTo>
                  <a:pt x="0" y="540634"/>
                </a:lnTo>
                <a:lnTo>
                  <a:pt x="0" y="0"/>
                </a:lnTo>
                <a:lnTo>
                  <a:pt x="432100" y="91554"/>
                </a:lnTo>
                <a:lnTo>
                  <a:pt x="432100" y="632172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036815" y="9072868"/>
            <a:ext cx="449580" cy="653415"/>
          </a:xfrm>
          <a:custGeom>
            <a:avLst/>
            <a:gdLst/>
            <a:ahLst/>
            <a:cxnLst/>
            <a:rect l="l" t="t" r="r" b="b"/>
            <a:pathLst>
              <a:path w="449579" h="653415">
                <a:moveTo>
                  <a:pt x="448983" y="653091"/>
                </a:moveTo>
                <a:lnTo>
                  <a:pt x="0" y="557953"/>
                </a:lnTo>
                <a:lnTo>
                  <a:pt x="0" y="0"/>
                </a:lnTo>
                <a:lnTo>
                  <a:pt x="98666" y="20902"/>
                </a:lnTo>
                <a:lnTo>
                  <a:pt x="16899" y="20902"/>
                </a:lnTo>
                <a:lnTo>
                  <a:pt x="16899" y="544183"/>
                </a:lnTo>
                <a:lnTo>
                  <a:pt x="432066" y="632155"/>
                </a:lnTo>
                <a:lnTo>
                  <a:pt x="448983" y="632155"/>
                </a:lnTo>
                <a:lnTo>
                  <a:pt x="448983" y="653091"/>
                </a:lnTo>
                <a:close/>
              </a:path>
              <a:path w="449579" h="653415">
                <a:moveTo>
                  <a:pt x="448983" y="632155"/>
                </a:moveTo>
                <a:lnTo>
                  <a:pt x="432066" y="632155"/>
                </a:lnTo>
                <a:lnTo>
                  <a:pt x="432066" y="108857"/>
                </a:lnTo>
                <a:lnTo>
                  <a:pt x="16899" y="20902"/>
                </a:lnTo>
                <a:lnTo>
                  <a:pt x="98666" y="20902"/>
                </a:lnTo>
                <a:lnTo>
                  <a:pt x="442277" y="93694"/>
                </a:lnTo>
                <a:lnTo>
                  <a:pt x="440533" y="101980"/>
                </a:lnTo>
                <a:lnTo>
                  <a:pt x="448983" y="101980"/>
                </a:lnTo>
                <a:lnTo>
                  <a:pt x="448983" y="632155"/>
                </a:lnTo>
                <a:close/>
              </a:path>
              <a:path w="449579" h="653415">
                <a:moveTo>
                  <a:pt x="448983" y="101980"/>
                </a:moveTo>
                <a:lnTo>
                  <a:pt x="440533" y="101980"/>
                </a:lnTo>
                <a:lnTo>
                  <a:pt x="442277" y="93694"/>
                </a:lnTo>
                <a:lnTo>
                  <a:pt x="448983" y="95103"/>
                </a:lnTo>
                <a:lnTo>
                  <a:pt x="448983" y="10198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468949" y="9047568"/>
            <a:ext cx="454025" cy="680720"/>
          </a:xfrm>
          <a:custGeom>
            <a:avLst/>
            <a:gdLst/>
            <a:ahLst/>
            <a:cxnLst/>
            <a:rect l="l" t="t" r="r" b="b"/>
            <a:pathLst>
              <a:path w="454025" h="680720">
                <a:moveTo>
                  <a:pt x="0" y="680683"/>
                </a:moveTo>
                <a:lnTo>
                  <a:pt x="0" y="122474"/>
                </a:lnTo>
                <a:lnTo>
                  <a:pt x="453690" y="0"/>
                </a:lnTo>
                <a:lnTo>
                  <a:pt x="453690" y="22175"/>
                </a:lnTo>
                <a:lnTo>
                  <a:pt x="436740" y="22175"/>
                </a:lnTo>
                <a:lnTo>
                  <a:pt x="16983" y="135464"/>
                </a:lnTo>
                <a:lnTo>
                  <a:pt x="16933" y="658541"/>
                </a:lnTo>
                <a:lnTo>
                  <a:pt x="82031" y="658541"/>
                </a:lnTo>
                <a:lnTo>
                  <a:pt x="0" y="680683"/>
                </a:lnTo>
                <a:close/>
              </a:path>
              <a:path w="454025" h="680720">
                <a:moveTo>
                  <a:pt x="82031" y="658541"/>
                </a:moveTo>
                <a:lnTo>
                  <a:pt x="16933" y="658541"/>
                </a:lnTo>
                <a:lnTo>
                  <a:pt x="436740" y="545219"/>
                </a:lnTo>
                <a:lnTo>
                  <a:pt x="436740" y="22175"/>
                </a:lnTo>
                <a:lnTo>
                  <a:pt x="453690" y="22175"/>
                </a:lnTo>
                <a:lnTo>
                  <a:pt x="453690" y="558225"/>
                </a:lnTo>
                <a:lnTo>
                  <a:pt x="82031" y="65854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154185" y="7848248"/>
            <a:ext cx="1837055" cy="443230"/>
          </a:xfrm>
          <a:custGeom>
            <a:avLst/>
            <a:gdLst/>
            <a:ahLst/>
            <a:cxnLst/>
            <a:rect l="l" t="t" r="r" b="b"/>
            <a:pathLst>
              <a:path w="1837054" h="443229">
                <a:moveTo>
                  <a:pt x="913384" y="442994"/>
                </a:moveTo>
                <a:lnTo>
                  <a:pt x="0" y="249364"/>
                </a:lnTo>
                <a:lnTo>
                  <a:pt x="923331" y="0"/>
                </a:lnTo>
                <a:lnTo>
                  <a:pt x="1836716" y="193629"/>
                </a:lnTo>
                <a:lnTo>
                  <a:pt x="913384" y="442994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151481" y="7837540"/>
            <a:ext cx="1842135" cy="464820"/>
          </a:xfrm>
          <a:custGeom>
            <a:avLst/>
            <a:gdLst/>
            <a:ahLst/>
            <a:cxnLst/>
            <a:rect l="l" t="t" r="r" b="b"/>
            <a:pathLst>
              <a:path w="1842134" h="464820">
                <a:moveTo>
                  <a:pt x="916376" y="464305"/>
                </a:moveTo>
                <a:lnTo>
                  <a:pt x="557" y="270158"/>
                </a:lnTo>
                <a:lnTo>
                  <a:pt x="0" y="250047"/>
                </a:lnTo>
                <a:lnTo>
                  <a:pt x="925643" y="0"/>
                </a:lnTo>
                <a:lnTo>
                  <a:pt x="1026162" y="21311"/>
                </a:lnTo>
                <a:lnTo>
                  <a:pt x="926303" y="21311"/>
                </a:lnTo>
                <a:lnTo>
                  <a:pt x="46869" y="258849"/>
                </a:lnTo>
                <a:lnTo>
                  <a:pt x="915778" y="443035"/>
                </a:lnTo>
                <a:lnTo>
                  <a:pt x="995235" y="443035"/>
                </a:lnTo>
                <a:lnTo>
                  <a:pt x="993318" y="443553"/>
                </a:lnTo>
                <a:lnTo>
                  <a:pt x="918213" y="443553"/>
                </a:lnTo>
                <a:lnTo>
                  <a:pt x="916067" y="453681"/>
                </a:lnTo>
                <a:lnTo>
                  <a:pt x="955814" y="453681"/>
                </a:lnTo>
                <a:lnTo>
                  <a:pt x="918770" y="463684"/>
                </a:lnTo>
                <a:lnTo>
                  <a:pt x="916376" y="464305"/>
                </a:lnTo>
                <a:close/>
              </a:path>
              <a:path w="1842134" h="464820">
                <a:moveTo>
                  <a:pt x="995235" y="443035"/>
                </a:moveTo>
                <a:lnTo>
                  <a:pt x="915778" y="443035"/>
                </a:lnTo>
                <a:lnTo>
                  <a:pt x="1795233" y="205518"/>
                </a:lnTo>
                <a:lnTo>
                  <a:pt x="926303" y="21311"/>
                </a:lnTo>
                <a:lnTo>
                  <a:pt x="1026162" y="21311"/>
                </a:lnTo>
                <a:lnTo>
                  <a:pt x="1841545" y="194189"/>
                </a:lnTo>
                <a:lnTo>
                  <a:pt x="1842102" y="214341"/>
                </a:lnTo>
                <a:lnTo>
                  <a:pt x="995235" y="443035"/>
                </a:lnTo>
                <a:close/>
              </a:path>
              <a:path w="1842134" h="464820">
                <a:moveTo>
                  <a:pt x="955814" y="453681"/>
                </a:moveTo>
                <a:lnTo>
                  <a:pt x="916067" y="453681"/>
                </a:lnTo>
                <a:lnTo>
                  <a:pt x="918213" y="443553"/>
                </a:lnTo>
                <a:lnTo>
                  <a:pt x="993318" y="443553"/>
                </a:lnTo>
                <a:lnTo>
                  <a:pt x="955814" y="45368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0154185" y="8097611"/>
            <a:ext cx="913765" cy="1337945"/>
          </a:xfrm>
          <a:custGeom>
            <a:avLst/>
            <a:gdLst/>
            <a:ahLst/>
            <a:cxnLst/>
            <a:rect l="l" t="t" r="r" b="b"/>
            <a:pathLst>
              <a:path w="913765" h="1337945">
                <a:moveTo>
                  <a:pt x="913384" y="1337349"/>
                </a:moveTo>
                <a:lnTo>
                  <a:pt x="0" y="1143698"/>
                </a:lnTo>
                <a:lnTo>
                  <a:pt x="0" y="0"/>
                </a:lnTo>
                <a:lnTo>
                  <a:pt x="913384" y="193629"/>
                </a:lnTo>
                <a:lnTo>
                  <a:pt x="913384" y="133734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143845" y="8084811"/>
            <a:ext cx="934085" cy="1363345"/>
          </a:xfrm>
          <a:custGeom>
            <a:avLst/>
            <a:gdLst/>
            <a:ahLst/>
            <a:cxnLst/>
            <a:rect l="l" t="t" r="r" b="b"/>
            <a:pathLst>
              <a:path w="934084" h="1363345">
                <a:moveTo>
                  <a:pt x="934001" y="1362907"/>
                </a:moveTo>
                <a:lnTo>
                  <a:pt x="0" y="1164845"/>
                </a:lnTo>
                <a:lnTo>
                  <a:pt x="0" y="0"/>
                </a:lnTo>
                <a:lnTo>
                  <a:pt x="120454" y="25537"/>
                </a:lnTo>
                <a:lnTo>
                  <a:pt x="20617" y="25537"/>
                </a:lnTo>
                <a:lnTo>
                  <a:pt x="20617" y="1148110"/>
                </a:lnTo>
                <a:lnTo>
                  <a:pt x="913363" y="1337370"/>
                </a:lnTo>
                <a:lnTo>
                  <a:pt x="934001" y="1337370"/>
                </a:lnTo>
                <a:lnTo>
                  <a:pt x="934001" y="1362907"/>
                </a:lnTo>
                <a:close/>
              </a:path>
              <a:path w="934084" h="1363345">
                <a:moveTo>
                  <a:pt x="934001" y="1337370"/>
                </a:moveTo>
                <a:lnTo>
                  <a:pt x="913363" y="1337370"/>
                </a:lnTo>
                <a:lnTo>
                  <a:pt x="913363" y="214796"/>
                </a:lnTo>
                <a:lnTo>
                  <a:pt x="20617" y="25537"/>
                </a:lnTo>
                <a:lnTo>
                  <a:pt x="120454" y="25537"/>
                </a:lnTo>
                <a:lnTo>
                  <a:pt x="925829" y="196281"/>
                </a:lnTo>
                <a:lnTo>
                  <a:pt x="923682" y="206429"/>
                </a:lnTo>
                <a:lnTo>
                  <a:pt x="934001" y="206429"/>
                </a:lnTo>
                <a:lnTo>
                  <a:pt x="934001" y="1337370"/>
                </a:lnTo>
                <a:close/>
              </a:path>
              <a:path w="934084" h="1363345">
                <a:moveTo>
                  <a:pt x="934001" y="206429"/>
                </a:moveTo>
                <a:lnTo>
                  <a:pt x="923682" y="206429"/>
                </a:lnTo>
                <a:lnTo>
                  <a:pt x="925829" y="196281"/>
                </a:lnTo>
                <a:lnTo>
                  <a:pt x="934001" y="198000"/>
                </a:lnTo>
                <a:lnTo>
                  <a:pt x="934001" y="206429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0154185" y="8991946"/>
            <a:ext cx="1837055" cy="443230"/>
          </a:xfrm>
          <a:custGeom>
            <a:avLst/>
            <a:gdLst/>
            <a:ahLst/>
            <a:cxnLst/>
            <a:rect l="l" t="t" r="r" b="b"/>
            <a:pathLst>
              <a:path w="1837054" h="443229">
                <a:moveTo>
                  <a:pt x="913384" y="443014"/>
                </a:moveTo>
                <a:lnTo>
                  <a:pt x="0" y="249364"/>
                </a:lnTo>
                <a:lnTo>
                  <a:pt x="923331" y="0"/>
                </a:lnTo>
                <a:lnTo>
                  <a:pt x="1836716" y="193650"/>
                </a:lnTo>
                <a:lnTo>
                  <a:pt x="913384" y="443014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1067714" y="8045460"/>
            <a:ext cx="923290" cy="1393190"/>
          </a:xfrm>
          <a:custGeom>
            <a:avLst/>
            <a:gdLst/>
            <a:ahLst/>
            <a:cxnLst/>
            <a:rect l="l" t="t" r="r" b="b"/>
            <a:pathLst>
              <a:path w="923290" h="1393190">
                <a:moveTo>
                  <a:pt x="0" y="1393062"/>
                </a:moveTo>
                <a:lnTo>
                  <a:pt x="0" y="249343"/>
                </a:lnTo>
                <a:lnTo>
                  <a:pt x="923187" y="0"/>
                </a:lnTo>
                <a:lnTo>
                  <a:pt x="923166" y="1143719"/>
                </a:lnTo>
                <a:lnTo>
                  <a:pt x="0" y="1393062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1057394" y="8031895"/>
            <a:ext cx="944244" cy="1420495"/>
          </a:xfrm>
          <a:custGeom>
            <a:avLst/>
            <a:gdLst/>
            <a:ahLst/>
            <a:cxnLst/>
            <a:rect l="l" t="t" r="r" b="b"/>
            <a:pathLst>
              <a:path w="944245" h="1420495">
                <a:moveTo>
                  <a:pt x="0" y="1420132"/>
                </a:moveTo>
                <a:lnTo>
                  <a:pt x="0" y="254956"/>
                </a:lnTo>
                <a:lnTo>
                  <a:pt x="943825" y="0"/>
                </a:lnTo>
                <a:lnTo>
                  <a:pt x="943824" y="27069"/>
                </a:lnTo>
                <a:lnTo>
                  <a:pt x="923125" y="27069"/>
                </a:lnTo>
                <a:lnTo>
                  <a:pt x="20638" y="270821"/>
                </a:lnTo>
                <a:lnTo>
                  <a:pt x="20638" y="1393083"/>
                </a:lnTo>
                <a:lnTo>
                  <a:pt x="100128" y="1393083"/>
                </a:lnTo>
                <a:lnTo>
                  <a:pt x="0" y="1420132"/>
                </a:lnTo>
                <a:close/>
              </a:path>
              <a:path w="944245" h="1420495">
                <a:moveTo>
                  <a:pt x="100128" y="1393083"/>
                </a:moveTo>
                <a:lnTo>
                  <a:pt x="20638" y="1393083"/>
                </a:lnTo>
                <a:lnTo>
                  <a:pt x="923125" y="1149290"/>
                </a:lnTo>
                <a:lnTo>
                  <a:pt x="923125" y="27069"/>
                </a:lnTo>
                <a:lnTo>
                  <a:pt x="943824" y="27069"/>
                </a:lnTo>
                <a:lnTo>
                  <a:pt x="943784" y="1165176"/>
                </a:lnTo>
                <a:lnTo>
                  <a:pt x="100128" y="1393083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17745" y="9682288"/>
            <a:ext cx="18261330" cy="605155"/>
          </a:xfrm>
          <a:custGeom>
            <a:avLst/>
            <a:gdLst/>
            <a:rect l="l" t="t" r="r" b="b"/>
            <a:pathLst>
              <a:path w="18261330" h="605154">
                <a:moveTo>
                  <a:pt x="18261144" y="604711"/>
                </a:moveTo>
                <a:lnTo>
                  <a:pt x="0" y="604711"/>
                </a:lnTo>
                <a:lnTo>
                  <a:pt x="564033" y="0"/>
                </a:lnTo>
                <a:lnTo>
                  <a:pt x="17659786" y="0"/>
                </a:lnTo>
                <a:lnTo>
                  <a:pt x="18261144" y="60471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9733" y="0"/>
            <a:ext cx="615950" cy="10287000"/>
          </a:xfrm>
          <a:custGeom>
            <a:avLst/>
            <a:gdLst/>
            <a:rect l="l" t="t" r="r" b="b"/>
            <a:pathLst>
              <a:path w="615950" h="10287000">
                <a:moveTo>
                  <a:pt x="8398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6453" y="0"/>
                </a:lnTo>
                <a:lnTo>
                  <a:pt x="615619" y="660790"/>
                </a:lnTo>
                <a:lnTo>
                  <a:pt x="615619" y="9666007"/>
                </a:lnTo>
                <a:lnTo>
                  <a:pt x="8398" y="10287000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/>
          <p:nvPr/>
        </p:nvSpPr>
        <p:spPr>
          <a:xfrm>
            <a:off x="16508" y="0"/>
            <a:ext cx="18265140" cy="623570"/>
          </a:xfrm>
          <a:custGeom>
            <a:avLst/>
            <a:gdLst/>
            <a:rect l="l" t="t" r="r" b="b"/>
            <a:pathLst>
              <a:path w="18265140" h="623570">
                <a:moveTo>
                  <a:pt x="17698876" y="623245"/>
                </a:moveTo>
                <a:lnTo>
                  <a:pt x="603124" y="623245"/>
                </a:lnTo>
                <a:lnTo>
                  <a:pt x="0" y="0"/>
                </a:lnTo>
                <a:lnTo>
                  <a:pt x="18264568" y="0"/>
                </a:lnTo>
                <a:lnTo>
                  <a:pt x="17698876" y="623245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17671812" y="0"/>
            <a:ext cx="615950" cy="10287000"/>
          </a:xfrm>
          <a:custGeom>
            <a:avLst/>
            <a:gdLst/>
            <a:rect l="l" t="t" r="r" b="b"/>
            <a:pathLst>
              <a:path w="615950" h="10287000">
                <a:moveTo>
                  <a:pt x="615619" y="10287000"/>
                </a:moveTo>
                <a:lnTo>
                  <a:pt x="607047" y="10287000"/>
                </a:lnTo>
                <a:lnTo>
                  <a:pt x="0" y="9678716"/>
                </a:lnTo>
                <a:lnTo>
                  <a:pt x="0" y="660790"/>
                </a:lnTo>
                <a:lnTo>
                  <a:pt x="609165" y="0"/>
                </a:lnTo>
                <a:lnTo>
                  <a:pt x="615619" y="0"/>
                </a:lnTo>
                <a:lnTo>
                  <a:pt x="615619" y="10287000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532" y="0"/>
            <a:ext cx="628650" cy="645795"/>
          </a:xfrm>
          <a:custGeom>
            <a:avLst/>
            <a:gdLst/>
            <a:rect l="l" t="t" r="r" b="b"/>
            <a:pathLst>
              <a:path w="628650" h="645795">
                <a:moveTo>
                  <a:pt x="609899" y="645340"/>
                </a:moveTo>
                <a:lnTo>
                  <a:pt x="0" y="1776"/>
                </a:lnTo>
                <a:lnTo>
                  <a:pt x="1868" y="0"/>
                </a:lnTo>
                <a:lnTo>
                  <a:pt x="33355" y="0"/>
                </a:lnTo>
                <a:lnTo>
                  <a:pt x="628301" y="627813"/>
                </a:lnTo>
                <a:lnTo>
                  <a:pt x="609899" y="64534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3553" y="9671379"/>
            <a:ext cx="631190" cy="615950"/>
          </a:xfrm>
          <a:custGeom>
            <a:avLst/>
            <a:gdLst/>
            <a:rect l="l" t="t" r="r" b="b"/>
            <a:pathLst>
              <a:path w="631190" h="615950">
                <a:moveTo>
                  <a:pt x="35859" y="615620"/>
                </a:moveTo>
                <a:lnTo>
                  <a:pt x="0" y="615620"/>
                </a:lnTo>
                <a:lnTo>
                  <a:pt x="613206" y="0"/>
                </a:lnTo>
                <a:lnTo>
                  <a:pt x="631166" y="17969"/>
                </a:lnTo>
                <a:lnTo>
                  <a:pt x="35859" y="61562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/>
          <p:nvPr/>
        </p:nvSpPr>
        <p:spPr>
          <a:xfrm>
            <a:off x="17665622" y="0"/>
            <a:ext cx="622935" cy="651510"/>
          </a:xfrm>
          <a:custGeom>
            <a:avLst/>
            <a:gdLst/>
            <a:rect l="l" t="t" r="r" b="b"/>
            <a:pathLst>
              <a:path w="622934" h="651510">
                <a:moveTo>
                  <a:pt x="18457" y="651099"/>
                </a:moveTo>
                <a:lnTo>
                  <a:pt x="0" y="633628"/>
                </a:lnTo>
                <a:lnTo>
                  <a:pt x="597747" y="0"/>
                </a:lnTo>
                <a:lnTo>
                  <a:pt x="622378" y="0"/>
                </a:lnTo>
                <a:lnTo>
                  <a:pt x="622378" y="10925"/>
                </a:lnTo>
                <a:lnTo>
                  <a:pt x="18457" y="651099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object 10"/>
          <p:cNvSpPr/>
          <p:nvPr/>
        </p:nvSpPr>
        <p:spPr>
          <a:xfrm>
            <a:off x="17668496" y="9673373"/>
            <a:ext cx="619760" cy="614045"/>
          </a:xfrm>
          <a:custGeom>
            <a:avLst/>
            <a:gdLst/>
            <a:rect l="l" t="t" r="r" b="b"/>
            <a:pathLst>
              <a:path w="619759" h="614045">
                <a:moveTo>
                  <a:pt x="619504" y="613626"/>
                </a:moveTo>
                <a:lnTo>
                  <a:pt x="586745" y="613626"/>
                </a:lnTo>
                <a:lnTo>
                  <a:pt x="0" y="17831"/>
                </a:lnTo>
                <a:lnTo>
                  <a:pt x="18070" y="0"/>
                </a:lnTo>
                <a:lnTo>
                  <a:pt x="619504" y="610710"/>
                </a:lnTo>
                <a:lnTo>
                  <a:pt x="619504" y="613626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object 11"/>
          <p:cNvSpPr/>
          <p:nvPr/>
        </p:nvSpPr>
        <p:spPr>
          <a:xfrm>
            <a:off x="603137" y="632622"/>
            <a:ext cx="17084676" cy="0"/>
          </a:xfrm>
          <a:custGeom>
            <a:avLst/>
            <a:gdLst/>
            <a:rect l="l" t="t" r="r" b="b"/>
            <a:pathLst>
              <a:path w="17084676">
                <a:moveTo>
                  <a:pt x="0" y="0"/>
                </a:moveTo>
                <a:lnTo>
                  <a:pt x="17084560" y="0"/>
                </a:lnTo>
              </a:path>
            </a:pathLst>
          </a:custGeom>
          <a:ln w="25426">
            <a:solidFill>
              <a:srgbClr val="2d3c76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object 12"/>
          <p:cNvSpPr/>
          <p:nvPr/>
        </p:nvSpPr>
        <p:spPr>
          <a:xfrm>
            <a:off x="615834" y="645335"/>
            <a:ext cx="0" cy="9030335"/>
          </a:xfrm>
          <a:custGeom>
            <a:avLst/>
            <a:gdLst/>
            <a:rect l="l" t="t" r="r" b="b"/>
            <a:pathLst>
              <a:path h="9030335">
                <a:moveTo>
                  <a:pt x="0" y="0"/>
                </a:moveTo>
                <a:lnTo>
                  <a:pt x="0" y="9030185"/>
                </a:lnTo>
              </a:path>
            </a:pathLst>
          </a:custGeom>
          <a:ln w="25392">
            <a:solidFill>
              <a:srgbClr val="2d3c76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object 13"/>
          <p:cNvSpPr/>
          <p:nvPr/>
        </p:nvSpPr>
        <p:spPr>
          <a:xfrm>
            <a:off x="603137" y="9688234"/>
            <a:ext cx="17084676" cy="0"/>
          </a:xfrm>
          <a:custGeom>
            <a:avLst/>
            <a:gdLst/>
            <a:rect l="l" t="t" r="r" b="b"/>
            <a:pathLst>
              <a:path w="17084676">
                <a:moveTo>
                  <a:pt x="0" y="0"/>
                </a:moveTo>
                <a:lnTo>
                  <a:pt x="17084560" y="0"/>
                </a:lnTo>
              </a:path>
            </a:pathLst>
          </a:custGeom>
          <a:ln w="25426">
            <a:solidFill>
              <a:srgbClr val="2d3c76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object 14"/>
          <p:cNvSpPr/>
          <p:nvPr/>
        </p:nvSpPr>
        <p:spPr>
          <a:xfrm>
            <a:off x="17675016" y="644869"/>
            <a:ext cx="0" cy="9030970"/>
          </a:xfrm>
          <a:custGeom>
            <a:avLst/>
            <a:gdLst/>
            <a:rect l="l" t="t" r="r" b="b"/>
            <a:pathLst>
              <a:path h="9030970">
                <a:moveTo>
                  <a:pt x="0" y="0"/>
                </a:moveTo>
                <a:lnTo>
                  <a:pt x="0" y="9030690"/>
                </a:lnTo>
              </a:path>
            </a:pathLst>
          </a:custGeom>
          <a:ln w="25365">
            <a:solidFill>
              <a:srgbClr val="2d3c76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9" name="object 19"/>
          <p:cNvSpPr/>
          <p:nvPr/>
        </p:nvSpPr>
        <p:spPr>
          <a:xfrm>
            <a:off x="1493806" y="7909668"/>
            <a:ext cx="2346960" cy="567055"/>
          </a:xfrm>
          <a:custGeom>
            <a:avLst/>
            <a:gdLst/>
            <a:rect l="l" t="t" r="r" b="b"/>
            <a:pathLst>
              <a:path w="2346960" h="567054">
                <a:moveTo>
                  <a:pt x="1166858" y="566446"/>
                </a:moveTo>
                <a:lnTo>
                  <a:pt x="0" y="318834"/>
                </a:lnTo>
                <a:lnTo>
                  <a:pt x="1179579" y="0"/>
                </a:lnTo>
                <a:lnTo>
                  <a:pt x="2346401" y="247612"/>
                </a:lnTo>
                <a:lnTo>
                  <a:pt x="1166858" y="566446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object 20"/>
          <p:cNvSpPr/>
          <p:nvPr/>
        </p:nvSpPr>
        <p:spPr>
          <a:xfrm>
            <a:off x="1491441" y="7900235"/>
            <a:ext cx="2351405" cy="585470"/>
          </a:xfrm>
          <a:custGeom>
            <a:avLst/>
            <a:gdLst/>
            <a:rect l="l" t="t" r="r" b="b"/>
            <a:pathLst>
              <a:path w="2351404" h="585470">
                <a:moveTo>
                  <a:pt x="1169460" y="585238"/>
                </a:moveTo>
                <a:lnTo>
                  <a:pt x="473" y="337169"/>
                </a:lnTo>
                <a:lnTo>
                  <a:pt x="0" y="319437"/>
                </a:lnTo>
                <a:lnTo>
                  <a:pt x="1181653" y="0"/>
                </a:lnTo>
                <a:lnTo>
                  <a:pt x="1270118" y="18774"/>
                </a:lnTo>
                <a:lnTo>
                  <a:pt x="1182181" y="18774"/>
                </a:lnTo>
                <a:lnTo>
                  <a:pt x="41329" y="327170"/>
                </a:lnTo>
                <a:lnTo>
                  <a:pt x="1168951" y="566482"/>
                </a:lnTo>
                <a:lnTo>
                  <a:pt x="1238851" y="566482"/>
                </a:lnTo>
                <a:lnTo>
                  <a:pt x="1237160" y="566939"/>
                </a:lnTo>
                <a:lnTo>
                  <a:pt x="1171098" y="566939"/>
                </a:lnTo>
                <a:lnTo>
                  <a:pt x="1169205" y="575860"/>
                </a:lnTo>
                <a:lnTo>
                  <a:pt x="1204156" y="575860"/>
                </a:lnTo>
                <a:lnTo>
                  <a:pt x="1169460" y="585238"/>
                </a:lnTo>
                <a:close/>
              </a:path>
              <a:path w="2351404" h="585470">
                <a:moveTo>
                  <a:pt x="1238851" y="566482"/>
                </a:moveTo>
                <a:lnTo>
                  <a:pt x="1168951" y="566482"/>
                </a:lnTo>
                <a:lnTo>
                  <a:pt x="2309748" y="258050"/>
                </a:lnTo>
                <a:lnTo>
                  <a:pt x="1182181" y="18774"/>
                </a:lnTo>
                <a:lnTo>
                  <a:pt x="1270118" y="18774"/>
                </a:lnTo>
                <a:lnTo>
                  <a:pt x="2350641" y="248087"/>
                </a:lnTo>
                <a:lnTo>
                  <a:pt x="2351132" y="265838"/>
                </a:lnTo>
                <a:lnTo>
                  <a:pt x="1238851" y="566482"/>
                </a:lnTo>
                <a:close/>
              </a:path>
              <a:path w="2351404" h="585470">
                <a:moveTo>
                  <a:pt x="1204156" y="575860"/>
                </a:moveTo>
                <a:lnTo>
                  <a:pt x="1169205" y="575860"/>
                </a:lnTo>
                <a:lnTo>
                  <a:pt x="1171098" y="566939"/>
                </a:lnTo>
                <a:lnTo>
                  <a:pt x="1237160" y="566939"/>
                </a:lnTo>
                <a:lnTo>
                  <a:pt x="1204156" y="57586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object 21"/>
          <p:cNvSpPr/>
          <p:nvPr/>
        </p:nvSpPr>
        <p:spPr>
          <a:xfrm>
            <a:off x="1493806" y="9372126"/>
            <a:ext cx="2346960" cy="567055"/>
          </a:xfrm>
          <a:custGeom>
            <a:avLst/>
            <a:gdLst/>
            <a:rect l="l" t="t" r="r" b="b"/>
            <a:pathLst>
              <a:path w="2346960" h="567054">
                <a:moveTo>
                  <a:pt x="1166858" y="566428"/>
                </a:moveTo>
                <a:lnTo>
                  <a:pt x="0" y="318852"/>
                </a:lnTo>
                <a:lnTo>
                  <a:pt x="1179579" y="0"/>
                </a:lnTo>
                <a:lnTo>
                  <a:pt x="2346401" y="247612"/>
                </a:lnTo>
                <a:lnTo>
                  <a:pt x="1166858" y="566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2" name="object 22"/>
          <p:cNvSpPr/>
          <p:nvPr/>
        </p:nvSpPr>
        <p:spPr>
          <a:xfrm>
            <a:off x="1491422" y="9362692"/>
            <a:ext cx="2351405" cy="585470"/>
          </a:xfrm>
          <a:custGeom>
            <a:avLst/>
            <a:gdLst/>
            <a:rect l="l" t="t" r="r" b="b"/>
            <a:pathLst>
              <a:path w="2351404" h="585470">
                <a:moveTo>
                  <a:pt x="1169497" y="585220"/>
                </a:moveTo>
                <a:lnTo>
                  <a:pt x="509" y="337206"/>
                </a:lnTo>
                <a:lnTo>
                  <a:pt x="0" y="319437"/>
                </a:lnTo>
                <a:lnTo>
                  <a:pt x="1181635" y="0"/>
                </a:lnTo>
                <a:lnTo>
                  <a:pt x="1270281" y="18810"/>
                </a:lnTo>
                <a:lnTo>
                  <a:pt x="1182199" y="18810"/>
                </a:lnTo>
                <a:lnTo>
                  <a:pt x="41347" y="327188"/>
                </a:lnTo>
                <a:lnTo>
                  <a:pt x="1168969" y="566482"/>
                </a:lnTo>
                <a:lnTo>
                  <a:pt x="1238883" y="566482"/>
                </a:lnTo>
                <a:lnTo>
                  <a:pt x="1237260" y="566921"/>
                </a:lnTo>
                <a:lnTo>
                  <a:pt x="1171098" y="566921"/>
                </a:lnTo>
                <a:lnTo>
                  <a:pt x="1169224" y="575860"/>
                </a:lnTo>
                <a:lnTo>
                  <a:pt x="1204188" y="575860"/>
                </a:lnTo>
                <a:lnTo>
                  <a:pt x="1169497" y="585220"/>
                </a:lnTo>
                <a:close/>
              </a:path>
              <a:path w="2351404" h="585470">
                <a:moveTo>
                  <a:pt x="1238883" y="566482"/>
                </a:moveTo>
                <a:lnTo>
                  <a:pt x="1168969" y="566482"/>
                </a:lnTo>
                <a:lnTo>
                  <a:pt x="2309821" y="258105"/>
                </a:lnTo>
                <a:lnTo>
                  <a:pt x="1182199" y="18810"/>
                </a:lnTo>
                <a:lnTo>
                  <a:pt x="1270281" y="18810"/>
                </a:lnTo>
                <a:lnTo>
                  <a:pt x="2350659" y="248069"/>
                </a:lnTo>
                <a:lnTo>
                  <a:pt x="2351150" y="265838"/>
                </a:lnTo>
                <a:lnTo>
                  <a:pt x="1238883" y="566482"/>
                </a:lnTo>
                <a:close/>
              </a:path>
              <a:path w="2351404" h="585470">
                <a:moveTo>
                  <a:pt x="1204188" y="575860"/>
                </a:moveTo>
                <a:lnTo>
                  <a:pt x="1169224" y="575860"/>
                </a:lnTo>
                <a:lnTo>
                  <a:pt x="1171098" y="566921"/>
                </a:lnTo>
                <a:lnTo>
                  <a:pt x="1237260" y="566921"/>
                </a:lnTo>
                <a:lnTo>
                  <a:pt x="1204188" y="57586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3" name="object 23"/>
          <p:cNvSpPr/>
          <p:nvPr/>
        </p:nvSpPr>
        <p:spPr>
          <a:xfrm>
            <a:off x="1493806" y="8228502"/>
            <a:ext cx="1167130" cy="1710055"/>
          </a:xfrm>
          <a:custGeom>
            <a:avLst/>
            <a:gdLst/>
            <a:rect l="l" t="t" r="r" b="b"/>
            <a:pathLst>
              <a:path w="1167130" h="1710054">
                <a:moveTo>
                  <a:pt x="1166858" y="1710051"/>
                </a:moveTo>
                <a:lnTo>
                  <a:pt x="18" y="1462475"/>
                </a:lnTo>
                <a:lnTo>
                  <a:pt x="0" y="0"/>
                </a:lnTo>
                <a:lnTo>
                  <a:pt x="1166858" y="247612"/>
                </a:lnTo>
                <a:lnTo>
                  <a:pt x="1166858" y="171005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4" name="object 24"/>
          <p:cNvSpPr/>
          <p:nvPr/>
        </p:nvSpPr>
        <p:spPr>
          <a:xfrm>
            <a:off x="1484707" y="8217205"/>
            <a:ext cx="1185545" cy="1732914"/>
          </a:xfrm>
          <a:custGeom>
            <a:avLst/>
            <a:gdLst/>
            <a:rect l="l" t="t" r="r" b="b"/>
            <a:pathLst>
              <a:path w="1185545" h="1732915">
                <a:moveTo>
                  <a:pt x="1185020" y="1732646"/>
                </a:moveTo>
                <a:lnTo>
                  <a:pt x="36" y="1481158"/>
                </a:lnTo>
                <a:lnTo>
                  <a:pt x="0" y="0"/>
                </a:lnTo>
                <a:lnTo>
                  <a:pt x="106126" y="22521"/>
                </a:lnTo>
                <a:lnTo>
                  <a:pt x="18180" y="22521"/>
                </a:lnTo>
                <a:lnTo>
                  <a:pt x="18217" y="1466333"/>
                </a:lnTo>
                <a:lnTo>
                  <a:pt x="1166858" y="1710069"/>
                </a:lnTo>
                <a:lnTo>
                  <a:pt x="1185020" y="1710069"/>
                </a:lnTo>
                <a:lnTo>
                  <a:pt x="1185020" y="1732646"/>
                </a:lnTo>
                <a:close/>
              </a:path>
              <a:path w="1185545" h="1732915">
                <a:moveTo>
                  <a:pt x="1185020" y="1710069"/>
                </a:moveTo>
                <a:lnTo>
                  <a:pt x="1166858" y="1710069"/>
                </a:lnTo>
                <a:lnTo>
                  <a:pt x="1166858" y="266295"/>
                </a:lnTo>
                <a:lnTo>
                  <a:pt x="18180" y="22521"/>
                </a:lnTo>
                <a:lnTo>
                  <a:pt x="106126" y="22521"/>
                </a:lnTo>
                <a:lnTo>
                  <a:pt x="1177813" y="249952"/>
                </a:lnTo>
                <a:lnTo>
                  <a:pt x="1175939" y="258891"/>
                </a:lnTo>
                <a:lnTo>
                  <a:pt x="1185020" y="258891"/>
                </a:lnTo>
                <a:lnTo>
                  <a:pt x="1185020" y="1710069"/>
                </a:lnTo>
                <a:close/>
              </a:path>
              <a:path w="1185545" h="1732915">
                <a:moveTo>
                  <a:pt x="1185020" y="258891"/>
                </a:moveTo>
                <a:lnTo>
                  <a:pt x="1175939" y="258891"/>
                </a:lnTo>
                <a:lnTo>
                  <a:pt x="1177813" y="249952"/>
                </a:lnTo>
                <a:lnTo>
                  <a:pt x="1185020" y="251487"/>
                </a:lnTo>
                <a:lnTo>
                  <a:pt x="1185020" y="25889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5" name="object 25"/>
          <p:cNvSpPr/>
          <p:nvPr/>
        </p:nvSpPr>
        <p:spPr>
          <a:xfrm>
            <a:off x="2660810" y="8157281"/>
            <a:ext cx="1179830" cy="1781810"/>
          </a:xfrm>
          <a:custGeom>
            <a:avLst/>
            <a:gdLst/>
            <a:rect l="l" t="t" r="r" b="b"/>
            <a:pathLst>
              <a:path w="1179829" h="1781809">
                <a:moveTo>
                  <a:pt x="0" y="1781273"/>
                </a:moveTo>
                <a:lnTo>
                  <a:pt x="0" y="318834"/>
                </a:lnTo>
                <a:lnTo>
                  <a:pt x="1179397" y="0"/>
                </a:lnTo>
                <a:lnTo>
                  <a:pt x="1179360" y="1462457"/>
                </a:lnTo>
                <a:lnTo>
                  <a:pt x="0" y="1781273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6" name="object 26"/>
          <p:cNvSpPr/>
          <p:nvPr/>
        </p:nvSpPr>
        <p:spPr>
          <a:xfrm>
            <a:off x="2651711" y="8145288"/>
            <a:ext cx="1197610" cy="1805305"/>
          </a:xfrm>
          <a:custGeom>
            <a:avLst/>
            <a:gdLst/>
            <a:rect l="l" t="t" r="r" b="b"/>
            <a:pathLst>
              <a:path w="1197610" h="1805304">
                <a:moveTo>
                  <a:pt x="0" y="1805202"/>
                </a:moveTo>
                <a:lnTo>
                  <a:pt x="0" y="323769"/>
                </a:lnTo>
                <a:lnTo>
                  <a:pt x="1197559" y="0"/>
                </a:lnTo>
                <a:lnTo>
                  <a:pt x="1197559" y="23874"/>
                </a:lnTo>
                <a:lnTo>
                  <a:pt x="1179397" y="23874"/>
                </a:lnTo>
                <a:lnTo>
                  <a:pt x="18180" y="337809"/>
                </a:lnTo>
                <a:lnTo>
                  <a:pt x="18180" y="1781328"/>
                </a:lnTo>
                <a:lnTo>
                  <a:pt x="88304" y="1781328"/>
                </a:lnTo>
                <a:lnTo>
                  <a:pt x="0" y="1805202"/>
                </a:lnTo>
                <a:close/>
              </a:path>
              <a:path w="1197610" h="1805304">
                <a:moveTo>
                  <a:pt x="88304" y="1781328"/>
                </a:moveTo>
                <a:lnTo>
                  <a:pt x="18180" y="1781328"/>
                </a:lnTo>
                <a:lnTo>
                  <a:pt x="1179360" y="1467375"/>
                </a:lnTo>
                <a:lnTo>
                  <a:pt x="1179397" y="23874"/>
                </a:lnTo>
                <a:lnTo>
                  <a:pt x="1197559" y="23874"/>
                </a:lnTo>
                <a:lnTo>
                  <a:pt x="1197523" y="1481432"/>
                </a:lnTo>
                <a:lnTo>
                  <a:pt x="88304" y="1781328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7" name="object 27"/>
          <p:cNvSpPr/>
          <p:nvPr/>
        </p:nvSpPr>
        <p:spPr>
          <a:xfrm>
            <a:off x="3133706" y="8795802"/>
            <a:ext cx="1297305" cy="312420"/>
          </a:xfrm>
          <a:custGeom>
            <a:avLst/>
            <a:gdLst/>
            <a:rect l="l" t="t" r="r" b="b"/>
            <a:pathLst>
              <a:path w="1297304" h="312420">
                <a:moveTo>
                  <a:pt x="645120" y="311841"/>
                </a:moveTo>
                <a:lnTo>
                  <a:pt x="0" y="175525"/>
                </a:lnTo>
                <a:lnTo>
                  <a:pt x="652154" y="0"/>
                </a:lnTo>
                <a:lnTo>
                  <a:pt x="1297254" y="136316"/>
                </a:lnTo>
                <a:lnTo>
                  <a:pt x="645120" y="311841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8" name="object 28"/>
          <p:cNvSpPr/>
          <p:nvPr/>
        </p:nvSpPr>
        <p:spPr>
          <a:xfrm>
            <a:off x="3132398" y="8790609"/>
            <a:ext cx="1300480" cy="322580"/>
          </a:xfrm>
          <a:custGeom>
            <a:avLst/>
            <a:gdLst/>
            <a:rect l="l" t="t" r="r" b="b"/>
            <a:pathLst>
              <a:path w="1300479" h="322579">
                <a:moveTo>
                  <a:pt x="646559" y="322187"/>
                </a:moveTo>
                <a:lnTo>
                  <a:pt x="261" y="185619"/>
                </a:lnTo>
                <a:lnTo>
                  <a:pt x="0" y="175857"/>
                </a:lnTo>
                <a:lnTo>
                  <a:pt x="653301" y="0"/>
                </a:lnTo>
                <a:lnTo>
                  <a:pt x="702210" y="10335"/>
                </a:lnTo>
                <a:lnTo>
                  <a:pt x="653592" y="10335"/>
                </a:lnTo>
                <a:lnTo>
                  <a:pt x="22849" y="180114"/>
                </a:lnTo>
                <a:lnTo>
                  <a:pt x="646278" y="311861"/>
                </a:lnTo>
                <a:lnTo>
                  <a:pt x="684923" y="311861"/>
                </a:lnTo>
                <a:lnTo>
                  <a:pt x="683989" y="312113"/>
                </a:lnTo>
                <a:lnTo>
                  <a:pt x="647465" y="312113"/>
                </a:lnTo>
                <a:lnTo>
                  <a:pt x="646418" y="317024"/>
                </a:lnTo>
                <a:lnTo>
                  <a:pt x="665741" y="317024"/>
                </a:lnTo>
                <a:lnTo>
                  <a:pt x="646559" y="322187"/>
                </a:lnTo>
                <a:close/>
              </a:path>
              <a:path w="1300479" h="322579">
                <a:moveTo>
                  <a:pt x="684923" y="311861"/>
                </a:moveTo>
                <a:lnTo>
                  <a:pt x="646278" y="311861"/>
                </a:lnTo>
                <a:lnTo>
                  <a:pt x="1276990" y="142062"/>
                </a:lnTo>
                <a:lnTo>
                  <a:pt x="653592" y="10335"/>
                </a:lnTo>
                <a:lnTo>
                  <a:pt x="702210" y="10335"/>
                </a:lnTo>
                <a:lnTo>
                  <a:pt x="1299599" y="136577"/>
                </a:lnTo>
                <a:lnTo>
                  <a:pt x="1299870" y="146349"/>
                </a:lnTo>
                <a:lnTo>
                  <a:pt x="684923" y="311861"/>
                </a:lnTo>
                <a:close/>
              </a:path>
              <a:path w="1300479" h="322579">
                <a:moveTo>
                  <a:pt x="665741" y="317024"/>
                </a:moveTo>
                <a:lnTo>
                  <a:pt x="646418" y="317024"/>
                </a:lnTo>
                <a:lnTo>
                  <a:pt x="647465" y="312113"/>
                </a:lnTo>
                <a:lnTo>
                  <a:pt x="683989" y="312113"/>
                </a:lnTo>
                <a:lnTo>
                  <a:pt x="665741" y="317024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9" name="object 29"/>
          <p:cNvSpPr/>
          <p:nvPr/>
        </p:nvSpPr>
        <p:spPr>
          <a:xfrm>
            <a:off x="3133706" y="9600918"/>
            <a:ext cx="1297305" cy="312420"/>
          </a:xfrm>
          <a:custGeom>
            <a:avLst/>
            <a:gdLst/>
            <a:rect l="l" t="t" r="r" b="b"/>
            <a:pathLst>
              <a:path w="1297304" h="312420">
                <a:moveTo>
                  <a:pt x="645120" y="311831"/>
                </a:moveTo>
                <a:lnTo>
                  <a:pt x="0" y="175535"/>
                </a:lnTo>
                <a:lnTo>
                  <a:pt x="652154" y="0"/>
                </a:lnTo>
                <a:lnTo>
                  <a:pt x="1297254" y="136316"/>
                </a:lnTo>
                <a:lnTo>
                  <a:pt x="645120" y="311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0" name="object 30"/>
          <p:cNvSpPr/>
          <p:nvPr/>
        </p:nvSpPr>
        <p:spPr>
          <a:xfrm>
            <a:off x="3132388" y="9595725"/>
            <a:ext cx="1300480" cy="322580"/>
          </a:xfrm>
          <a:custGeom>
            <a:avLst/>
            <a:gdLst/>
            <a:rect l="l" t="t" r="r" b="b"/>
            <a:pathLst>
              <a:path w="1300479" h="322579">
                <a:moveTo>
                  <a:pt x="646579" y="322177"/>
                </a:moveTo>
                <a:lnTo>
                  <a:pt x="281" y="185639"/>
                </a:lnTo>
                <a:lnTo>
                  <a:pt x="0" y="175857"/>
                </a:lnTo>
                <a:lnTo>
                  <a:pt x="653291" y="0"/>
                </a:lnTo>
                <a:lnTo>
                  <a:pt x="702300" y="10355"/>
                </a:lnTo>
                <a:lnTo>
                  <a:pt x="653602" y="10355"/>
                </a:lnTo>
                <a:lnTo>
                  <a:pt x="22860" y="180124"/>
                </a:lnTo>
                <a:lnTo>
                  <a:pt x="646288" y="311861"/>
                </a:lnTo>
                <a:lnTo>
                  <a:pt x="684908" y="311861"/>
                </a:lnTo>
                <a:lnTo>
                  <a:pt x="684010" y="312103"/>
                </a:lnTo>
                <a:lnTo>
                  <a:pt x="647465" y="312103"/>
                </a:lnTo>
                <a:lnTo>
                  <a:pt x="646428" y="317024"/>
                </a:lnTo>
                <a:lnTo>
                  <a:pt x="665725" y="317024"/>
                </a:lnTo>
                <a:lnTo>
                  <a:pt x="646579" y="322177"/>
                </a:lnTo>
                <a:close/>
              </a:path>
              <a:path w="1300479" h="322579">
                <a:moveTo>
                  <a:pt x="684908" y="311861"/>
                </a:moveTo>
                <a:lnTo>
                  <a:pt x="646288" y="311861"/>
                </a:lnTo>
                <a:lnTo>
                  <a:pt x="1277031" y="142092"/>
                </a:lnTo>
                <a:lnTo>
                  <a:pt x="653602" y="10355"/>
                </a:lnTo>
                <a:lnTo>
                  <a:pt x="702300" y="10355"/>
                </a:lnTo>
                <a:lnTo>
                  <a:pt x="1299609" y="136567"/>
                </a:lnTo>
                <a:lnTo>
                  <a:pt x="1299880" y="146349"/>
                </a:lnTo>
                <a:lnTo>
                  <a:pt x="684908" y="311861"/>
                </a:lnTo>
                <a:close/>
              </a:path>
              <a:path w="1300479" h="322579">
                <a:moveTo>
                  <a:pt x="665725" y="317024"/>
                </a:moveTo>
                <a:lnTo>
                  <a:pt x="646428" y="317024"/>
                </a:lnTo>
                <a:lnTo>
                  <a:pt x="647465" y="312103"/>
                </a:lnTo>
                <a:lnTo>
                  <a:pt x="684010" y="312103"/>
                </a:lnTo>
                <a:lnTo>
                  <a:pt x="665725" y="317024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1" name="object 31"/>
          <p:cNvSpPr/>
          <p:nvPr/>
        </p:nvSpPr>
        <p:spPr>
          <a:xfrm>
            <a:off x="3133706" y="8971327"/>
            <a:ext cx="645160" cy="941705"/>
          </a:xfrm>
          <a:custGeom>
            <a:avLst/>
            <a:gdLst/>
            <a:rect l="l" t="t" r="r" b="b"/>
            <a:pathLst>
              <a:path w="645160" h="941704">
                <a:moveTo>
                  <a:pt x="645120" y="941422"/>
                </a:moveTo>
                <a:lnTo>
                  <a:pt x="10" y="805126"/>
                </a:lnTo>
                <a:lnTo>
                  <a:pt x="0" y="0"/>
                </a:lnTo>
                <a:lnTo>
                  <a:pt x="645120" y="136316"/>
                </a:lnTo>
                <a:lnTo>
                  <a:pt x="645120" y="941422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2" name="object 32"/>
          <p:cNvSpPr/>
          <p:nvPr/>
        </p:nvSpPr>
        <p:spPr>
          <a:xfrm>
            <a:off x="3128675" y="8965108"/>
            <a:ext cx="655320" cy="954405"/>
          </a:xfrm>
          <a:custGeom>
            <a:avLst/>
            <a:gdLst/>
            <a:rect l="l" t="t" r="r" b="b"/>
            <a:pathLst>
              <a:path w="655320" h="954404">
                <a:moveTo>
                  <a:pt x="655162" y="953861"/>
                </a:moveTo>
                <a:lnTo>
                  <a:pt x="20" y="815411"/>
                </a:lnTo>
                <a:lnTo>
                  <a:pt x="0" y="0"/>
                </a:lnTo>
                <a:lnTo>
                  <a:pt x="58674" y="12398"/>
                </a:lnTo>
                <a:lnTo>
                  <a:pt x="10051" y="12398"/>
                </a:lnTo>
                <a:lnTo>
                  <a:pt x="10071" y="807249"/>
                </a:lnTo>
                <a:lnTo>
                  <a:pt x="645120" y="941432"/>
                </a:lnTo>
                <a:lnTo>
                  <a:pt x="655162" y="941432"/>
                </a:lnTo>
                <a:lnTo>
                  <a:pt x="655162" y="953861"/>
                </a:lnTo>
                <a:close/>
              </a:path>
              <a:path w="655320" h="954404">
                <a:moveTo>
                  <a:pt x="655162" y="941432"/>
                </a:moveTo>
                <a:lnTo>
                  <a:pt x="645120" y="941432"/>
                </a:lnTo>
                <a:lnTo>
                  <a:pt x="645120" y="146601"/>
                </a:lnTo>
                <a:lnTo>
                  <a:pt x="10051" y="12398"/>
                </a:lnTo>
                <a:lnTo>
                  <a:pt x="58674" y="12398"/>
                </a:lnTo>
                <a:lnTo>
                  <a:pt x="651178" y="137604"/>
                </a:lnTo>
                <a:lnTo>
                  <a:pt x="650141" y="142525"/>
                </a:lnTo>
                <a:lnTo>
                  <a:pt x="655162" y="142525"/>
                </a:lnTo>
                <a:lnTo>
                  <a:pt x="655162" y="941432"/>
                </a:lnTo>
                <a:close/>
              </a:path>
              <a:path w="655320" h="954404">
                <a:moveTo>
                  <a:pt x="655162" y="142525"/>
                </a:moveTo>
                <a:lnTo>
                  <a:pt x="650141" y="142525"/>
                </a:lnTo>
                <a:lnTo>
                  <a:pt x="651178" y="137604"/>
                </a:lnTo>
                <a:lnTo>
                  <a:pt x="655162" y="138449"/>
                </a:lnTo>
                <a:lnTo>
                  <a:pt x="655162" y="142525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3" name="object 33"/>
          <p:cNvSpPr/>
          <p:nvPr/>
        </p:nvSpPr>
        <p:spPr>
          <a:xfrm>
            <a:off x="3778908" y="8932119"/>
            <a:ext cx="652145" cy="981075"/>
          </a:xfrm>
          <a:custGeom>
            <a:avLst/>
            <a:gdLst/>
            <a:rect l="l" t="t" r="r" b="b"/>
            <a:pathLst>
              <a:path w="652145" h="981075">
                <a:moveTo>
                  <a:pt x="0" y="980631"/>
                </a:moveTo>
                <a:lnTo>
                  <a:pt x="0" y="175525"/>
                </a:lnTo>
                <a:lnTo>
                  <a:pt x="652053" y="0"/>
                </a:lnTo>
                <a:lnTo>
                  <a:pt x="652033" y="805116"/>
                </a:lnTo>
                <a:lnTo>
                  <a:pt x="0" y="980631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4" name="object 34"/>
          <p:cNvSpPr/>
          <p:nvPr/>
        </p:nvSpPr>
        <p:spPr>
          <a:xfrm>
            <a:off x="3773877" y="8925516"/>
            <a:ext cx="662305" cy="994410"/>
          </a:xfrm>
          <a:custGeom>
            <a:avLst/>
            <a:gdLst/>
            <a:rect l="l" t="t" r="r" b="b"/>
            <a:pathLst>
              <a:path w="662304" h="994409">
                <a:moveTo>
                  <a:pt x="0" y="993805"/>
                </a:moveTo>
                <a:lnTo>
                  <a:pt x="0" y="178242"/>
                </a:lnTo>
                <a:lnTo>
                  <a:pt x="662094" y="0"/>
                </a:lnTo>
                <a:lnTo>
                  <a:pt x="662094" y="13143"/>
                </a:lnTo>
                <a:lnTo>
                  <a:pt x="652053" y="13143"/>
                </a:lnTo>
                <a:lnTo>
                  <a:pt x="10051" y="185971"/>
                </a:lnTo>
                <a:lnTo>
                  <a:pt x="10051" y="980661"/>
                </a:lnTo>
                <a:lnTo>
                  <a:pt x="48821" y="980661"/>
                </a:lnTo>
                <a:lnTo>
                  <a:pt x="0" y="993805"/>
                </a:lnTo>
                <a:close/>
              </a:path>
              <a:path w="662304" h="994409">
                <a:moveTo>
                  <a:pt x="48821" y="980661"/>
                </a:moveTo>
                <a:lnTo>
                  <a:pt x="10051" y="980661"/>
                </a:lnTo>
                <a:lnTo>
                  <a:pt x="652033" y="807823"/>
                </a:lnTo>
                <a:lnTo>
                  <a:pt x="652053" y="13143"/>
                </a:lnTo>
                <a:lnTo>
                  <a:pt x="662094" y="13143"/>
                </a:lnTo>
                <a:lnTo>
                  <a:pt x="662074" y="815562"/>
                </a:lnTo>
                <a:lnTo>
                  <a:pt x="48821" y="98066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6" name="object 36"/>
          <p:cNvSpPr/>
          <p:nvPr/>
        </p:nvSpPr>
        <p:spPr>
          <a:xfrm>
            <a:off x="3393984" y="4705634"/>
            <a:ext cx="863600" cy="463550"/>
          </a:xfrm>
          <a:custGeom>
            <a:avLst/>
            <a:gdLst/>
            <a:rect l="l" t="t" r="r" b="b"/>
            <a:pathLst>
              <a:path w="863600" h="463550">
                <a:moveTo>
                  <a:pt x="354942" y="187545"/>
                </a:moveTo>
                <a:lnTo>
                  <a:pt x="312059" y="187545"/>
                </a:lnTo>
                <a:lnTo>
                  <a:pt x="319228" y="148368"/>
                </a:lnTo>
                <a:lnTo>
                  <a:pt x="322909" y="113987"/>
                </a:lnTo>
                <a:lnTo>
                  <a:pt x="324267" y="83286"/>
                </a:lnTo>
                <a:lnTo>
                  <a:pt x="324459" y="56315"/>
                </a:lnTo>
                <a:lnTo>
                  <a:pt x="53732" y="56315"/>
                </a:lnTo>
                <a:lnTo>
                  <a:pt x="53732" y="22216"/>
                </a:lnTo>
                <a:lnTo>
                  <a:pt x="366308" y="22216"/>
                </a:lnTo>
                <a:lnTo>
                  <a:pt x="366305" y="56315"/>
                </a:lnTo>
                <a:lnTo>
                  <a:pt x="366119" y="83577"/>
                </a:lnTo>
                <a:lnTo>
                  <a:pt x="364887" y="114116"/>
                </a:lnTo>
                <a:lnTo>
                  <a:pt x="361513" y="148724"/>
                </a:lnTo>
                <a:lnTo>
                  <a:pt x="354942" y="187545"/>
                </a:lnTo>
                <a:close/>
              </a:path>
              <a:path w="863600" h="463550">
                <a:moveTo>
                  <a:pt x="420557" y="222161"/>
                </a:moveTo>
                <a:lnTo>
                  <a:pt x="0" y="222161"/>
                </a:lnTo>
                <a:lnTo>
                  <a:pt x="0" y="187545"/>
                </a:lnTo>
                <a:lnTo>
                  <a:pt x="420557" y="187545"/>
                </a:lnTo>
                <a:lnTo>
                  <a:pt x="420557" y="222161"/>
                </a:lnTo>
                <a:close/>
              </a:path>
              <a:path w="863600" h="463550">
                <a:moveTo>
                  <a:pt x="230944" y="306893"/>
                </a:moveTo>
                <a:lnTo>
                  <a:pt x="188579" y="306893"/>
                </a:lnTo>
                <a:lnTo>
                  <a:pt x="188579" y="222161"/>
                </a:lnTo>
                <a:lnTo>
                  <a:pt x="230944" y="222161"/>
                </a:lnTo>
                <a:lnTo>
                  <a:pt x="230944" y="306893"/>
                </a:lnTo>
                <a:close/>
              </a:path>
              <a:path w="863600" h="463550">
                <a:moveTo>
                  <a:pt x="368891" y="462922"/>
                </a:moveTo>
                <a:lnTo>
                  <a:pt x="326526" y="462922"/>
                </a:lnTo>
                <a:lnTo>
                  <a:pt x="326526" y="340992"/>
                </a:lnTo>
                <a:lnTo>
                  <a:pt x="44432" y="340992"/>
                </a:lnTo>
                <a:lnTo>
                  <a:pt x="44432" y="306893"/>
                </a:lnTo>
                <a:lnTo>
                  <a:pt x="368891" y="306893"/>
                </a:lnTo>
                <a:lnTo>
                  <a:pt x="368891" y="462922"/>
                </a:lnTo>
                <a:close/>
              </a:path>
              <a:path w="863600" h="463550">
                <a:moveTo>
                  <a:pt x="522338" y="343058"/>
                </a:moveTo>
                <a:lnTo>
                  <a:pt x="492888" y="343058"/>
                </a:lnTo>
                <a:lnTo>
                  <a:pt x="492888" y="56315"/>
                </a:lnTo>
                <a:lnTo>
                  <a:pt x="535254" y="56315"/>
                </a:lnTo>
                <a:lnTo>
                  <a:pt x="535254" y="306376"/>
                </a:lnTo>
                <a:lnTo>
                  <a:pt x="685681" y="306376"/>
                </a:lnTo>
                <a:lnTo>
                  <a:pt x="688184" y="328592"/>
                </a:lnTo>
                <a:lnTo>
                  <a:pt x="642944" y="335866"/>
                </a:lnTo>
                <a:lnTo>
                  <a:pt x="600611" y="340281"/>
                </a:lnTo>
                <a:lnTo>
                  <a:pt x="560603" y="342469"/>
                </a:lnTo>
                <a:lnTo>
                  <a:pt x="522338" y="343058"/>
                </a:lnTo>
                <a:close/>
              </a:path>
              <a:path w="863600" h="463550">
                <a:moveTo>
                  <a:pt x="685681" y="306376"/>
                </a:moveTo>
                <a:lnTo>
                  <a:pt x="535254" y="306376"/>
                </a:lnTo>
                <a:lnTo>
                  <a:pt x="569474" y="305423"/>
                </a:lnTo>
                <a:lnTo>
                  <a:pt x="605584" y="303018"/>
                </a:lnTo>
                <a:lnTo>
                  <a:pt x="643727" y="298675"/>
                </a:lnTo>
                <a:lnTo>
                  <a:pt x="684051" y="291910"/>
                </a:lnTo>
                <a:lnTo>
                  <a:pt x="685681" y="306376"/>
                </a:lnTo>
                <a:close/>
              </a:path>
              <a:path w="863600" h="463550">
                <a:moveTo>
                  <a:pt x="863330" y="188579"/>
                </a:moveTo>
                <a:lnTo>
                  <a:pt x="822514" y="188579"/>
                </a:lnTo>
                <a:lnTo>
                  <a:pt x="822514" y="0"/>
                </a:lnTo>
                <a:lnTo>
                  <a:pt x="863330" y="0"/>
                </a:lnTo>
                <a:lnTo>
                  <a:pt x="863330" y="188579"/>
                </a:lnTo>
                <a:close/>
              </a:path>
              <a:path w="863600" h="463550">
                <a:moveTo>
                  <a:pt x="756899" y="439673"/>
                </a:moveTo>
                <a:lnTo>
                  <a:pt x="717117" y="439673"/>
                </a:lnTo>
                <a:lnTo>
                  <a:pt x="717117" y="10333"/>
                </a:lnTo>
                <a:lnTo>
                  <a:pt x="756899" y="10333"/>
                </a:lnTo>
                <a:lnTo>
                  <a:pt x="756899" y="188579"/>
                </a:lnTo>
                <a:lnTo>
                  <a:pt x="863330" y="188579"/>
                </a:lnTo>
                <a:lnTo>
                  <a:pt x="863330" y="223711"/>
                </a:lnTo>
                <a:lnTo>
                  <a:pt x="756899" y="223711"/>
                </a:lnTo>
                <a:lnTo>
                  <a:pt x="756899" y="439673"/>
                </a:lnTo>
                <a:close/>
              </a:path>
              <a:path w="863600" h="463550">
                <a:moveTo>
                  <a:pt x="863330" y="462922"/>
                </a:moveTo>
                <a:lnTo>
                  <a:pt x="822514" y="462922"/>
                </a:lnTo>
                <a:lnTo>
                  <a:pt x="822514" y="223711"/>
                </a:lnTo>
                <a:lnTo>
                  <a:pt x="863330" y="223711"/>
                </a:lnTo>
                <a:lnTo>
                  <a:pt x="863330" y="4629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7" name="object 37"/>
          <p:cNvSpPr/>
          <p:nvPr/>
        </p:nvSpPr>
        <p:spPr>
          <a:xfrm>
            <a:off x="4479738" y="4705634"/>
            <a:ext cx="845819" cy="463550"/>
          </a:xfrm>
          <a:custGeom>
            <a:avLst/>
            <a:gdLst/>
            <a:rect l="l" t="t" r="r" b="b"/>
            <a:pathLst>
              <a:path w="845820" h="463550">
                <a:moveTo>
                  <a:pt x="22732" y="377158"/>
                </a:moveTo>
                <a:lnTo>
                  <a:pt x="0" y="342542"/>
                </a:lnTo>
                <a:lnTo>
                  <a:pt x="49562" y="315299"/>
                </a:lnTo>
                <a:lnTo>
                  <a:pt x="91633" y="284595"/>
                </a:lnTo>
                <a:lnTo>
                  <a:pt x="126374" y="250574"/>
                </a:lnTo>
                <a:lnTo>
                  <a:pt x="153948" y="213381"/>
                </a:lnTo>
                <a:lnTo>
                  <a:pt x="174517" y="173160"/>
                </a:lnTo>
                <a:lnTo>
                  <a:pt x="188246" y="130056"/>
                </a:lnTo>
                <a:lnTo>
                  <a:pt x="195295" y="84214"/>
                </a:lnTo>
                <a:lnTo>
                  <a:pt x="21182" y="84214"/>
                </a:lnTo>
                <a:lnTo>
                  <a:pt x="21182" y="50115"/>
                </a:lnTo>
                <a:lnTo>
                  <a:pt x="238177" y="50115"/>
                </a:lnTo>
                <a:lnTo>
                  <a:pt x="235858" y="94090"/>
                </a:lnTo>
                <a:lnTo>
                  <a:pt x="228729" y="136662"/>
                </a:lnTo>
                <a:lnTo>
                  <a:pt x="216535" y="177614"/>
                </a:lnTo>
                <a:lnTo>
                  <a:pt x="199022" y="216729"/>
                </a:lnTo>
                <a:lnTo>
                  <a:pt x="175934" y="253790"/>
                </a:lnTo>
                <a:lnTo>
                  <a:pt x="147017" y="288580"/>
                </a:lnTo>
                <a:lnTo>
                  <a:pt x="112014" y="320883"/>
                </a:lnTo>
                <a:lnTo>
                  <a:pt x="70671" y="350481"/>
                </a:lnTo>
                <a:lnTo>
                  <a:pt x="22732" y="377158"/>
                </a:lnTo>
                <a:close/>
              </a:path>
              <a:path w="845820" h="463550">
                <a:moveTo>
                  <a:pt x="374058" y="463439"/>
                </a:moveTo>
                <a:lnTo>
                  <a:pt x="331692" y="463439"/>
                </a:lnTo>
                <a:lnTo>
                  <a:pt x="331692" y="0"/>
                </a:lnTo>
                <a:lnTo>
                  <a:pt x="374058" y="0"/>
                </a:lnTo>
                <a:lnTo>
                  <a:pt x="374058" y="463439"/>
                </a:lnTo>
                <a:close/>
              </a:path>
              <a:path w="845820" h="463550">
                <a:moveTo>
                  <a:pt x="845764" y="457239"/>
                </a:moveTo>
                <a:lnTo>
                  <a:pt x="549204" y="457239"/>
                </a:lnTo>
                <a:lnTo>
                  <a:pt x="549204" y="271760"/>
                </a:lnTo>
                <a:lnTo>
                  <a:pt x="591053" y="271760"/>
                </a:lnTo>
                <a:lnTo>
                  <a:pt x="591053" y="330142"/>
                </a:lnTo>
                <a:lnTo>
                  <a:pt x="845764" y="330142"/>
                </a:lnTo>
                <a:lnTo>
                  <a:pt x="845764" y="363208"/>
                </a:lnTo>
                <a:lnTo>
                  <a:pt x="591053" y="363208"/>
                </a:lnTo>
                <a:lnTo>
                  <a:pt x="591053" y="423140"/>
                </a:lnTo>
                <a:lnTo>
                  <a:pt x="845764" y="423140"/>
                </a:lnTo>
                <a:lnTo>
                  <a:pt x="845764" y="457239"/>
                </a:lnTo>
                <a:close/>
              </a:path>
              <a:path w="845820" h="463550">
                <a:moveTo>
                  <a:pt x="845764" y="330142"/>
                </a:moveTo>
                <a:lnTo>
                  <a:pt x="803398" y="330142"/>
                </a:lnTo>
                <a:lnTo>
                  <a:pt x="803398" y="271760"/>
                </a:lnTo>
                <a:lnTo>
                  <a:pt x="845764" y="271760"/>
                </a:lnTo>
                <a:lnTo>
                  <a:pt x="845764" y="330142"/>
                </a:lnTo>
                <a:close/>
              </a:path>
              <a:path w="845820" h="463550">
                <a:moveTo>
                  <a:pt x="845764" y="423140"/>
                </a:moveTo>
                <a:lnTo>
                  <a:pt x="803398" y="423140"/>
                </a:lnTo>
                <a:lnTo>
                  <a:pt x="803398" y="363208"/>
                </a:lnTo>
                <a:lnTo>
                  <a:pt x="845764" y="363208"/>
                </a:lnTo>
                <a:lnTo>
                  <a:pt x="845764" y="423140"/>
                </a:lnTo>
                <a:close/>
              </a:path>
              <a:path w="845820" h="463550">
                <a:moveTo>
                  <a:pt x="845764" y="110564"/>
                </a:moveTo>
                <a:lnTo>
                  <a:pt x="802881" y="110564"/>
                </a:lnTo>
                <a:lnTo>
                  <a:pt x="802881" y="516"/>
                </a:lnTo>
                <a:lnTo>
                  <a:pt x="845764" y="516"/>
                </a:lnTo>
                <a:lnTo>
                  <a:pt x="845764" y="110564"/>
                </a:lnTo>
                <a:close/>
              </a:path>
              <a:path w="845820" h="463550">
                <a:moveTo>
                  <a:pt x="590536" y="236111"/>
                </a:moveTo>
                <a:lnTo>
                  <a:pt x="542681" y="228329"/>
                </a:lnTo>
                <a:lnTo>
                  <a:pt x="504901" y="206403"/>
                </a:lnTo>
                <a:lnTo>
                  <a:pt x="480101" y="172465"/>
                </a:lnTo>
                <a:lnTo>
                  <a:pt x="471189" y="128647"/>
                </a:lnTo>
                <a:lnTo>
                  <a:pt x="480101" y="85126"/>
                </a:lnTo>
                <a:lnTo>
                  <a:pt x="504901" y="51342"/>
                </a:lnTo>
                <a:lnTo>
                  <a:pt x="542681" y="29473"/>
                </a:lnTo>
                <a:lnTo>
                  <a:pt x="590536" y="21699"/>
                </a:lnTo>
                <a:lnTo>
                  <a:pt x="634081" y="28028"/>
                </a:lnTo>
                <a:lnTo>
                  <a:pt x="669584" y="45982"/>
                </a:lnTo>
                <a:lnTo>
                  <a:pt x="679428" y="56832"/>
                </a:lnTo>
                <a:lnTo>
                  <a:pt x="590536" y="56832"/>
                </a:lnTo>
                <a:lnTo>
                  <a:pt x="558786" y="62095"/>
                </a:lnTo>
                <a:lnTo>
                  <a:pt x="533769" y="76852"/>
                </a:lnTo>
                <a:lnTo>
                  <a:pt x="517373" y="99552"/>
                </a:lnTo>
                <a:lnTo>
                  <a:pt x="511488" y="128647"/>
                </a:lnTo>
                <a:lnTo>
                  <a:pt x="517373" y="157821"/>
                </a:lnTo>
                <a:lnTo>
                  <a:pt x="533769" y="180700"/>
                </a:lnTo>
                <a:lnTo>
                  <a:pt x="558786" y="195634"/>
                </a:lnTo>
                <a:lnTo>
                  <a:pt x="590536" y="200978"/>
                </a:lnTo>
                <a:lnTo>
                  <a:pt x="679454" y="200978"/>
                </a:lnTo>
                <a:lnTo>
                  <a:pt x="670424" y="211182"/>
                </a:lnTo>
                <a:lnTo>
                  <a:pt x="634670" y="229604"/>
                </a:lnTo>
                <a:lnTo>
                  <a:pt x="590536" y="236111"/>
                </a:lnTo>
                <a:close/>
              </a:path>
              <a:path w="845820" h="463550">
                <a:moveTo>
                  <a:pt x="679454" y="200978"/>
                </a:moveTo>
                <a:lnTo>
                  <a:pt x="590536" y="200978"/>
                </a:lnTo>
                <a:lnTo>
                  <a:pt x="622286" y="195634"/>
                </a:lnTo>
                <a:lnTo>
                  <a:pt x="647304" y="180700"/>
                </a:lnTo>
                <a:lnTo>
                  <a:pt x="663699" y="157821"/>
                </a:lnTo>
                <a:lnTo>
                  <a:pt x="669584" y="128647"/>
                </a:lnTo>
                <a:lnTo>
                  <a:pt x="663699" y="99552"/>
                </a:lnTo>
                <a:lnTo>
                  <a:pt x="647304" y="76852"/>
                </a:lnTo>
                <a:lnTo>
                  <a:pt x="622286" y="62095"/>
                </a:lnTo>
                <a:lnTo>
                  <a:pt x="590536" y="56832"/>
                </a:lnTo>
                <a:lnTo>
                  <a:pt x="679428" y="56832"/>
                </a:lnTo>
                <a:lnTo>
                  <a:pt x="695014" y="74010"/>
                </a:lnTo>
                <a:lnTo>
                  <a:pt x="708334" y="110564"/>
                </a:lnTo>
                <a:lnTo>
                  <a:pt x="845764" y="110564"/>
                </a:lnTo>
                <a:lnTo>
                  <a:pt x="845764" y="145180"/>
                </a:lnTo>
                <a:lnTo>
                  <a:pt x="708850" y="145180"/>
                </a:lnTo>
                <a:lnTo>
                  <a:pt x="695813" y="182492"/>
                </a:lnTo>
                <a:lnTo>
                  <a:pt x="679454" y="200978"/>
                </a:lnTo>
                <a:close/>
              </a:path>
              <a:path w="845820" h="463550">
                <a:moveTo>
                  <a:pt x="845764" y="249027"/>
                </a:moveTo>
                <a:lnTo>
                  <a:pt x="802881" y="249027"/>
                </a:lnTo>
                <a:lnTo>
                  <a:pt x="802881" y="145180"/>
                </a:lnTo>
                <a:lnTo>
                  <a:pt x="845764" y="145180"/>
                </a:lnTo>
                <a:lnTo>
                  <a:pt x="845764" y="249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object 40"/>
          <p:cNvSpPr/>
          <p:nvPr/>
        </p:nvSpPr>
        <p:spPr>
          <a:xfrm>
            <a:off x="7736679" y="4663950"/>
            <a:ext cx="848360" cy="465455"/>
          </a:xfrm>
          <a:custGeom>
            <a:avLst/>
            <a:gdLst/>
            <a:rect l="l" t="t" r="r" b="b"/>
            <a:pathLst>
              <a:path w="848359" h="465454">
                <a:moveTo>
                  <a:pt x="354942" y="188062"/>
                </a:moveTo>
                <a:lnTo>
                  <a:pt x="312059" y="188062"/>
                </a:lnTo>
                <a:lnTo>
                  <a:pt x="319228" y="148885"/>
                </a:lnTo>
                <a:lnTo>
                  <a:pt x="322909" y="114503"/>
                </a:lnTo>
                <a:lnTo>
                  <a:pt x="324267" y="83803"/>
                </a:lnTo>
                <a:lnTo>
                  <a:pt x="324459" y="56832"/>
                </a:lnTo>
                <a:lnTo>
                  <a:pt x="53732" y="56832"/>
                </a:lnTo>
                <a:lnTo>
                  <a:pt x="53732" y="22732"/>
                </a:lnTo>
                <a:lnTo>
                  <a:pt x="366308" y="22732"/>
                </a:lnTo>
                <a:lnTo>
                  <a:pt x="366305" y="56832"/>
                </a:lnTo>
                <a:lnTo>
                  <a:pt x="366119" y="84093"/>
                </a:lnTo>
                <a:lnTo>
                  <a:pt x="364887" y="114632"/>
                </a:lnTo>
                <a:lnTo>
                  <a:pt x="361513" y="149240"/>
                </a:lnTo>
                <a:lnTo>
                  <a:pt x="354942" y="188062"/>
                </a:lnTo>
                <a:close/>
              </a:path>
              <a:path w="848359" h="465454">
                <a:moveTo>
                  <a:pt x="420557" y="222678"/>
                </a:moveTo>
                <a:lnTo>
                  <a:pt x="0" y="222678"/>
                </a:lnTo>
                <a:lnTo>
                  <a:pt x="0" y="188062"/>
                </a:lnTo>
                <a:lnTo>
                  <a:pt x="420557" y="188062"/>
                </a:lnTo>
                <a:lnTo>
                  <a:pt x="420557" y="222678"/>
                </a:lnTo>
                <a:close/>
              </a:path>
              <a:path w="848359" h="465454">
                <a:moveTo>
                  <a:pt x="230944" y="307409"/>
                </a:moveTo>
                <a:lnTo>
                  <a:pt x="188579" y="307409"/>
                </a:lnTo>
                <a:lnTo>
                  <a:pt x="188579" y="222678"/>
                </a:lnTo>
                <a:lnTo>
                  <a:pt x="230944" y="222678"/>
                </a:lnTo>
                <a:lnTo>
                  <a:pt x="230944" y="307409"/>
                </a:lnTo>
                <a:close/>
              </a:path>
              <a:path w="848359" h="465454">
                <a:moveTo>
                  <a:pt x="368891" y="463439"/>
                </a:moveTo>
                <a:lnTo>
                  <a:pt x="326526" y="463439"/>
                </a:lnTo>
                <a:lnTo>
                  <a:pt x="326526" y="341508"/>
                </a:lnTo>
                <a:lnTo>
                  <a:pt x="44432" y="341508"/>
                </a:lnTo>
                <a:lnTo>
                  <a:pt x="44432" y="307409"/>
                </a:lnTo>
                <a:lnTo>
                  <a:pt x="368891" y="307409"/>
                </a:lnTo>
                <a:lnTo>
                  <a:pt x="368891" y="463439"/>
                </a:lnTo>
                <a:close/>
              </a:path>
              <a:path w="848359" h="465454">
                <a:moveTo>
                  <a:pt x="478422" y="364241"/>
                </a:moveTo>
                <a:lnTo>
                  <a:pt x="473256" y="328592"/>
                </a:lnTo>
                <a:lnTo>
                  <a:pt x="565236" y="327938"/>
                </a:lnTo>
                <a:lnTo>
                  <a:pt x="598803" y="327042"/>
                </a:lnTo>
                <a:lnTo>
                  <a:pt x="598803" y="246961"/>
                </a:lnTo>
                <a:lnTo>
                  <a:pt x="557535" y="235029"/>
                </a:lnTo>
                <a:lnTo>
                  <a:pt x="525179" y="211957"/>
                </a:lnTo>
                <a:lnTo>
                  <a:pt x="504061" y="179392"/>
                </a:lnTo>
                <a:lnTo>
                  <a:pt x="496505" y="138980"/>
                </a:lnTo>
                <a:lnTo>
                  <a:pt x="505773" y="94781"/>
                </a:lnTo>
                <a:lnTo>
                  <a:pt x="531508" y="60513"/>
                </a:lnTo>
                <a:lnTo>
                  <a:pt x="570613" y="38353"/>
                </a:lnTo>
                <a:lnTo>
                  <a:pt x="619986" y="30482"/>
                </a:lnTo>
                <a:lnTo>
                  <a:pt x="670174" y="38353"/>
                </a:lnTo>
                <a:lnTo>
                  <a:pt x="709561" y="60513"/>
                </a:lnTo>
                <a:lnTo>
                  <a:pt x="714167" y="66648"/>
                </a:lnTo>
                <a:lnTo>
                  <a:pt x="619986" y="66648"/>
                </a:lnTo>
                <a:lnTo>
                  <a:pt x="587097" y="71919"/>
                </a:lnTo>
                <a:lnTo>
                  <a:pt x="561087" y="86733"/>
                </a:lnTo>
                <a:lnTo>
                  <a:pt x="543989" y="109587"/>
                </a:lnTo>
                <a:lnTo>
                  <a:pt x="537837" y="138980"/>
                </a:lnTo>
                <a:lnTo>
                  <a:pt x="543989" y="168752"/>
                </a:lnTo>
                <a:lnTo>
                  <a:pt x="561087" y="191937"/>
                </a:lnTo>
                <a:lnTo>
                  <a:pt x="587097" y="206984"/>
                </a:lnTo>
                <a:lnTo>
                  <a:pt x="619986" y="212345"/>
                </a:lnTo>
                <a:lnTo>
                  <a:pt x="715616" y="212345"/>
                </a:lnTo>
                <a:lnTo>
                  <a:pt x="683252" y="235247"/>
                </a:lnTo>
                <a:lnTo>
                  <a:pt x="641168" y="246961"/>
                </a:lnTo>
                <a:lnTo>
                  <a:pt x="641168" y="325492"/>
                </a:lnTo>
                <a:lnTo>
                  <a:pt x="776464" y="325492"/>
                </a:lnTo>
                <a:lnTo>
                  <a:pt x="778599" y="344092"/>
                </a:lnTo>
                <a:lnTo>
                  <a:pt x="725938" y="352401"/>
                </a:lnTo>
                <a:lnTo>
                  <a:pt x="672991" y="358041"/>
                </a:lnTo>
                <a:lnTo>
                  <a:pt x="620761" y="361529"/>
                </a:lnTo>
                <a:lnTo>
                  <a:pt x="570253" y="363380"/>
                </a:lnTo>
                <a:lnTo>
                  <a:pt x="522472" y="364112"/>
                </a:lnTo>
                <a:lnTo>
                  <a:pt x="478422" y="364241"/>
                </a:lnTo>
                <a:close/>
              </a:path>
              <a:path w="848359" h="465454">
                <a:moveTo>
                  <a:pt x="715616" y="212345"/>
                </a:moveTo>
                <a:lnTo>
                  <a:pt x="619986" y="212345"/>
                </a:lnTo>
                <a:lnTo>
                  <a:pt x="653471" y="206984"/>
                </a:lnTo>
                <a:lnTo>
                  <a:pt x="679788" y="191937"/>
                </a:lnTo>
                <a:lnTo>
                  <a:pt x="696999" y="168752"/>
                </a:lnTo>
                <a:lnTo>
                  <a:pt x="703167" y="138980"/>
                </a:lnTo>
                <a:lnTo>
                  <a:pt x="696999" y="109587"/>
                </a:lnTo>
                <a:lnTo>
                  <a:pt x="679788" y="86733"/>
                </a:lnTo>
                <a:lnTo>
                  <a:pt x="653471" y="71919"/>
                </a:lnTo>
                <a:lnTo>
                  <a:pt x="619986" y="66648"/>
                </a:lnTo>
                <a:lnTo>
                  <a:pt x="714167" y="66648"/>
                </a:lnTo>
                <a:lnTo>
                  <a:pt x="735288" y="94781"/>
                </a:lnTo>
                <a:lnTo>
                  <a:pt x="744499" y="138980"/>
                </a:lnTo>
                <a:lnTo>
                  <a:pt x="737000" y="179464"/>
                </a:lnTo>
                <a:lnTo>
                  <a:pt x="715890" y="212151"/>
                </a:lnTo>
                <a:lnTo>
                  <a:pt x="715616" y="212345"/>
                </a:lnTo>
                <a:close/>
              </a:path>
              <a:path w="848359" h="465454">
                <a:moveTo>
                  <a:pt x="776464" y="325492"/>
                </a:moveTo>
                <a:lnTo>
                  <a:pt x="641168" y="325492"/>
                </a:lnTo>
                <a:lnTo>
                  <a:pt x="675009" y="323329"/>
                </a:lnTo>
                <a:lnTo>
                  <a:pt x="708850" y="320584"/>
                </a:lnTo>
                <a:lnTo>
                  <a:pt x="742304" y="317064"/>
                </a:lnTo>
                <a:lnTo>
                  <a:pt x="774982" y="312576"/>
                </a:lnTo>
                <a:lnTo>
                  <a:pt x="776464" y="325492"/>
                </a:lnTo>
                <a:close/>
              </a:path>
              <a:path w="848359" h="465454">
                <a:moveTo>
                  <a:pt x="847830" y="464989"/>
                </a:moveTo>
                <a:lnTo>
                  <a:pt x="805465" y="464989"/>
                </a:lnTo>
                <a:lnTo>
                  <a:pt x="805465" y="0"/>
                </a:lnTo>
                <a:lnTo>
                  <a:pt x="847830" y="0"/>
                </a:lnTo>
                <a:lnTo>
                  <a:pt x="847830" y="4649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1" name="object 41"/>
          <p:cNvSpPr/>
          <p:nvPr/>
        </p:nvSpPr>
        <p:spPr>
          <a:xfrm>
            <a:off x="8822433" y="4664467"/>
            <a:ext cx="845819" cy="463550"/>
          </a:xfrm>
          <a:custGeom>
            <a:avLst/>
            <a:gdLst/>
            <a:rect l="l" t="t" r="r" b="b"/>
            <a:pathLst>
              <a:path w="845820" h="463550">
                <a:moveTo>
                  <a:pt x="22732" y="377158"/>
                </a:moveTo>
                <a:lnTo>
                  <a:pt x="0" y="342542"/>
                </a:lnTo>
                <a:lnTo>
                  <a:pt x="49562" y="315299"/>
                </a:lnTo>
                <a:lnTo>
                  <a:pt x="91633" y="284595"/>
                </a:lnTo>
                <a:lnTo>
                  <a:pt x="126374" y="250574"/>
                </a:lnTo>
                <a:lnTo>
                  <a:pt x="153948" y="213381"/>
                </a:lnTo>
                <a:lnTo>
                  <a:pt x="174517" y="173160"/>
                </a:lnTo>
                <a:lnTo>
                  <a:pt x="188246" y="130056"/>
                </a:lnTo>
                <a:lnTo>
                  <a:pt x="195295" y="84214"/>
                </a:lnTo>
                <a:lnTo>
                  <a:pt x="21182" y="84214"/>
                </a:lnTo>
                <a:lnTo>
                  <a:pt x="21182" y="50115"/>
                </a:lnTo>
                <a:lnTo>
                  <a:pt x="238177" y="50115"/>
                </a:lnTo>
                <a:lnTo>
                  <a:pt x="235858" y="94090"/>
                </a:lnTo>
                <a:lnTo>
                  <a:pt x="228729" y="136662"/>
                </a:lnTo>
                <a:lnTo>
                  <a:pt x="216535" y="177614"/>
                </a:lnTo>
                <a:lnTo>
                  <a:pt x="199022" y="216729"/>
                </a:lnTo>
                <a:lnTo>
                  <a:pt x="175934" y="253790"/>
                </a:lnTo>
                <a:lnTo>
                  <a:pt x="147017" y="288580"/>
                </a:lnTo>
                <a:lnTo>
                  <a:pt x="112014" y="320883"/>
                </a:lnTo>
                <a:lnTo>
                  <a:pt x="70671" y="350481"/>
                </a:lnTo>
                <a:lnTo>
                  <a:pt x="22732" y="377158"/>
                </a:lnTo>
                <a:close/>
              </a:path>
              <a:path w="845820" h="463550">
                <a:moveTo>
                  <a:pt x="374058" y="463439"/>
                </a:moveTo>
                <a:lnTo>
                  <a:pt x="331692" y="463439"/>
                </a:lnTo>
                <a:lnTo>
                  <a:pt x="331692" y="0"/>
                </a:lnTo>
                <a:lnTo>
                  <a:pt x="374058" y="0"/>
                </a:lnTo>
                <a:lnTo>
                  <a:pt x="374058" y="463439"/>
                </a:lnTo>
                <a:close/>
              </a:path>
              <a:path w="845820" h="463550">
                <a:moveTo>
                  <a:pt x="845764" y="457239"/>
                </a:moveTo>
                <a:lnTo>
                  <a:pt x="549204" y="457239"/>
                </a:lnTo>
                <a:lnTo>
                  <a:pt x="549204" y="271760"/>
                </a:lnTo>
                <a:lnTo>
                  <a:pt x="591053" y="271760"/>
                </a:lnTo>
                <a:lnTo>
                  <a:pt x="591053" y="330142"/>
                </a:lnTo>
                <a:lnTo>
                  <a:pt x="845764" y="330142"/>
                </a:lnTo>
                <a:lnTo>
                  <a:pt x="845764" y="363208"/>
                </a:lnTo>
                <a:lnTo>
                  <a:pt x="591053" y="363208"/>
                </a:lnTo>
                <a:lnTo>
                  <a:pt x="591053" y="423140"/>
                </a:lnTo>
                <a:lnTo>
                  <a:pt x="845764" y="423140"/>
                </a:lnTo>
                <a:lnTo>
                  <a:pt x="845764" y="457239"/>
                </a:lnTo>
                <a:close/>
              </a:path>
              <a:path w="845820" h="463550">
                <a:moveTo>
                  <a:pt x="845764" y="330142"/>
                </a:moveTo>
                <a:lnTo>
                  <a:pt x="803398" y="330142"/>
                </a:lnTo>
                <a:lnTo>
                  <a:pt x="803398" y="271760"/>
                </a:lnTo>
                <a:lnTo>
                  <a:pt x="845764" y="271760"/>
                </a:lnTo>
                <a:lnTo>
                  <a:pt x="845764" y="330142"/>
                </a:lnTo>
                <a:close/>
              </a:path>
              <a:path w="845820" h="463550">
                <a:moveTo>
                  <a:pt x="845764" y="423140"/>
                </a:moveTo>
                <a:lnTo>
                  <a:pt x="803398" y="423140"/>
                </a:lnTo>
                <a:lnTo>
                  <a:pt x="803398" y="363208"/>
                </a:lnTo>
                <a:lnTo>
                  <a:pt x="845764" y="363208"/>
                </a:lnTo>
                <a:lnTo>
                  <a:pt x="845764" y="423140"/>
                </a:lnTo>
                <a:close/>
              </a:path>
              <a:path w="845820" h="463550">
                <a:moveTo>
                  <a:pt x="845764" y="110564"/>
                </a:moveTo>
                <a:lnTo>
                  <a:pt x="802881" y="110564"/>
                </a:lnTo>
                <a:lnTo>
                  <a:pt x="802881" y="516"/>
                </a:lnTo>
                <a:lnTo>
                  <a:pt x="845764" y="516"/>
                </a:lnTo>
                <a:lnTo>
                  <a:pt x="845764" y="110564"/>
                </a:lnTo>
                <a:close/>
              </a:path>
              <a:path w="845820" h="463550">
                <a:moveTo>
                  <a:pt x="590536" y="236111"/>
                </a:moveTo>
                <a:lnTo>
                  <a:pt x="542681" y="228329"/>
                </a:lnTo>
                <a:lnTo>
                  <a:pt x="504901" y="206403"/>
                </a:lnTo>
                <a:lnTo>
                  <a:pt x="480101" y="172465"/>
                </a:lnTo>
                <a:lnTo>
                  <a:pt x="471189" y="128647"/>
                </a:lnTo>
                <a:lnTo>
                  <a:pt x="480101" y="85126"/>
                </a:lnTo>
                <a:lnTo>
                  <a:pt x="504901" y="51342"/>
                </a:lnTo>
                <a:lnTo>
                  <a:pt x="542681" y="29473"/>
                </a:lnTo>
                <a:lnTo>
                  <a:pt x="590536" y="21699"/>
                </a:lnTo>
                <a:lnTo>
                  <a:pt x="634081" y="28028"/>
                </a:lnTo>
                <a:lnTo>
                  <a:pt x="669584" y="45982"/>
                </a:lnTo>
                <a:lnTo>
                  <a:pt x="679428" y="56832"/>
                </a:lnTo>
                <a:lnTo>
                  <a:pt x="590536" y="56832"/>
                </a:lnTo>
                <a:lnTo>
                  <a:pt x="558786" y="62095"/>
                </a:lnTo>
                <a:lnTo>
                  <a:pt x="533769" y="76852"/>
                </a:lnTo>
                <a:lnTo>
                  <a:pt x="517373" y="99552"/>
                </a:lnTo>
                <a:lnTo>
                  <a:pt x="511488" y="128647"/>
                </a:lnTo>
                <a:lnTo>
                  <a:pt x="517373" y="157821"/>
                </a:lnTo>
                <a:lnTo>
                  <a:pt x="533769" y="180700"/>
                </a:lnTo>
                <a:lnTo>
                  <a:pt x="558786" y="195634"/>
                </a:lnTo>
                <a:lnTo>
                  <a:pt x="590536" y="200978"/>
                </a:lnTo>
                <a:lnTo>
                  <a:pt x="679454" y="200978"/>
                </a:lnTo>
                <a:lnTo>
                  <a:pt x="670424" y="211182"/>
                </a:lnTo>
                <a:lnTo>
                  <a:pt x="634670" y="229604"/>
                </a:lnTo>
                <a:lnTo>
                  <a:pt x="590536" y="236111"/>
                </a:lnTo>
                <a:close/>
              </a:path>
              <a:path w="845820" h="463550">
                <a:moveTo>
                  <a:pt x="679454" y="200978"/>
                </a:moveTo>
                <a:lnTo>
                  <a:pt x="590536" y="200978"/>
                </a:lnTo>
                <a:lnTo>
                  <a:pt x="622286" y="195634"/>
                </a:lnTo>
                <a:lnTo>
                  <a:pt x="647304" y="180700"/>
                </a:lnTo>
                <a:lnTo>
                  <a:pt x="663699" y="157821"/>
                </a:lnTo>
                <a:lnTo>
                  <a:pt x="669584" y="128647"/>
                </a:lnTo>
                <a:lnTo>
                  <a:pt x="663699" y="99552"/>
                </a:lnTo>
                <a:lnTo>
                  <a:pt x="647304" y="76852"/>
                </a:lnTo>
                <a:lnTo>
                  <a:pt x="622286" y="62095"/>
                </a:lnTo>
                <a:lnTo>
                  <a:pt x="590536" y="56832"/>
                </a:lnTo>
                <a:lnTo>
                  <a:pt x="679428" y="56832"/>
                </a:lnTo>
                <a:lnTo>
                  <a:pt x="695014" y="74010"/>
                </a:lnTo>
                <a:lnTo>
                  <a:pt x="708334" y="110564"/>
                </a:lnTo>
                <a:lnTo>
                  <a:pt x="845764" y="110564"/>
                </a:lnTo>
                <a:lnTo>
                  <a:pt x="845764" y="145180"/>
                </a:lnTo>
                <a:lnTo>
                  <a:pt x="708850" y="145180"/>
                </a:lnTo>
                <a:lnTo>
                  <a:pt x="695813" y="182492"/>
                </a:lnTo>
                <a:lnTo>
                  <a:pt x="679454" y="200978"/>
                </a:lnTo>
                <a:close/>
              </a:path>
              <a:path w="845820" h="463550">
                <a:moveTo>
                  <a:pt x="845764" y="249027"/>
                </a:moveTo>
                <a:lnTo>
                  <a:pt x="802881" y="249027"/>
                </a:lnTo>
                <a:lnTo>
                  <a:pt x="802881" y="145180"/>
                </a:lnTo>
                <a:lnTo>
                  <a:pt x="845764" y="145180"/>
                </a:lnTo>
                <a:lnTo>
                  <a:pt x="845764" y="249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2" name="object 42"/>
          <p:cNvSpPr/>
          <p:nvPr/>
        </p:nvSpPr>
        <p:spPr>
          <a:xfrm>
            <a:off x="12377231" y="4659817"/>
            <a:ext cx="891540" cy="467995"/>
          </a:xfrm>
          <a:custGeom>
            <a:avLst/>
            <a:gdLst/>
            <a:rect l="l" t="t" r="r" b="b"/>
            <a:pathLst>
              <a:path w="891540" h="467995">
                <a:moveTo>
                  <a:pt x="165846" y="39782"/>
                </a:moveTo>
                <a:lnTo>
                  <a:pt x="123480" y="39782"/>
                </a:lnTo>
                <a:lnTo>
                  <a:pt x="123480" y="0"/>
                </a:lnTo>
                <a:lnTo>
                  <a:pt x="165846" y="0"/>
                </a:lnTo>
                <a:lnTo>
                  <a:pt x="165846" y="39782"/>
                </a:lnTo>
                <a:close/>
              </a:path>
              <a:path w="891540" h="467995">
                <a:moveTo>
                  <a:pt x="277443" y="70265"/>
                </a:moveTo>
                <a:lnTo>
                  <a:pt x="11366" y="70265"/>
                </a:lnTo>
                <a:lnTo>
                  <a:pt x="11366" y="39782"/>
                </a:lnTo>
                <a:lnTo>
                  <a:pt x="277443" y="39782"/>
                </a:lnTo>
                <a:lnTo>
                  <a:pt x="277443" y="70265"/>
                </a:lnTo>
                <a:close/>
              </a:path>
              <a:path w="891540" h="467995">
                <a:moveTo>
                  <a:pt x="4649" y="267627"/>
                </a:moveTo>
                <a:lnTo>
                  <a:pt x="0" y="236111"/>
                </a:lnTo>
                <a:lnTo>
                  <a:pt x="90527" y="235457"/>
                </a:lnTo>
                <a:lnTo>
                  <a:pt x="123480" y="234561"/>
                </a:lnTo>
                <a:lnTo>
                  <a:pt x="123480" y="206145"/>
                </a:lnTo>
                <a:lnTo>
                  <a:pt x="87169" y="199824"/>
                </a:lnTo>
                <a:lnTo>
                  <a:pt x="59673" y="187352"/>
                </a:lnTo>
                <a:lnTo>
                  <a:pt x="42252" y="169164"/>
                </a:lnTo>
                <a:lnTo>
                  <a:pt x="36165" y="145696"/>
                </a:lnTo>
                <a:lnTo>
                  <a:pt x="43818" y="120041"/>
                </a:lnTo>
                <a:lnTo>
                  <a:pt x="65615" y="100876"/>
                </a:lnTo>
                <a:lnTo>
                  <a:pt x="99811" y="88880"/>
                </a:lnTo>
                <a:lnTo>
                  <a:pt x="144663" y="84731"/>
                </a:lnTo>
                <a:lnTo>
                  <a:pt x="188998" y="88880"/>
                </a:lnTo>
                <a:lnTo>
                  <a:pt x="223065" y="100876"/>
                </a:lnTo>
                <a:lnTo>
                  <a:pt x="236473" y="112630"/>
                </a:lnTo>
                <a:lnTo>
                  <a:pt x="144663" y="112630"/>
                </a:lnTo>
                <a:lnTo>
                  <a:pt x="116352" y="114891"/>
                </a:lnTo>
                <a:lnTo>
                  <a:pt x="94870" y="121413"/>
                </a:lnTo>
                <a:lnTo>
                  <a:pt x="81235" y="131811"/>
                </a:lnTo>
                <a:lnTo>
                  <a:pt x="76464" y="145696"/>
                </a:lnTo>
                <a:lnTo>
                  <a:pt x="81235" y="159662"/>
                </a:lnTo>
                <a:lnTo>
                  <a:pt x="94870" y="170237"/>
                </a:lnTo>
                <a:lnTo>
                  <a:pt x="116352" y="176938"/>
                </a:lnTo>
                <a:lnTo>
                  <a:pt x="144663" y="179279"/>
                </a:lnTo>
                <a:lnTo>
                  <a:pt x="236577" y="179279"/>
                </a:lnTo>
                <a:lnTo>
                  <a:pt x="229201" y="186964"/>
                </a:lnTo>
                <a:lnTo>
                  <a:pt x="201858" y="199533"/>
                </a:lnTo>
                <a:lnTo>
                  <a:pt x="165846" y="206145"/>
                </a:lnTo>
                <a:lnTo>
                  <a:pt x="165846" y="233011"/>
                </a:lnTo>
                <a:lnTo>
                  <a:pt x="292417" y="233011"/>
                </a:lnTo>
                <a:lnTo>
                  <a:pt x="293976" y="249544"/>
                </a:lnTo>
                <a:lnTo>
                  <a:pt x="243913" y="256983"/>
                </a:lnTo>
                <a:lnTo>
                  <a:pt x="193133" y="262039"/>
                </a:lnTo>
                <a:lnTo>
                  <a:pt x="142725" y="265173"/>
                </a:lnTo>
                <a:lnTo>
                  <a:pt x="93782" y="266842"/>
                </a:lnTo>
                <a:lnTo>
                  <a:pt x="47393" y="267507"/>
                </a:lnTo>
                <a:lnTo>
                  <a:pt x="4649" y="267627"/>
                </a:lnTo>
                <a:close/>
              </a:path>
              <a:path w="891540" h="467995">
                <a:moveTo>
                  <a:pt x="236577" y="179279"/>
                </a:moveTo>
                <a:lnTo>
                  <a:pt x="144663" y="179279"/>
                </a:lnTo>
                <a:lnTo>
                  <a:pt x="172675" y="176938"/>
                </a:lnTo>
                <a:lnTo>
                  <a:pt x="194003" y="170237"/>
                </a:lnTo>
                <a:lnTo>
                  <a:pt x="207582" y="159662"/>
                </a:lnTo>
                <a:lnTo>
                  <a:pt x="212345" y="145696"/>
                </a:lnTo>
                <a:lnTo>
                  <a:pt x="207582" y="131811"/>
                </a:lnTo>
                <a:lnTo>
                  <a:pt x="194003" y="121413"/>
                </a:lnTo>
                <a:lnTo>
                  <a:pt x="172675" y="114891"/>
                </a:lnTo>
                <a:lnTo>
                  <a:pt x="144663" y="112630"/>
                </a:lnTo>
                <a:lnTo>
                  <a:pt x="236473" y="112630"/>
                </a:lnTo>
                <a:lnTo>
                  <a:pt x="244926" y="120041"/>
                </a:lnTo>
                <a:lnTo>
                  <a:pt x="252644" y="145696"/>
                </a:lnTo>
                <a:lnTo>
                  <a:pt x="246565" y="168873"/>
                </a:lnTo>
                <a:lnTo>
                  <a:pt x="236577" y="179279"/>
                </a:lnTo>
                <a:close/>
              </a:path>
              <a:path w="891540" h="467995">
                <a:moveTo>
                  <a:pt x="292417" y="233011"/>
                </a:moveTo>
                <a:lnTo>
                  <a:pt x="165846" y="233011"/>
                </a:lnTo>
                <a:lnTo>
                  <a:pt x="197741" y="231243"/>
                </a:lnTo>
                <a:lnTo>
                  <a:pt x="229588" y="228942"/>
                </a:lnTo>
                <a:lnTo>
                  <a:pt x="260951" y="225963"/>
                </a:lnTo>
                <a:lnTo>
                  <a:pt x="291393" y="222161"/>
                </a:lnTo>
                <a:lnTo>
                  <a:pt x="292417" y="233011"/>
                </a:lnTo>
                <a:close/>
              </a:path>
              <a:path w="891540" h="467995">
                <a:moveTo>
                  <a:pt x="378708" y="462922"/>
                </a:moveTo>
                <a:lnTo>
                  <a:pt x="62515" y="462922"/>
                </a:lnTo>
                <a:lnTo>
                  <a:pt x="62515" y="364758"/>
                </a:lnTo>
                <a:lnTo>
                  <a:pt x="319292" y="364758"/>
                </a:lnTo>
                <a:lnTo>
                  <a:pt x="319292" y="328592"/>
                </a:lnTo>
                <a:lnTo>
                  <a:pt x="60965" y="328592"/>
                </a:lnTo>
                <a:lnTo>
                  <a:pt x="60965" y="298626"/>
                </a:lnTo>
                <a:lnTo>
                  <a:pt x="361141" y="298626"/>
                </a:lnTo>
                <a:lnTo>
                  <a:pt x="361141" y="393174"/>
                </a:lnTo>
                <a:lnTo>
                  <a:pt x="103847" y="393174"/>
                </a:lnTo>
                <a:lnTo>
                  <a:pt x="103847" y="432440"/>
                </a:lnTo>
                <a:lnTo>
                  <a:pt x="378708" y="432440"/>
                </a:lnTo>
                <a:lnTo>
                  <a:pt x="378708" y="462922"/>
                </a:lnTo>
                <a:close/>
              </a:path>
              <a:path w="891540" h="467995">
                <a:moveTo>
                  <a:pt x="361141" y="278477"/>
                </a:moveTo>
                <a:lnTo>
                  <a:pt x="318776" y="278477"/>
                </a:lnTo>
                <a:lnTo>
                  <a:pt x="318776" y="4649"/>
                </a:lnTo>
                <a:lnTo>
                  <a:pt x="361141" y="4649"/>
                </a:lnTo>
                <a:lnTo>
                  <a:pt x="361141" y="122963"/>
                </a:lnTo>
                <a:lnTo>
                  <a:pt x="429340" y="122963"/>
                </a:lnTo>
                <a:lnTo>
                  <a:pt x="429340" y="158613"/>
                </a:lnTo>
                <a:lnTo>
                  <a:pt x="361141" y="158613"/>
                </a:lnTo>
                <a:lnTo>
                  <a:pt x="361141" y="278477"/>
                </a:lnTo>
                <a:close/>
              </a:path>
              <a:path w="891540" h="467995">
                <a:moveTo>
                  <a:pt x="681468" y="467572"/>
                </a:moveTo>
                <a:lnTo>
                  <a:pt x="614835" y="462220"/>
                </a:lnTo>
                <a:lnTo>
                  <a:pt x="564962" y="446454"/>
                </a:lnTo>
                <a:lnTo>
                  <a:pt x="533688" y="420710"/>
                </a:lnTo>
                <a:lnTo>
                  <a:pt x="522854" y="385424"/>
                </a:lnTo>
                <a:lnTo>
                  <a:pt x="533688" y="350058"/>
                </a:lnTo>
                <a:lnTo>
                  <a:pt x="564962" y="324136"/>
                </a:lnTo>
                <a:lnTo>
                  <a:pt x="614835" y="308192"/>
                </a:lnTo>
                <a:lnTo>
                  <a:pt x="681468" y="302759"/>
                </a:lnTo>
                <a:lnTo>
                  <a:pt x="748318" y="308192"/>
                </a:lnTo>
                <a:lnTo>
                  <a:pt x="798167" y="324136"/>
                </a:lnTo>
                <a:lnTo>
                  <a:pt x="812215" y="335825"/>
                </a:lnTo>
                <a:lnTo>
                  <a:pt x="681468" y="335825"/>
                </a:lnTo>
                <a:lnTo>
                  <a:pt x="632652" y="339143"/>
                </a:lnTo>
                <a:lnTo>
                  <a:pt x="596284" y="348806"/>
                </a:lnTo>
                <a:lnTo>
                  <a:pt x="573575" y="364379"/>
                </a:lnTo>
                <a:lnTo>
                  <a:pt x="565737" y="385424"/>
                </a:lnTo>
                <a:lnTo>
                  <a:pt x="573575" y="406470"/>
                </a:lnTo>
                <a:lnTo>
                  <a:pt x="596284" y="422042"/>
                </a:lnTo>
                <a:lnTo>
                  <a:pt x="632652" y="431705"/>
                </a:lnTo>
                <a:lnTo>
                  <a:pt x="681468" y="435023"/>
                </a:lnTo>
                <a:lnTo>
                  <a:pt x="812000" y="435023"/>
                </a:lnTo>
                <a:lnTo>
                  <a:pt x="798167" y="446454"/>
                </a:lnTo>
                <a:lnTo>
                  <a:pt x="748318" y="462220"/>
                </a:lnTo>
                <a:lnTo>
                  <a:pt x="681468" y="467572"/>
                </a:lnTo>
                <a:close/>
              </a:path>
              <a:path w="891540" h="467995">
                <a:moveTo>
                  <a:pt x="812000" y="435023"/>
                </a:moveTo>
                <a:lnTo>
                  <a:pt x="681468" y="435023"/>
                </a:lnTo>
                <a:lnTo>
                  <a:pt x="730065" y="431705"/>
                </a:lnTo>
                <a:lnTo>
                  <a:pt x="766457" y="422042"/>
                </a:lnTo>
                <a:lnTo>
                  <a:pt x="789287" y="406470"/>
                </a:lnTo>
                <a:lnTo>
                  <a:pt x="797198" y="385424"/>
                </a:lnTo>
                <a:lnTo>
                  <a:pt x="789287" y="364379"/>
                </a:lnTo>
                <a:lnTo>
                  <a:pt x="766457" y="348806"/>
                </a:lnTo>
                <a:lnTo>
                  <a:pt x="730065" y="339143"/>
                </a:lnTo>
                <a:lnTo>
                  <a:pt x="681468" y="335825"/>
                </a:lnTo>
                <a:lnTo>
                  <a:pt x="812215" y="335825"/>
                </a:lnTo>
                <a:lnTo>
                  <a:pt x="829320" y="350058"/>
                </a:lnTo>
                <a:lnTo>
                  <a:pt x="840081" y="385424"/>
                </a:lnTo>
                <a:lnTo>
                  <a:pt x="829320" y="420710"/>
                </a:lnTo>
                <a:lnTo>
                  <a:pt x="812000" y="435023"/>
                </a:lnTo>
                <a:close/>
              </a:path>
              <a:path w="891540" h="467995">
                <a:moveTo>
                  <a:pt x="617402" y="234044"/>
                </a:moveTo>
                <a:lnTo>
                  <a:pt x="575553" y="234044"/>
                </a:lnTo>
                <a:lnTo>
                  <a:pt x="575553" y="168946"/>
                </a:lnTo>
                <a:lnTo>
                  <a:pt x="551198" y="156158"/>
                </a:lnTo>
                <a:lnTo>
                  <a:pt x="533381" y="140271"/>
                </a:lnTo>
                <a:lnTo>
                  <a:pt x="522443" y="121284"/>
                </a:lnTo>
                <a:lnTo>
                  <a:pt x="518721" y="99197"/>
                </a:lnTo>
                <a:lnTo>
                  <a:pt x="530055" y="62830"/>
                </a:lnTo>
                <a:lnTo>
                  <a:pt x="562508" y="35713"/>
                </a:lnTo>
                <a:lnTo>
                  <a:pt x="613753" y="18769"/>
                </a:lnTo>
                <a:lnTo>
                  <a:pt x="681468" y="12916"/>
                </a:lnTo>
                <a:lnTo>
                  <a:pt x="749400" y="18769"/>
                </a:lnTo>
                <a:lnTo>
                  <a:pt x="800621" y="35713"/>
                </a:lnTo>
                <a:lnTo>
                  <a:pt x="812864" y="45982"/>
                </a:lnTo>
                <a:lnTo>
                  <a:pt x="681468" y="45982"/>
                </a:lnTo>
                <a:lnTo>
                  <a:pt x="631651" y="49574"/>
                </a:lnTo>
                <a:lnTo>
                  <a:pt x="594088" y="59996"/>
                </a:lnTo>
                <a:lnTo>
                  <a:pt x="570379" y="76715"/>
                </a:lnTo>
                <a:lnTo>
                  <a:pt x="562120" y="99197"/>
                </a:lnTo>
                <a:lnTo>
                  <a:pt x="570379" y="121462"/>
                </a:lnTo>
                <a:lnTo>
                  <a:pt x="594088" y="138205"/>
                </a:lnTo>
                <a:lnTo>
                  <a:pt x="631651" y="148748"/>
                </a:lnTo>
                <a:lnTo>
                  <a:pt x="681468" y="152413"/>
                </a:lnTo>
                <a:lnTo>
                  <a:pt x="815592" y="152413"/>
                </a:lnTo>
                <a:lnTo>
                  <a:pt x="811737" y="155868"/>
                </a:lnTo>
                <a:lnTo>
                  <a:pt x="787898" y="168429"/>
                </a:lnTo>
                <a:lnTo>
                  <a:pt x="787898" y="179795"/>
                </a:lnTo>
                <a:lnTo>
                  <a:pt x="617402" y="179795"/>
                </a:lnTo>
                <a:lnTo>
                  <a:pt x="617402" y="234044"/>
                </a:lnTo>
                <a:close/>
              </a:path>
              <a:path w="891540" h="467995">
                <a:moveTo>
                  <a:pt x="815592" y="152413"/>
                </a:moveTo>
                <a:lnTo>
                  <a:pt x="681468" y="152413"/>
                </a:lnTo>
                <a:lnTo>
                  <a:pt x="731284" y="148748"/>
                </a:lnTo>
                <a:lnTo>
                  <a:pt x="768847" y="138205"/>
                </a:lnTo>
                <a:lnTo>
                  <a:pt x="792556" y="121462"/>
                </a:lnTo>
                <a:lnTo>
                  <a:pt x="800815" y="99197"/>
                </a:lnTo>
                <a:lnTo>
                  <a:pt x="792556" y="76715"/>
                </a:lnTo>
                <a:lnTo>
                  <a:pt x="768847" y="59996"/>
                </a:lnTo>
                <a:lnTo>
                  <a:pt x="731284" y="49574"/>
                </a:lnTo>
                <a:lnTo>
                  <a:pt x="681468" y="45982"/>
                </a:lnTo>
                <a:lnTo>
                  <a:pt x="812864" y="45982"/>
                </a:lnTo>
                <a:lnTo>
                  <a:pt x="832952" y="62830"/>
                </a:lnTo>
                <a:lnTo>
                  <a:pt x="844214" y="99197"/>
                </a:lnTo>
                <a:lnTo>
                  <a:pt x="840428" y="121058"/>
                </a:lnTo>
                <a:lnTo>
                  <a:pt x="829425" y="140013"/>
                </a:lnTo>
                <a:lnTo>
                  <a:pt x="815592" y="152413"/>
                </a:lnTo>
                <a:close/>
              </a:path>
              <a:path w="891540" h="467995">
                <a:moveTo>
                  <a:pt x="681468" y="184962"/>
                </a:moveTo>
                <a:lnTo>
                  <a:pt x="664337" y="184591"/>
                </a:lnTo>
                <a:lnTo>
                  <a:pt x="647885" y="183541"/>
                </a:lnTo>
                <a:lnTo>
                  <a:pt x="632208" y="181911"/>
                </a:lnTo>
                <a:lnTo>
                  <a:pt x="617402" y="179795"/>
                </a:lnTo>
                <a:lnTo>
                  <a:pt x="746049" y="179795"/>
                </a:lnTo>
                <a:lnTo>
                  <a:pt x="731236" y="181911"/>
                </a:lnTo>
                <a:lnTo>
                  <a:pt x="715502" y="183541"/>
                </a:lnTo>
                <a:lnTo>
                  <a:pt x="698897" y="184591"/>
                </a:lnTo>
                <a:lnTo>
                  <a:pt x="681468" y="184962"/>
                </a:lnTo>
                <a:close/>
              </a:path>
              <a:path w="891540" h="467995">
                <a:moveTo>
                  <a:pt x="787898" y="234044"/>
                </a:moveTo>
                <a:lnTo>
                  <a:pt x="746049" y="234044"/>
                </a:lnTo>
                <a:lnTo>
                  <a:pt x="746049" y="179795"/>
                </a:lnTo>
                <a:lnTo>
                  <a:pt x="787898" y="179795"/>
                </a:lnTo>
                <a:lnTo>
                  <a:pt x="787898" y="234044"/>
                </a:lnTo>
                <a:close/>
              </a:path>
              <a:path w="891540" h="467995">
                <a:moveTo>
                  <a:pt x="891229" y="268143"/>
                </a:moveTo>
                <a:lnTo>
                  <a:pt x="471706" y="268143"/>
                </a:lnTo>
                <a:lnTo>
                  <a:pt x="471706" y="234044"/>
                </a:lnTo>
                <a:lnTo>
                  <a:pt x="891229" y="234044"/>
                </a:lnTo>
                <a:lnTo>
                  <a:pt x="891229" y="268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3" name="object 43"/>
          <p:cNvSpPr/>
          <p:nvPr/>
        </p:nvSpPr>
        <p:spPr>
          <a:xfrm>
            <a:off x="13453167" y="4664467"/>
            <a:ext cx="869950" cy="463550"/>
          </a:xfrm>
          <a:custGeom>
            <a:avLst/>
            <a:gdLst/>
            <a:rect l="l" t="t" r="r" b="b"/>
            <a:pathLst>
              <a:path w="869950" h="463550">
                <a:moveTo>
                  <a:pt x="25316" y="364758"/>
                </a:moveTo>
                <a:lnTo>
                  <a:pt x="0" y="330659"/>
                </a:lnTo>
                <a:lnTo>
                  <a:pt x="38005" y="304103"/>
                </a:lnTo>
                <a:lnTo>
                  <a:pt x="70802" y="267255"/>
                </a:lnTo>
                <a:lnTo>
                  <a:pt x="96531" y="222967"/>
                </a:lnTo>
                <a:lnTo>
                  <a:pt x="113333" y="174092"/>
                </a:lnTo>
                <a:lnTo>
                  <a:pt x="119347" y="123480"/>
                </a:lnTo>
                <a:lnTo>
                  <a:pt x="119347" y="40299"/>
                </a:lnTo>
                <a:lnTo>
                  <a:pt x="161196" y="40299"/>
                </a:lnTo>
                <a:lnTo>
                  <a:pt x="161196" y="123480"/>
                </a:lnTo>
                <a:lnTo>
                  <a:pt x="167197" y="172335"/>
                </a:lnTo>
                <a:lnTo>
                  <a:pt x="181097" y="211311"/>
                </a:lnTo>
                <a:lnTo>
                  <a:pt x="140530" y="211311"/>
                </a:lnTo>
                <a:lnTo>
                  <a:pt x="121365" y="259917"/>
                </a:lnTo>
                <a:lnTo>
                  <a:pt x="94935" y="302953"/>
                </a:lnTo>
                <a:lnTo>
                  <a:pt x="62499" y="338530"/>
                </a:lnTo>
                <a:lnTo>
                  <a:pt x="25316" y="364758"/>
                </a:lnTo>
                <a:close/>
              </a:path>
              <a:path w="869950" h="463550">
                <a:moveTo>
                  <a:pt x="252644" y="355458"/>
                </a:moveTo>
                <a:lnTo>
                  <a:pt x="217398" y="330756"/>
                </a:lnTo>
                <a:lnTo>
                  <a:pt x="186124" y="297334"/>
                </a:lnTo>
                <a:lnTo>
                  <a:pt x="160082" y="256939"/>
                </a:lnTo>
                <a:lnTo>
                  <a:pt x="140530" y="211311"/>
                </a:lnTo>
                <a:lnTo>
                  <a:pt x="181097" y="211311"/>
                </a:lnTo>
                <a:lnTo>
                  <a:pt x="183912" y="219206"/>
                </a:lnTo>
                <a:lnTo>
                  <a:pt x="209406" y="261489"/>
                </a:lnTo>
                <a:lnTo>
                  <a:pt x="241744" y="296580"/>
                </a:lnTo>
                <a:lnTo>
                  <a:pt x="278993" y="321876"/>
                </a:lnTo>
                <a:lnTo>
                  <a:pt x="252644" y="355458"/>
                </a:lnTo>
                <a:close/>
              </a:path>
              <a:path w="869950" h="463550">
                <a:moveTo>
                  <a:pt x="362175" y="463439"/>
                </a:moveTo>
                <a:lnTo>
                  <a:pt x="319809" y="463439"/>
                </a:lnTo>
                <a:lnTo>
                  <a:pt x="319809" y="516"/>
                </a:lnTo>
                <a:lnTo>
                  <a:pt x="362175" y="516"/>
                </a:lnTo>
                <a:lnTo>
                  <a:pt x="362175" y="188062"/>
                </a:lnTo>
                <a:lnTo>
                  <a:pt x="438640" y="188062"/>
                </a:lnTo>
                <a:lnTo>
                  <a:pt x="438640" y="223194"/>
                </a:lnTo>
                <a:lnTo>
                  <a:pt x="362175" y="223194"/>
                </a:lnTo>
                <a:lnTo>
                  <a:pt x="362175" y="463439"/>
                </a:lnTo>
                <a:close/>
              </a:path>
              <a:path w="869950" h="463550">
                <a:moveTo>
                  <a:pt x="776532" y="440190"/>
                </a:moveTo>
                <a:lnTo>
                  <a:pt x="736750" y="440190"/>
                </a:lnTo>
                <a:lnTo>
                  <a:pt x="736750" y="270727"/>
                </a:lnTo>
                <a:lnTo>
                  <a:pt x="676301" y="270727"/>
                </a:lnTo>
                <a:lnTo>
                  <a:pt x="676301" y="236111"/>
                </a:lnTo>
                <a:lnTo>
                  <a:pt x="736750" y="236111"/>
                </a:lnTo>
                <a:lnTo>
                  <a:pt x="736750" y="155513"/>
                </a:lnTo>
                <a:lnTo>
                  <a:pt x="676301" y="155513"/>
                </a:lnTo>
                <a:lnTo>
                  <a:pt x="676301" y="120897"/>
                </a:lnTo>
                <a:lnTo>
                  <a:pt x="736750" y="120897"/>
                </a:lnTo>
                <a:lnTo>
                  <a:pt x="736750" y="8783"/>
                </a:lnTo>
                <a:lnTo>
                  <a:pt x="776532" y="8783"/>
                </a:lnTo>
                <a:lnTo>
                  <a:pt x="776532" y="440190"/>
                </a:lnTo>
                <a:close/>
              </a:path>
              <a:path w="869950" h="463550">
                <a:moveTo>
                  <a:pt x="520788" y="351325"/>
                </a:moveTo>
                <a:lnTo>
                  <a:pt x="491338" y="351325"/>
                </a:lnTo>
                <a:lnTo>
                  <a:pt x="491338" y="178245"/>
                </a:lnTo>
                <a:lnTo>
                  <a:pt x="609652" y="178245"/>
                </a:lnTo>
                <a:lnTo>
                  <a:pt x="609652" y="85248"/>
                </a:lnTo>
                <a:lnTo>
                  <a:pt x="489789" y="85248"/>
                </a:lnTo>
                <a:lnTo>
                  <a:pt x="489789" y="50632"/>
                </a:lnTo>
                <a:lnTo>
                  <a:pt x="650468" y="50632"/>
                </a:lnTo>
                <a:lnTo>
                  <a:pt x="650468" y="212345"/>
                </a:lnTo>
                <a:lnTo>
                  <a:pt x="532154" y="212345"/>
                </a:lnTo>
                <a:lnTo>
                  <a:pt x="532154" y="316192"/>
                </a:lnTo>
                <a:lnTo>
                  <a:pt x="684811" y="316192"/>
                </a:lnTo>
                <a:lnTo>
                  <a:pt x="687151" y="338925"/>
                </a:lnTo>
                <a:lnTo>
                  <a:pt x="642484" y="345222"/>
                </a:lnTo>
                <a:lnTo>
                  <a:pt x="601063" y="349000"/>
                </a:lnTo>
                <a:lnTo>
                  <a:pt x="561095" y="350841"/>
                </a:lnTo>
                <a:lnTo>
                  <a:pt x="520788" y="351325"/>
                </a:lnTo>
                <a:close/>
              </a:path>
              <a:path w="869950" h="463550">
                <a:moveTo>
                  <a:pt x="684811" y="316192"/>
                </a:moveTo>
                <a:lnTo>
                  <a:pt x="532154" y="316192"/>
                </a:lnTo>
                <a:lnTo>
                  <a:pt x="568667" y="315417"/>
                </a:lnTo>
                <a:lnTo>
                  <a:pt x="605325" y="313480"/>
                </a:lnTo>
                <a:lnTo>
                  <a:pt x="643243" y="309799"/>
                </a:lnTo>
                <a:lnTo>
                  <a:pt x="683534" y="303793"/>
                </a:lnTo>
                <a:lnTo>
                  <a:pt x="684811" y="316192"/>
                </a:lnTo>
                <a:close/>
              </a:path>
              <a:path w="869950" h="463550">
                <a:moveTo>
                  <a:pt x="869530" y="463439"/>
                </a:moveTo>
                <a:lnTo>
                  <a:pt x="828714" y="463439"/>
                </a:lnTo>
                <a:lnTo>
                  <a:pt x="828714" y="0"/>
                </a:lnTo>
                <a:lnTo>
                  <a:pt x="869530" y="0"/>
                </a:lnTo>
                <a:lnTo>
                  <a:pt x="869530" y="4634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4" name=""/>
          <p:cNvSpPr txBox="1"/>
          <p:nvPr/>
        </p:nvSpPr>
        <p:spPr>
          <a:xfrm>
            <a:off x="4571999" y="1028700"/>
            <a:ext cx="14706601" cy="86010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100" b="1">
                <a:ea typeface="한컴바탕"/>
              </a:rPr>
              <a:t>1. </a:t>
            </a:r>
            <a:r>
              <a:rPr lang="ko-KR" altLang="en-US" sz="3100" b="1">
                <a:latin typeface="한컴바탕"/>
                <a:ea typeface="한컴바탕"/>
              </a:rPr>
              <a:t>서론 </a:t>
            </a:r>
            <a:endParaRPr lang="ko-KR" altLang="en-US" sz="3100" b="1">
              <a:latin typeface="한컴바탕"/>
              <a:ea typeface="한컴바탕"/>
            </a:endParaRPr>
          </a:p>
          <a:p>
            <a:pPr>
              <a:defRPr/>
            </a:pPr>
            <a:endParaRPr lang="ko-KR" altLang="en-US" sz="3100" b="1">
              <a:latin typeface="한컴바탕"/>
              <a:ea typeface="한컴바탕"/>
            </a:endParaRPr>
          </a:p>
          <a:p>
            <a:pPr>
              <a:defRPr/>
            </a:pPr>
            <a:r>
              <a:rPr lang="ko-KR" altLang="en-US" sz="3100" b="1">
                <a:latin typeface="한컴바탕"/>
                <a:ea typeface="한컴바탕"/>
              </a:rPr>
              <a:t>2. 음성인식 AI(인공지능)</a:t>
            </a:r>
            <a:endParaRPr lang="ko-KR" altLang="en-US" sz="3100" b="1">
              <a:latin typeface="한컴바탕"/>
              <a:ea typeface="한컴바탕"/>
            </a:endParaRPr>
          </a:p>
          <a:p>
            <a:pPr>
              <a:defRPr/>
            </a:pPr>
            <a:r>
              <a:rPr lang="ko-KR" altLang="en-US" sz="3100" b="1">
                <a:latin typeface="한컴바탕"/>
                <a:ea typeface="한컴바탕"/>
              </a:rPr>
              <a:t>	2.1. 음성인식 AI의 정의와 분류</a:t>
            </a:r>
            <a:endParaRPr lang="ko-KR" altLang="en-US" sz="3100" b="1">
              <a:latin typeface="한컴바탕"/>
              <a:ea typeface="한컴바탕"/>
            </a:endParaRPr>
          </a:p>
          <a:p>
            <a:pPr>
              <a:defRPr/>
            </a:pPr>
            <a:r>
              <a:rPr lang="ko-KR" altLang="en-US" sz="3100" b="1">
                <a:latin typeface="한컴바탕"/>
                <a:ea typeface="한컴바탕"/>
              </a:rPr>
              <a:t>	2.2. 음성인식 AI의 종류</a:t>
            </a:r>
            <a:endParaRPr lang="ko-KR" altLang="en-US" sz="3100" b="1">
              <a:latin typeface="한컴바탕"/>
              <a:ea typeface="한컴바탕"/>
            </a:endParaRPr>
          </a:p>
          <a:p>
            <a:pPr>
              <a:defRPr/>
            </a:pPr>
            <a:r>
              <a:rPr lang="ko-KR" altLang="en-US" sz="3100" b="1">
                <a:latin typeface="한컴바탕"/>
                <a:ea typeface="한컴바탕"/>
              </a:rPr>
              <a:t>	2.3. 음성인식 AI의 필요성</a:t>
            </a:r>
            <a:endParaRPr lang="ko-KR" altLang="en-US" sz="3100" b="1">
              <a:latin typeface="한컴바탕"/>
              <a:ea typeface="한컴바탕"/>
            </a:endParaRPr>
          </a:p>
          <a:p>
            <a:pPr>
              <a:defRPr/>
            </a:pPr>
            <a:endParaRPr lang="ko-KR" altLang="en-US" sz="3100" b="1">
              <a:latin typeface="한컴바탕"/>
              <a:ea typeface="한컴바탕"/>
            </a:endParaRPr>
          </a:p>
          <a:p>
            <a:pPr>
              <a:defRPr/>
            </a:pPr>
            <a:r>
              <a:rPr lang="ko-KR" altLang="en-US" sz="3100" b="1">
                <a:latin typeface="한컴바탕"/>
                <a:ea typeface="한컴바탕"/>
              </a:rPr>
              <a:t>3. 음성인식 알고리즘</a:t>
            </a:r>
            <a:endParaRPr lang="ko-KR" altLang="en-US" sz="3100" b="1">
              <a:latin typeface="한컴바탕"/>
              <a:ea typeface="한컴바탕"/>
            </a:endParaRPr>
          </a:p>
          <a:p>
            <a:pPr>
              <a:defRPr/>
            </a:pPr>
            <a:r>
              <a:rPr lang="ko-KR" altLang="en-US" sz="3100" b="1">
                <a:latin typeface="한컴바탕"/>
                <a:ea typeface="한컴바탕"/>
              </a:rPr>
              <a:t>	3.1. 음성인식 알고리즘의 정의와 특징</a:t>
            </a:r>
            <a:endParaRPr lang="ko-KR" altLang="en-US" sz="3100" b="1">
              <a:latin typeface="한컴바탕"/>
              <a:ea typeface="한컴바탕"/>
            </a:endParaRPr>
          </a:p>
          <a:p>
            <a:pPr>
              <a:defRPr/>
            </a:pPr>
            <a:r>
              <a:rPr lang="ko-KR" altLang="en-US" sz="3100" b="1">
                <a:latin typeface="한컴바탕"/>
                <a:ea typeface="한컴바탕"/>
              </a:rPr>
              <a:t>	3.2. 음성인식 알고리즘의 종류</a:t>
            </a:r>
            <a:endParaRPr lang="ko-KR" altLang="en-US" sz="3100" b="1">
              <a:latin typeface="한컴바탕"/>
              <a:ea typeface="한컴바탕"/>
            </a:endParaRPr>
          </a:p>
          <a:p>
            <a:pPr>
              <a:defRPr/>
            </a:pPr>
            <a:r>
              <a:rPr lang="ko-KR" altLang="en-US" sz="3100" b="1">
                <a:latin typeface="한컴바탕"/>
                <a:ea typeface="한컴바탕"/>
              </a:rPr>
              <a:t>	3.3. 음성인식 알고리즘의 필요성</a:t>
            </a:r>
            <a:endParaRPr lang="ko-KR" altLang="en-US" sz="3100" b="1">
              <a:latin typeface="한컴바탕"/>
              <a:ea typeface="한컴바탕"/>
            </a:endParaRPr>
          </a:p>
          <a:p>
            <a:pPr>
              <a:defRPr/>
            </a:pPr>
            <a:endParaRPr lang="ko-KR" altLang="en-US" sz="3100" b="1">
              <a:latin typeface="한컴바탕"/>
              <a:ea typeface="한컴바탕"/>
            </a:endParaRPr>
          </a:p>
          <a:p>
            <a:pPr>
              <a:defRPr/>
            </a:pPr>
            <a:r>
              <a:rPr lang="ko-KR" altLang="en-US" sz="3100" b="1">
                <a:latin typeface="한컴바탕"/>
                <a:ea typeface="한컴바탕"/>
              </a:rPr>
              <a:t>4. 음성인식 AI의 개발 현황</a:t>
            </a:r>
            <a:endParaRPr lang="ko-KR" altLang="en-US" sz="3100" b="1">
              <a:latin typeface="한컴바탕"/>
              <a:ea typeface="한컴바탕"/>
            </a:endParaRPr>
          </a:p>
          <a:p>
            <a:pPr>
              <a:defRPr/>
            </a:pPr>
            <a:r>
              <a:rPr lang="ko-KR" altLang="en-US" sz="3100" b="1">
                <a:latin typeface="한컴바탕"/>
                <a:ea typeface="한컴바탕"/>
              </a:rPr>
              <a:t>	4.1. 음성인식 AI 국내 기업 개발 현황</a:t>
            </a:r>
            <a:endParaRPr lang="ko-KR" altLang="en-US" sz="3100" b="1">
              <a:latin typeface="한컴바탕"/>
              <a:ea typeface="한컴바탕"/>
            </a:endParaRPr>
          </a:p>
          <a:p>
            <a:pPr>
              <a:defRPr/>
            </a:pPr>
            <a:r>
              <a:rPr lang="ko-KR" altLang="en-US" sz="3100" b="1">
                <a:latin typeface="한컴바탕"/>
                <a:ea typeface="한컴바탕"/>
              </a:rPr>
              <a:t>	4.2. 음성인식 AI 국외 기업 개발 현황</a:t>
            </a:r>
            <a:endParaRPr lang="ko-KR" altLang="en-US" sz="3100" b="1">
              <a:latin typeface="한컴바탕"/>
              <a:ea typeface="한컴바탕"/>
            </a:endParaRPr>
          </a:p>
          <a:p>
            <a:pPr>
              <a:defRPr/>
            </a:pPr>
            <a:r>
              <a:rPr lang="ko-KR" altLang="en-US" sz="3100" b="1">
                <a:latin typeface="한컴바탕"/>
                <a:ea typeface="한컴바탕"/>
              </a:rPr>
              <a:t>	4.3. 음성인식 AI 활용 사례</a:t>
            </a:r>
            <a:endParaRPr lang="ko-KR" altLang="en-US" sz="3100" b="1">
              <a:latin typeface="한컴바탕"/>
              <a:ea typeface="한컴바탕"/>
            </a:endParaRPr>
          </a:p>
          <a:p>
            <a:pPr>
              <a:defRPr/>
            </a:pPr>
            <a:endParaRPr lang="ko-KR" altLang="en-US" sz="3100" b="1">
              <a:latin typeface="한컴바탕"/>
              <a:ea typeface="한컴바탕"/>
            </a:endParaRPr>
          </a:p>
          <a:p>
            <a:pPr>
              <a:defRPr/>
            </a:pPr>
            <a:r>
              <a:rPr lang="ko-KR" altLang="en-US" sz="3100" b="1">
                <a:latin typeface="한컴바탕"/>
                <a:ea typeface="한컴바탕"/>
              </a:rPr>
              <a:t>5. 결론</a:t>
            </a:r>
            <a:endParaRPr lang="ko-KR" altLang="en-US" sz="3100" b="1">
              <a:latin typeface="한컴바탕"/>
              <a:ea typeface="한컴바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6272" y="0"/>
            <a:ext cx="16802100" cy="10287000"/>
          </a:xfrm>
          <a:custGeom>
            <a:avLst/>
            <a:gdLst/>
            <a:ahLst/>
            <a:cxnLst/>
            <a:rect l="l" t="t" r="r" b="b"/>
            <a:pathLst>
              <a:path w="16802100" h="10287000">
                <a:moveTo>
                  <a:pt x="0" y="10287000"/>
                </a:moveTo>
                <a:lnTo>
                  <a:pt x="16801727" y="10287000"/>
                </a:lnTo>
                <a:lnTo>
                  <a:pt x="16801727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486535" cy="10287000"/>
          </a:xfrm>
          <a:custGeom>
            <a:avLst/>
            <a:gdLst/>
            <a:ahLst/>
            <a:cxnLst/>
            <a:rect l="l" t="t" r="r" b="b"/>
            <a:pathLst>
              <a:path w="1486535" h="10287000">
                <a:moveTo>
                  <a:pt x="0" y="10287000"/>
                </a:moveTo>
                <a:lnTo>
                  <a:pt x="1486272" y="10287000"/>
                </a:lnTo>
                <a:lnTo>
                  <a:pt x="1486272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207990" cy="2729865"/>
          </a:xfrm>
          <a:custGeom>
            <a:avLst/>
            <a:gdLst/>
            <a:ahLst/>
            <a:cxnLst/>
            <a:rect l="l" t="t" r="r" b="b"/>
            <a:pathLst>
              <a:path w="18207990" h="2729865">
                <a:moveTo>
                  <a:pt x="18207640" y="0"/>
                </a:moveTo>
                <a:lnTo>
                  <a:pt x="0" y="0"/>
                </a:lnTo>
                <a:lnTo>
                  <a:pt x="0" y="2195275"/>
                </a:lnTo>
                <a:lnTo>
                  <a:pt x="2385357" y="2729514"/>
                </a:lnTo>
                <a:lnTo>
                  <a:pt x="18207640" y="0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12352" y="1627473"/>
            <a:ext cx="1425575" cy="436880"/>
          </a:xfrm>
          <a:custGeom>
            <a:avLst/>
            <a:gdLst/>
            <a:ahLst/>
            <a:cxnLst/>
            <a:rect l="l" t="t" r="r" b="b"/>
            <a:pathLst>
              <a:path w="1425575" h="436880">
                <a:moveTo>
                  <a:pt x="263137" y="340859"/>
                </a:moveTo>
                <a:lnTo>
                  <a:pt x="175763" y="340859"/>
                </a:lnTo>
                <a:lnTo>
                  <a:pt x="175763" y="279901"/>
                </a:lnTo>
                <a:lnTo>
                  <a:pt x="122164" y="267879"/>
                </a:lnTo>
                <a:lnTo>
                  <a:pt x="78100" y="247129"/>
                </a:lnTo>
                <a:lnTo>
                  <a:pt x="44934" y="218674"/>
                </a:lnTo>
                <a:lnTo>
                  <a:pt x="24033" y="183537"/>
                </a:lnTo>
                <a:lnTo>
                  <a:pt x="16763" y="142744"/>
                </a:lnTo>
                <a:lnTo>
                  <a:pt x="23381" y="103822"/>
                </a:lnTo>
                <a:lnTo>
                  <a:pt x="42445" y="69951"/>
                </a:lnTo>
                <a:lnTo>
                  <a:pt x="72769" y="42035"/>
                </a:lnTo>
                <a:lnTo>
                  <a:pt x="113168" y="20977"/>
                </a:lnTo>
                <a:lnTo>
                  <a:pt x="162457" y="7680"/>
                </a:lnTo>
                <a:lnTo>
                  <a:pt x="219450" y="3047"/>
                </a:lnTo>
                <a:lnTo>
                  <a:pt x="276443" y="7680"/>
                </a:lnTo>
                <a:lnTo>
                  <a:pt x="325732" y="20977"/>
                </a:lnTo>
                <a:lnTo>
                  <a:pt x="366131" y="42035"/>
                </a:lnTo>
                <a:lnTo>
                  <a:pt x="396455" y="69951"/>
                </a:lnTo>
                <a:lnTo>
                  <a:pt x="402258" y="80261"/>
                </a:lnTo>
                <a:lnTo>
                  <a:pt x="219450" y="80261"/>
                </a:lnTo>
                <a:lnTo>
                  <a:pt x="174128" y="84738"/>
                </a:lnTo>
                <a:lnTo>
                  <a:pt x="138807" y="97406"/>
                </a:lnTo>
                <a:lnTo>
                  <a:pt x="115868" y="117122"/>
                </a:lnTo>
                <a:lnTo>
                  <a:pt x="107693" y="142744"/>
                </a:lnTo>
                <a:lnTo>
                  <a:pt x="115868" y="168151"/>
                </a:lnTo>
                <a:lnTo>
                  <a:pt x="138807" y="187891"/>
                </a:lnTo>
                <a:lnTo>
                  <a:pt x="174128" y="200678"/>
                </a:lnTo>
                <a:lnTo>
                  <a:pt x="219450" y="205226"/>
                </a:lnTo>
                <a:lnTo>
                  <a:pt x="401965" y="205226"/>
                </a:lnTo>
                <a:lnTo>
                  <a:pt x="393966" y="218674"/>
                </a:lnTo>
                <a:lnTo>
                  <a:pt x="360801" y="247129"/>
                </a:lnTo>
                <a:lnTo>
                  <a:pt x="316736" y="267879"/>
                </a:lnTo>
                <a:lnTo>
                  <a:pt x="263137" y="279901"/>
                </a:lnTo>
                <a:lnTo>
                  <a:pt x="263137" y="340859"/>
                </a:lnTo>
                <a:close/>
              </a:path>
              <a:path w="1425575" h="436880">
                <a:moveTo>
                  <a:pt x="401965" y="205226"/>
                </a:moveTo>
                <a:lnTo>
                  <a:pt x="219450" y="205226"/>
                </a:lnTo>
                <a:lnTo>
                  <a:pt x="264772" y="200678"/>
                </a:lnTo>
                <a:lnTo>
                  <a:pt x="300093" y="187891"/>
                </a:lnTo>
                <a:lnTo>
                  <a:pt x="323032" y="168151"/>
                </a:lnTo>
                <a:lnTo>
                  <a:pt x="331207" y="142744"/>
                </a:lnTo>
                <a:lnTo>
                  <a:pt x="323032" y="117122"/>
                </a:lnTo>
                <a:lnTo>
                  <a:pt x="300093" y="97406"/>
                </a:lnTo>
                <a:lnTo>
                  <a:pt x="264772" y="84738"/>
                </a:lnTo>
                <a:lnTo>
                  <a:pt x="219450" y="80261"/>
                </a:lnTo>
                <a:lnTo>
                  <a:pt x="402258" y="80261"/>
                </a:lnTo>
                <a:lnTo>
                  <a:pt x="415519" y="103822"/>
                </a:lnTo>
                <a:lnTo>
                  <a:pt x="422137" y="142744"/>
                </a:lnTo>
                <a:lnTo>
                  <a:pt x="414867" y="183537"/>
                </a:lnTo>
                <a:lnTo>
                  <a:pt x="401965" y="205226"/>
                </a:lnTo>
                <a:close/>
              </a:path>
              <a:path w="1425575" h="436880">
                <a:moveTo>
                  <a:pt x="438901" y="421121"/>
                </a:moveTo>
                <a:lnTo>
                  <a:pt x="0" y="421121"/>
                </a:lnTo>
                <a:lnTo>
                  <a:pt x="0" y="340859"/>
                </a:lnTo>
                <a:lnTo>
                  <a:pt x="438901" y="340859"/>
                </a:lnTo>
                <a:lnTo>
                  <a:pt x="438901" y="421121"/>
                </a:lnTo>
                <a:close/>
              </a:path>
              <a:path w="1425575" h="436880">
                <a:moveTo>
                  <a:pt x="901169" y="151380"/>
                </a:moveTo>
                <a:lnTo>
                  <a:pt x="510019" y="151380"/>
                </a:lnTo>
                <a:lnTo>
                  <a:pt x="510019" y="0"/>
                </a:lnTo>
                <a:lnTo>
                  <a:pt x="595361" y="0"/>
                </a:lnTo>
                <a:lnTo>
                  <a:pt x="595361" y="87373"/>
                </a:lnTo>
                <a:lnTo>
                  <a:pt x="901169" y="87373"/>
                </a:lnTo>
                <a:lnTo>
                  <a:pt x="901169" y="151380"/>
                </a:lnTo>
                <a:close/>
              </a:path>
              <a:path w="1425575" h="436880">
                <a:moveTo>
                  <a:pt x="922504" y="232150"/>
                </a:moveTo>
                <a:lnTo>
                  <a:pt x="483603" y="232150"/>
                </a:lnTo>
                <a:lnTo>
                  <a:pt x="483603" y="169667"/>
                </a:lnTo>
                <a:lnTo>
                  <a:pt x="922504" y="169667"/>
                </a:lnTo>
                <a:lnTo>
                  <a:pt x="922504" y="232150"/>
                </a:lnTo>
                <a:close/>
              </a:path>
              <a:path w="1425575" h="436880">
                <a:moveTo>
                  <a:pt x="901677" y="436361"/>
                </a:moveTo>
                <a:lnTo>
                  <a:pt x="509511" y="436361"/>
                </a:lnTo>
                <a:lnTo>
                  <a:pt x="509511" y="320032"/>
                </a:lnTo>
                <a:lnTo>
                  <a:pt x="813287" y="320032"/>
                </a:lnTo>
                <a:lnTo>
                  <a:pt x="813287" y="304284"/>
                </a:lnTo>
                <a:lnTo>
                  <a:pt x="508495" y="304284"/>
                </a:lnTo>
                <a:lnTo>
                  <a:pt x="508495" y="250437"/>
                </a:lnTo>
                <a:lnTo>
                  <a:pt x="897105" y="250437"/>
                </a:lnTo>
                <a:lnTo>
                  <a:pt x="897105" y="365750"/>
                </a:lnTo>
                <a:lnTo>
                  <a:pt x="593329" y="365750"/>
                </a:lnTo>
                <a:lnTo>
                  <a:pt x="593329" y="382006"/>
                </a:lnTo>
                <a:lnTo>
                  <a:pt x="901677" y="382006"/>
                </a:lnTo>
                <a:lnTo>
                  <a:pt x="901677" y="436361"/>
                </a:lnTo>
                <a:close/>
              </a:path>
              <a:path w="1425575" h="436880">
                <a:moveTo>
                  <a:pt x="1374613" y="210814"/>
                </a:moveTo>
                <a:lnTo>
                  <a:pt x="1288763" y="210814"/>
                </a:lnTo>
                <a:lnTo>
                  <a:pt x="1288763" y="2539"/>
                </a:lnTo>
                <a:lnTo>
                  <a:pt x="1374613" y="2539"/>
                </a:lnTo>
                <a:lnTo>
                  <a:pt x="1374613" y="59434"/>
                </a:lnTo>
                <a:lnTo>
                  <a:pt x="1425412" y="59434"/>
                </a:lnTo>
                <a:lnTo>
                  <a:pt x="1425412" y="139696"/>
                </a:lnTo>
                <a:lnTo>
                  <a:pt x="1374613" y="139696"/>
                </a:lnTo>
                <a:lnTo>
                  <a:pt x="1374613" y="210814"/>
                </a:lnTo>
                <a:close/>
              </a:path>
              <a:path w="1425575" h="436880">
                <a:moveTo>
                  <a:pt x="1164814" y="201670"/>
                </a:moveTo>
                <a:lnTo>
                  <a:pt x="976859" y="201670"/>
                </a:lnTo>
                <a:lnTo>
                  <a:pt x="976859" y="5079"/>
                </a:lnTo>
                <a:lnTo>
                  <a:pt x="1063725" y="5079"/>
                </a:lnTo>
                <a:lnTo>
                  <a:pt x="1063725" y="131060"/>
                </a:lnTo>
                <a:lnTo>
                  <a:pt x="1268444" y="131060"/>
                </a:lnTo>
                <a:lnTo>
                  <a:pt x="1268444" y="186431"/>
                </a:lnTo>
                <a:lnTo>
                  <a:pt x="1248537" y="192884"/>
                </a:lnTo>
                <a:lnTo>
                  <a:pt x="1223487" y="197670"/>
                </a:lnTo>
                <a:lnTo>
                  <a:pt x="1195008" y="200647"/>
                </a:lnTo>
                <a:lnTo>
                  <a:pt x="1164814" y="201670"/>
                </a:lnTo>
                <a:close/>
              </a:path>
              <a:path w="1425575" h="436880">
                <a:moveTo>
                  <a:pt x="1268444" y="131060"/>
                </a:moveTo>
                <a:lnTo>
                  <a:pt x="1168370" y="131060"/>
                </a:lnTo>
                <a:lnTo>
                  <a:pt x="1197294" y="130124"/>
                </a:lnTo>
                <a:lnTo>
                  <a:pt x="1224503" y="127377"/>
                </a:lnTo>
                <a:lnTo>
                  <a:pt x="1248664" y="122917"/>
                </a:lnTo>
                <a:lnTo>
                  <a:pt x="1268444" y="116837"/>
                </a:lnTo>
                <a:lnTo>
                  <a:pt x="1268444" y="131060"/>
                </a:lnTo>
                <a:close/>
              </a:path>
              <a:path w="1425575" h="436880">
                <a:moveTo>
                  <a:pt x="1379185" y="436361"/>
                </a:moveTo>
                <a:lnTo>
                  <a:pt x="992099" y="436361"/>
                </a:lnTo>
                <a:lnTo>
                  <a:pt x="992099" y="304284"/>
                </a:lnTo>
                <a:lnTo>
                  <a:pt x="1289779" y="304284"/>
                </a:lnTo>
                <a:lnTo>
                  <a:pt x="1289779" y="285996"/>
                </a:lnTo>
                <a:lnTo>
                  <a:pt x="991083" y="285996"/>
                </a:lnTo>
                <a:lnTo>
                  <a:pt x="991083" y="226054"/>
                </a:lnTo>
                <a:lnTo>
                  <a:pt x="1374613" y="226054"/>
                </a:lnTo>
                <a:lnTo>
                  <a:pt x="1374613" y="358131"/>
                </a:lnTo>
                <a:lnTo>
                  <a:pt x="1076933" y="358131"/>
                </a:lnTo>
                <a:lnTo>
                  <a:pt x="1076933" y="376418"/>
                </a:lnTo>
                <a:lnTo>
                  <a:pt x="1379185" y="376418"/>
                </a:lnTo>
                <a:lnTo>
                  <a:pt x="1379185" y="43636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98427" y="1627473"/>
            <a:ext cx="2357120" cy="441959"/>
          </a:xfrm>
          <a:custGeom>
            <a:avLst/>
            <a:gdLst/>
            <a:ahLst/>
            <a:cxnLst/>
            <a:rect l="l" t="t" r="r" b="b"/>
            <a:pathLst>
              <a:path w="2357120" h="441960">
                <a:moveTo>
                  <a:pt x="421121" y="323587"/>
                </a:moveTo>
                <a:lnTo>
                  <a:pt x="335271" y="323587"/>
                </a:lnTo>
                <a:lnTo>
                  <a:pt x="335271" y="2539"/>
                </a:lnTo>
                <a:lnTo>
                  <a:pt x="421121" y="2539"/>
                </a:lnTo>
                <a:lnTo>
                  <a:pt x="421121" y="323587"/>
                </a:lnTo>
                <a:close/>
              </a:path>
              <a:path w="2357120" h="441960">
                <a:moveTo>
                  <a:pt x="142744" y="263137"/>
                </a:moveTo>
                <a:lnTo>
                  <a:pt x="95322" y="257171"/>
                </a:lnTo>
                <a:lnTo>
                  <a:pt x="55850" y="240038"/>
                </a:lnTo>
                <a:lnTo>
                  <a:pt x="25813" y="212883"/>
                </a:lnTo>
                <a:lnTo>
                  <a:pt x="6701" y="176852"/>
                </a:lnTo>
                <a:lnTo>
                  <a:pt x="0" y="133092"/>
                </a:lnTo>
                <a:lnTo>
                  <a:pt x="6701" y="89527"/>
                </a:lnTo>
                <a:lnTo>
                  <a:pt x="25813" y="53521"/>
                </a:lnTo>
                <a:lnTo>
                  <a:pt x="55850" y="26293"/>
                </a:lnTo>
                <a:lnTo>
                  <a:pt x="95322" y="9062"/>
                </a:lnTo>
                <a:lnTo>
                  <a:pt x="142744" y="3047"/>
                </a:lnTo>
                <a:lnTo>
                  <a:pt x="190166" y="9062"/>
                </a:lnTo>
                <a:lnTo>
                  <a:pt x="229638" y="26293"/>
                </a:lnTo>
                <a:lnTo>
                  <a:pt x="259674" y="53521"/>
                </a:lnTo>
                <a:lnTo>
                  <a:pt x="270903" y="74674"/>
                </a:lnTo>
                <a:lnTo>
                  <a:pt x="142744" y="74674"/>
                </a:lnTo>
                <a:lnTo>
                  <a:pt x="119845" y="78515"/>
                </a:lnTo>
                <a:lnTo>
                  <a:pt x="101660" y="89786"/>
                </a:lnTo>
                <a:lnTo>
                  <a:pt x="89667" y="108106"/>
                </a:lnTo>
                <a:lnTo>
                  <a:pt x="85341" y="133092"/>
                </a:lnTo>
                <a:lnTo>
                  <a:pt x="89667" y="158079"/>
                </a:lnTo>
                <a:lnTo>
                  <a:pt x="101660" y="176398"/>
                </a:lnTo>
                <a:lnTo>
                  <a:pt x="119845" y="187669"/>
                </a:lnTo>
                <a:lnTo>
                  <a:pt x="142744" y="191511"/>
                </a:lnTo>
                <a:lnTo>
                  <a:pt x="271011" y="191511"/>
                </a:lnTo>
                <a:lnTo>
                  <a:pt x="259674" y="212883"/>
                </a:lnTo>
                <a:lnTo>
                  <a:pt x="229638" y="240038"/>
                </a:lnTo>
                <a:lnTo>
                  <a:pt x="190166" y="257171"/>
                </a:lnTo>
                <a:lnTo>
                  <a:pt x="142744" y="263137"/>
                </a:lnTo>
                <a:close/>
              </a:path>
              <a:path w="2357120" h="441960">
                <a:moveTo>
                  <a:pt x="271011" y="191511"/>
                </a:moveTo>
                <a:lnTo>
                  <a:pt x="142744" y="191511"/>
                </a:lnTo>
                <a:lnTo>
                  <a:pt x="165643" y="187669"/>
                </a:lnTo>
                <a:lnTo>
                  <a:pt x="183827" y="176398"/>
                </a:lnTo>
                <a:lnTo>
                  <a:pt x="195821" y="158079"/>
                </a:lnTo>
                <a:lnTo>
                  <a:pt x="200147" y="133092"/>
                </a:lnTo>
                <a:lnTo>
                  <a:pt x="195821" y="108106"/>
                </a:lnTo>
                <a:lnTo>
                  <a:pt x="183827" y="89786"/>
                </a:lnTo>
                <a:lnTo>
                  <a:pt x="165643" y="78515"/>
                </a:lnTo>
                <a:lnTo>
                  <a:pt x="142744" y="74674"/>
                </a:lnTo>
                <a:lnTo>
                  <a:pt x="270903" y="74674"/>
                </a:lnTo>
                <a:lnTo>
                  <a:pt x="278787" y="89527"/>
                </a:lnTo>
                <a:lnTo>
                  <a:pt x="285488" y="133092"/>
                </a:lnTo>
                <a:lnTo>
                  <a:pt x="278787" y="176852"/>
                </a:lnTo>
                <a:lnTo>
                  <a:pt x="271011" y="191511"/>
                </a:lnTo>
                <a:close/>
              </a:path>
              <a:path w="2357120" h="441960">
                <a:moveTo>
                  <a:pt x="427217" y="436361"/>
                </a:moveTo>
                <a:lnTo>
                  <a:pt x="38099" y="436361"/>
                </a:lnTo>
                <a:lnTo>
                  <a:pt x="38099" y="284472"/>
                </a:lnTo>
                <a:lnTo>
                  <a:pt x="125472" y="284472"/>
                </a:lnTo>
                <a:lnTo>
                  <a:pt x="125472" y="359147"/>
                </a:lnTo>
                <a:lnTo>
                  <a:pt x="427217" y="359147"/>
                </a:lnTo>
                <a:lnTo>
                  <a:pt x="427217" y="436361"/>
                </a:lnTo>
                <a:close/>
              </a:path>
              <a:path w="2357120" h="441960">
                <a:moveTo>
                  <a:pt x="896597" y="148332"/>
                </a:moveTo>
                <a:lnTo>
                  <a:pt x="810239" y="148332"/>
                </a:lnTo>
                <a:lnTo>
                  <a:pt x="810239" y="72134"/>
                </a:lnTo>
                <a:lnTo>
                  <a:pt x="510527" y="72134"/>
                </a:lnTo>
                <a:lnTo>
                  <a:pt x="510527" y="2539"/>
                </a:lnTo>
                <a:lnTo>
                  <a:pt x="896597" y="2539"/>
                </a:lnTo>
                <a:lnTo>
                  <a:pt x="896597" y="148332"/>
                </a:lnTo>
                <a:close/>
              </a:path>
              <a:path w="2357120" h="441960">
                <a:moveTo>
                  <a:pt x="714738" y="168651"/>
                </a:moveTo>
                <a:lnTo>
                  <a:pt x="628380" y="168651"/>
                </a:lnTo>
                <a:lnTo>
                  <a:pt x="628380" y="104137"/>
                </a:lnTo>
                <a:lnTo>
                  <a:pt x="714738" y="104137"/>
                </a:lnTo>
                <a:lnTo>
                  <a:pt x="714738" y="168651"/>
                </a:lnTo>
                <a:close/>
              </a:path>
              <a:path w="2357120" h="441960">
                <a:moveTo>
                  <a:pt x="924028" y="237230"/>
                </a:moveTo>
                <a:lnTo>
                  <a:pt x="485127" y="237230"/>
                </a:lnTo>
                <a:lnTo>
                  <a:pt x="485127" y="168651"/>
                </a:lnTo>
                <a:lnTo>
                  <a:pt x="924028" y="168651"/>
                </a:lnTo>
                <a:lnTo>
                  <a:pt x="924028" y="237230"/>
                </a:lnTo>
                <a:close/>
              </a:path>
              <a:path w="2357120" h="441960">
                <a:moveTo>
                  <a:pt x="704578" y="441440"/>
                </a:moveTo>
                <a:lnTo>
                  <a:pt x="639109" y="438275"/>
                </a:lnTo>
                <a:lnTo>
                  <a:pt x="584368" y="428306"/>
                </a:lnTo>
                <a:lnTo>
                  <a:pt x="542550" y="410827"/>
                </a:lnTo>
                <a:lnTo>
                  <a:pt x="506463" y="350511"/>
                </a:lnTo>
                <a:lnTo>
                  <a:pt x="515850" y="315890"/>
                </a:lnTo>
                <a:lnTo>
                  <a:pt x="542550" y="290194"/>
                </a:lnTo>
                <a:lnTo>
                  <a:pt x="584368" y="272716"/>
                </a:lnTo>
                <a:lnTo>
                  <a:pt x="639109" y="262747"/>
                </a:lnTo>
                <a:lnTo>
                  <a:pt x="704578" y="259581"/>
                </a:lnTo>
                <a:lnTo>
                  <a:pt x="770047" y="262747"/>
                </a:lnTo>
                <a:lnTo>
                  <a:pt x="824788" y="272716"/>
                </a:lnTo>
                <a:lnTo>
                  <a:pt x="866606" y="290194"/>
                </a:lnTo>
                <a:lnTo>
                  <a:pt x="893305" y="315890"/>
                </a:lnTo>
                <a:lnTo>
                  <a:pt x="895668" y="324603"/>
                </a:lnTo>
                <a:lnTo>
                  <a:pt x="704578" y="324603"/>
                </a:lnTo>
                <a:lnTo>
                  <a:pt x="661335" y="326223"/>
                </a:lnTo>
                <a:lnTo>
                  <a:pt x="627618" y="331080"/>
                </a:lnTo>
                <a:lnTo>
                  <a:pt x="605711" y="339176"/>
                </a:lnTo>
                <a:lnTo>
                  <a:pt x="597901" y="350511"/>
                </a:lnTo>
                <a:lnTo>
                  <a:pt x="605711" y="362060"/>
                </a:lnTo>
                <a:lnTo>
                  <a:pt x="627618" y="370132"/>
                </a:lnTo>
                <a:lnTo>
                  <a:pt x="661335" y="374870"/>
                </a:lnTo>
                <a:lnTo>
                  <a:pt x="704578" y="376418"/>
                </a:lnTo>
                <a:lnTo>
                  <a:pt x="895668" y="376418"/>
                </a:lnTo>
                <a:lnTo>
                  <a:pt x="893305" y="385131"/>
                </a:lnTo>
                <a:lnTo>
                  <a:pt x="866606" y="410827"/>
                </a:lnTo>
                <a:lnTo>
                  <a:pt x="824788" y="428306"/>
                </a:lnTo>
                <a:lnTo>
                  <a:pt x="770047" y="438275"/>
                </a:lnTo>
                <a:lnTo>
                  <a:pt x="704578" y="441440"/>
                </a:lnTo>
                <a:close/>
              </a:path>
              <a:path w="2357120" h="441960">
                <a:moveTo>
                  <a:pt x="895668" y="376418"/>
                </a:moveTo>
                <a:lnTo>
                  <a:pt x="704578" y="376418"/>
                </a:lnTo>
                <a:lnTo>
                  <a:pt x="747820" y="374870"/>
                </a:lnTo>
                <a:lnTo>
                  <a:pt x="781538" y="370132"/>
                </a:lnTo>
                <a:lnTo>
                  <a:pt x="803445" y="362060"/>
                </a:lnTo>
                <a:lnTo>
                  <a:pt x="811255" y="350511"/>
                </a:lnTo>
                <a:lnTo>
                  <a:pt x="803445" y="339176"/>
                </a:lnTo>
                <a:lnTo>
                  <a:pt x="781538" y="331080"/>
                </a:lnTo>
                <a:lnTo>
                  <a:pt x="747820" y="326223"/>
                </a:lnTo>
                <a:lnTo>
                  <a:pt x="704578" y="324603"/>
                </a:lnTo>
                <a:lnTo>
                  <a:pt x="895668" y="324603"/>
                </a:lnTo>
                <a:lnTo>
                  <a:pt x="902693" y="350511"/>
                </a:lnTo>
                <a:lnTo>
                  <a:pt x="895668" y="376418"/>
                </a:lnTo>
                <a:close/>
              </a:path>
              <a:path w="2357120" h="441960">
                <a:moveTo>
                  <a:pt x="1388329" y="436361"/>
                </a:moveTo>
                <a:lnTo>
                  <a:pt x="1302479" y="436361"/>
                </a:lnTo>
                <a:lnTo>
                  <a:pt x="1302479" y="2539"/>
                </a:lnTo>
                <a:lnTo>
                  <a:pt x="1388329" y="2539"/>
                </a:lnTo>
                <a:lnTo>
                  <a:pt x="1388329" y="436361"/>
                </a:lnTo>
                <a:close/>
              </a:path>
              <a:path w="2357120" h="441960">
                <a:moveTo>
                  <a:pt x="1265904" y="91437"/>
                </a:moveTo>
                <a:lnTo>
                  <a:pt x="988543" y="91437"/>
                </a:lnTo>
                <a:lnTo>
                  <a:pt x="988543" y="12699"/>
                </a:lnTo>
                <a:lnTo>
                  <a:pt x="1265904" y="12699"/>
                </a:lnTo>
                <a:lnTo>
                  <a:pt x="1265904" y="91437"/>
                </a:lnTo>
                <a:close/>
              </a:path>
              <a:path w="2357120" h="441960">
                <a:moveTo>
                  <a:pt x="976351" y="416041"/>
                </a:moveTo>
                <a:lnTo>
                  <a:pt x="976351" y="329683"/>
                </a:lnTo>
                <a:lnTo>
                  <a:pt x="1006353" y="319232"/>
                </a:lnTo>
                <a:lnTo>
                  <a:pt x="1032474" y="295686"/>
                </a:lnTo>
                <a:lnTo>
                  <a:pt x="1054137" y="260089"/>
                </a:lnTo>
                <a:lnTo>
                  <a:pt x="1070762" y="213486"/>
                </a:lnTo>
                <a:lnTo>
                  <a:pt x="1081770" y="156921"/>
                </a:lnTo>
                <a:lnTo>
                  <a:pt x="1086584" y="91437"/>
                </a:lnTo>
                <a:lnTo>
                  <a:pt x="1172942" y="91437"/>
                </a:lnTo>
                <a:lnTo>
                  <a:pt x="1171704" y="120202"/>
                </a:lnTo>
                <a:lnTo>
                  <a:pt x="1169513" y="147824"/>
                </a:lnTo>
                <a:lnTo>
                  <a:pt x="1166370" y="174303"/>
                </a:lnTo>
                <a:lnTo>
                  <a:pt x="1162274" y="199639"/>
                </a:lnTo>
                <a:lnTo>
                  <a:pt x="1235829" y="295140"/>
                </a:lnTo>
                <a:lnTo>
                  <a:pt x="1132811" y="295140"/>
                </a:lnTo>
                <a:lnTo>
                  <a:pt x="1102864" y="346534"/>
                </a:lnTo>
                <a:lnTo>
                  <a:pt x="1066201" y="384355"/>
                </a:lnTo>
                <a:lnTo>
                  <a:pt x="1023729" y="407794"/>
                </a:lnTo>
                <a:lnTo>
                  <a:pt x="976351" y="416041"/>
                </a:lnTo>
                <a:close/>
              </a:path>
              <a:path w="2357120" h="441960">
                <a:moveTo>
                  <a:pt x="1220185" y="414009"/>
                </a:moveTo>
                <a:lnTo>
                  <a:pt x="1132811" y="295140"/>
                </a:lnTo>
                <a:lnTo>
                  <a:pt x="1235829" y="295140"/>
                </a:lnTo>
                <a:lnTo>
                  <a:pt x="1288255" y="363210"/>
                </a:lnTo>
                <a:lnTo>
                  <a:pt x="1220185" y="414009"/>
                </a:lnTo>
                <a:close/>
              </a:path>
              <a:path w="2357120" h="441960">
                <a:moveTo>
                  <a:pt x="1869901" y="161539"/>
                </a:moveTo>
                <a:lnTo>
                  <a:pt x="1478751" y="161539"/>
                </a:lnTo>
                <a:lnTo>
                  <a:pt x="1478751" y="0"/>
                </a:lnTo>
                <a:lnTo>
                  <a:pt x="1564600" y="0"/>
                </a:lnTo>
                <a:lnTo>
                  <a:pt x="1564600" y="96009"/>
                </a:lnTo>
                <a:lnTo>
                  <a:pt x="1869901" y="96009"/>
                </a:lnTo>
                <a:lnTo>
                  <a:pt x="1869901" y="161539"/>
                </a:lnTo>
                <a:close/>
              </a:path>
              <a:path w="2357120" h="441960">
                <a:moveTo>
                  <a:pt x="1891236" y="251961"/>
                </a:moveTo>
                <a:lnTo>
                  <a:pt x="1452335" y="251961"/>
                </a:lnTo>
                <a:lnTo>
                  <a:pt x="1452335" y="185923"/>
                </a:lnTo>
                <a:lnTo>
                  <a:pt x="1891236" y="185923"/>
                </a:lnTo>
                <a:lnTo>
                  <a:pt x="1891236" y="251961"/>
                </a:lnTo>
                <a:close/>
              </a:path>
              <a:path w="2357120" h="441960">
                <a:moveTo>
                  <a:pt x="1671786" y="441440"/>
                </a:moveTo>
                <a:lnTo>
                  <a:pt x="1606316" y="438563"/>
                </a:lnTo>
                <a:lnTo>
                  <a:pt x="1551576" y="429395"/>
                </a:lnTo>
                <a:lnTo>
                  <a:pt x="1509758" y="413131"/>
                </a:lnTo>
                <a:lnTo>
                  <a:pt x="1473671" y="356099"/>
                </a:lnTo>
                <a:lnTo>
                  <a:pt x="1483058" y="323230"/>
                </a:lnTo>
                <a:lnTo>
                  <a:pt x="1509758" y="299066"/>
                </a:lnTo>
                <a:lnTo>
                  <a:pt x="1551576" y="282802"/>
                </a:lnTo>
                <a:lnTo>
                  <a:pt x="1606316" y="273634"/>
                </a:lnTo>
                <a:lnTo>
                  <a:pt x="1671786" y="270757"/>
                </a:lnTo>
                <a:lnTo>
                  <a:pt x="1737255" y="273634"/>
                </a:lnTo>
                <a:lnTo>
                  <a:pt x="1791996" y="282802"/>
                </a:lnTo>
                <a:lnTo>
                  <a:pt x="1833813" y="299066"/>
                </a:lnTo>
                <a:lnTo>
                  <a:pt x="1860513" y="323230"/>
                </a:lnTo>
                <a:lnTo>
                  <a:pt x="1863807" y="334763"/>
                </a:lnTo>
                <a:lnTo>
                  <a:pt x="1671786" y="334763"/>
                </a:lnTo>
                <a:lnTo>
                  <a:pt x="1628543" y="335954"/>
                </a:lnTo>
                <a:lnTo>
                  <a:pt x="1594826" y="339716"/>
                </a:lnTo>
                <a:lnTo>
                  <a:pt x="1572919" y="346336"/>
                </a:lnTo>
                <a:lnTo>
                  <a:pt x="1565108" y="356099"/>
                </a:lnTo>
                <a:lnTo>
                  <a:pt x="1572919" y="366076"/>
                </a:lnTo>
                <a:lnTo>
                  <a:pt x="1594826" y="372672"/>
                </a:lnTo>
                <a:lnTo>
                  <a:pt x="1628543" y="376315"/>
                </a:lnTo>
                <a:lnTo>
                  <a:pt x="1671786" y="377434"/>
                </a:lnTo>
                <a:lnTo>
                  <a:pt x="1863807" y="377434"/>
                </a:lnTo>
                <a:lnTo>
                  <a:pt x="1860513" y="388967"/>
                </a:lnTo>
                <a:lnTo>
                  <a:pt x="1833813" y="413131"/>
                </a:lnTo>
                <a:lnTo>
                  <a:pt x="1791996" y="429395"/>
                </a:lnTo>
                <a:lnTo>
                  <a:pt x="1737255" y="438563"/>
                </a:lnTo>
                <a:lnTo>
                  <a:pt x="1671786" y="441440"/>
                </a:lnTo>
                <a:close/>
              </a:path>
              <a:path w="2357120" h="441960">
                <a:moveTo>
                  <a:pt x="1863807" y="377434"/>
                </a:moveTo>
                <a:lnTo>
                  <a:pt x="1671786" y="377434"/>
                </a:lnTo>
                <a:lnTo>
                  <a:pt x="1715028" y="376315"/>
                </a:lnTo>
                <a:lnTo>
                  <a:pt x="1748746" y="372672"/>
                </a:lnTo>
                <a:lnTo>
                  <a:pt x="1770653" y="366076"/>
                </a:lnTo>
                <a:lnTo>
                  <a:pt x="1778463" y="356099"/>
                </a:lnTo>
                <a:lnTo>
                  <a:pt x="1770653" y="346336"/>
                </a:lnTo>
                <a:lnTo>
                  <a:pt x="1748746" y="339716"/>
                </a:lnTo>
                <a:lnTo>
                  <a:pt x="1715028" y="335954"/>
                </a:lnTo>
                <a:lnTo>
                  <a:pt x="1671786" y="334763"/>
                </a:lnTo>
                <a:lnTo>
                  <a:pt x="1863807" y="334763"/>
                </a:lnTo>
                <a:lnTo>
                  <a:pt x="1869901" y="356099"/>
                </a:lnTo>
                <a:lnTo>
                  <a:pt x="1863807" y="377434"/>
                </a:lnTo>
                <a:close/>
              </a:path>
              <a:path w="2357120" h="441960">
                <a:moveTo>
                  <a:pt x="2356553" y="436361"/>
                </a:moveTo>
                <a:lnTo>
                  <a:pt x="2270703" y="436361"/>
                </a:lnTo>
                <a:lnTo>
                  <a:pt x="2270703" y="2539"/>
                </a:lnTo>
                <a:lnTo>
                  <a:pt x="2356553" y="2539"/>
                </a:lnTo>
                <a:lnTo>
                  <a:pt x="2356553" y="436361"/>
                </a:lnTo>
                <a:close/>
              </a:path>
              <a:path w="2357120" h="441960">
                <a:moveTo>
                  <a:pt x="2086303" y="287012"/>
                </a:moveTo>
                <a:lnTo>
                  <a:pt x="2040865" y="280522"/>
                </a:lnTo>
                <a:lnTo>
                  <a:pt x="2002595" y="261914"/>
                </a:lnTo>
                <a:lnTo>
                  <a:pt x="1973177" y="232479"/>
                </a:lnTo>
                <a:lnTo>
                  <a:pt x="1954292" y="193510"/>
                </a:lnTo>
                <a:lnTo>
                  <a:pt x="1947623" y="146300"/>
                </a:lnTo>
                <a:lnTo>
                  <a:pt x="1954292" y="99090"/>
                </a:lnTo>
                <a:lnTo>
                  <a:pt x="1973177" y="60121"/>
                </a:lnTo>
                <a:lnTo>
                  <a:pt x="2002595" y="30686"/>
                </a:lnTo>
                <a:lnTo>
                  <a:pt x="2040865" y="12077"/>
                </a:lnTo>
                <a:lnTo>
                  <a:pt x="2086303" y="5587"/>
                </a:lnTo>
                <a:lnTo>
                  <a:pt x="2131494" y="12077"/>
                </a:lnTo>
                <a:lnTo>
                  <a:pt x="2169613" y="30686"/>
                </a:lnTo>
                <a:lnTo>
                  <a:pt x="2198955" y="60121"/>
                </a:lnTo>
                <a:lnTo>
                  <a:pt x="2209684" y="82293"/>
                </a:lnTo>
                <a:lnTo>
                  <a:pt x="2086303" y="82293"/>
                </a:lnTo>
                <a:lnTo>
                  <a:pt x="2062999" y="87151"/>
                </a:lnTo>
                <a:lnTo>
                  <a:pt x="2045410" y="100581"/>
                </a:lnTo>
                <a:lnTo>
                  <a:pt x="2034298" y="120869"/>
                </a:lnTo>
                <a:lnTo>
                  <a:pt x="2030425" y="146300"/>
                </a:lnTo>
                <a:lnTo>
                  <a:pt x="2034298" y="171945"/>
                </a:lnTo>
                <a:lnTo>
                  <a:pt x="2045410" y="192209"/>
                </a:lnTo>
                <a:lnTo>
                  <a:pt x="2062999" y="205520"/>
                </a:lnTo>
                <a:lnTo>
                  <a:pt x="2086303" y="210306"/>
                </a:lnTo>
                <a:lnTo>
                  <a:pt x="2209684" y="210306"/>
                </a:lnTo>
                <a:lnTo>
                  <a:pt x="2198955" y="232479"/>
                </a:lnTo>
                <a:lnTo>
                  <a:pt x="2169613" y="261914"/>
                </a:lnTo>
                <a:lnTo>
                  <a:pt x="2131494" y="280522"/>
                </a:lnTo>
                <a:lnTo>
                  <a:pt x="2086303" y="287012"/>
                </a:lnTo>
                <a:close/>
              </a:path>
              <a:path w="2357120" h="441960">
                <a:moveTo>
                  <a:pt x="2209684" y="210306"/>
                </a:moveTo>
                <a:lnTo>
                  <a:pt x="2086303" y="210306"/>
                </a:lnTo>
                <a:lnTo>
                  <a:pt x="2109393" y="205520"/>
                </a:lnTo>
                <a:lnTo>
                  <a:pt x="2127006" y="192209"/>
                </a:lnTo>
                <a:lnTo>
                  <a:pt x="2138237" y="171945"/>
                </a:lnTo>
                <a:lnTo>
                  <a:pt x="2142182" y="146300"/>
                </a:lnTo>
                <a:lnTo>
                  <a:pt x="2138237" y="120869"/>
                </a:lnTo>
                <a:lnTo>
                  <a:pt x="2127006" y="100581"/>
                </a:lnTo>
                <a:lnTo>
                  <a:pt x="2109393" y="87151"/>
                </a:lnTo>
                <a:lnTo>
                  <a:pt x="2086303" y="82293"/>
                </a:lnTo>
                <a:lnTo>
                  <a:pt x="2209684" y="82293"/>
                </a:lnTo>
                <a:lnTo>
                  <a:pt x="2217811" y="99090"/>
                </a:lnTo>
                <a:lnTo>
                  <a:pt x="2224476" y="146300"/>
                </a:lnTo>
                <a:lnTo>
                  <a:pt x="2217811" y="193510"/>
                </a:lnTo>
                <a:lnTo>
                  <a:pt x="2209684" y="210306"/>
                </a:lnTo>
                <a:close/>
              </a:path>
              <a:path w="2357120" h="441960">
                <a:moveTo>
                  <a:pt x="2129990" y="416041"/>
                </a:moveTo>
                <a:lnTo>
                  <a:pt x="1935939" y="416041"/>
                </a:lnTo>
                <a:lnTo>
                  <a:pt x="1935939" y="335779"/>
                </a:lnTo>
                <a:lnTo>
                  <a:pt x="2133546" y="335779"/>
                </a:lnTo>
                <a:lnTo>
                  <a:pt x="2164232" y="334795"/>
                </a:lnTo>
                <a:lnTo>
                  <a:pt x="2194632" y="331715"/>
                </a:lnTo>
                <a:lnTo>
                  <a:pt x="2222555" y="326350"/>
                </a:lnTo>
                <a:lnTo>
                  <a:pt x="2245811" y="318508"/>
                </a:lnTo>
                <a:lnTo>
                  <a:pt x="2245811" y="397754"/>
                </a:lnTo>
                <a:lnTo>
                  <a:pt x="2222428" y="405754"/>
                </a:lnTo>
                <a:lnTo>
                  <a:pt x="2193997" y="411469"/>
                </a:lnTo>
                <a:lnTo>
                  <a:pt x="2162517" y="414898"/>
                </a:lnTo>
                <a:lnTo>
                  <a:pt x="2129990" y="41604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81038" y="1629664"/>
            <a:ext cx="83820" cy="33020"/>
          </a:xfrm>
          <a:custGeom>
            <a:avLst/>
            <a:gdLst/>
            <a:ahLst/>
            <a:cxnLst/>
            <a:rect l="l" t="t" r="r" b="b"/>
            <a:pathLst>
              <a:path w="83820" h="33019">
                <a:moveTo>
                  <a:pt x="0" y="0"/>
                </a:moveTo>
                <a:lnTo>
                  <a:pt x="83817" y="0"/>
                </a:lnTo>
                <a:lnTo>
                  <a:pt x="83817" y="33020"/>
                </a:lnTo>
                <a:lnTo>
                  <a:pt x="0" y="33020"/>
                </a:lnTo>
                <a:lnTo>
                  <a:pt x="0" y="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81038" y="1693798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0" y="0"/>
                </a:lnTo>
              </a:path>
            </a:pathLst>
          </a:custGeom>
          <a:ln w="62229">
            <a:solidFill>
              <a:srgbClr val="2D3C7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81038" y="1724914"/>
            <a:ext cx="83820" cy="33020"/>
          </a:xfrm>
          <a:custGeom>
            <a:avLst/>
            <a:gdLst/>
            <a:ahLst/>
            <a:cxnLst/>
            <a:rect l="l" t="t" r="r" b="b"/>
            <a:pathLst>
              <a:path w="83820" h="33019">
                <a:moveTo>
                  <a:pt x="0" y="0"/>
                </a:moveTo>
                <a:lnTo>
                  <a:pt x="83817" y="0"/>
                </a:lnTo>
                <a:lnTo>
                  <a:pt x="83817" y="33020"/>
                </a:lnTo>
                <a:lnTo>
                  <a:pt x="0" y="33020"/>
                </a:lnTo>
                <a:lnTo>
                  <a:pt x="0" y="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81038" y="1790319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6070" y="0"/>
                </a:lnTo>
              </a:path>
            </a:pathLst>
          </a:custGeom>
          <a:ln w="64770">
            <a:solidFill>
              <a:srgbClr val="2D3C7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883290" y="1630013"/>
            <a:ext cx="83820" cy="33020"/>
          </a:xfrm>
          <a:custGeom>
            <a:avLst/>
            <a:gdLst/>
            <a:ahLst/>
            <a:cxnLst/>
            <a:rect l="l" t="t" r="r" b="b"/>
            <a:pathLst>
              <a:path w="83820" h="33019">
                <a:moveTo>
                  <a:pt x="83817" y="32511"/>
                </a:moveTo>
                <a:lnTo>
                  <a:pt x="0" y="32511"/>
                </a:lnTo>
                <a:lnTo>
                  <a:pt x="0" y="0"/>
                </a:lnTo>
                <a:lnTo>
                  <a:pt x="83817" y="0"/>
                </a:lnTo>
                <a:lnTo>
                  <a:pt x="83817" y="3251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883290" y="1725514"/>
            <a:ext cx="83820" cy="33020"/>
          </a:xfrm>
          <a:custGeom>
            <a:avLst/>
            <a:gdLst/>
            <a:ahLst/>
            <a:cxnLst/>
            <a:rect l="l" t="t" r="r" b="b"/>
            <a:pathLst>
              <a:path w="83820" h="33019">
                <a:moveTo>
                  <a:pt x="83817" y="32511"/>
                </a:moveTo>
                <a:lnTo>
                  <a:pt x="0" y="32511"/>
                </a:lnTo>
                <a:lnTo>
                  <a:pt x="0" y="0"/>
                </a:lnTo>
                <a:lnTo>
                  <a:pt x="83817" y="0"/>
                </a:lnTo>
                <a:lnTo>
                  <a:pt x="83817" y="3251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54623" y="1882482"/>
            <a:ext cx="439420" cy="0"/>
          </a:xfrm>
          <a:custGeom>
            <a:avLst/>
            <a:gdLst/>
            <a:ahLst/>
            <a:cxnLst/>
            <a:rect l="l" t="t" r="r" b="b"/>
            <a:pathLst>
              <a:path w="439420" h="0">
                <a:moveTo>
                  <a:pt x="0" y="0"/>
                </a:moveTo>
                <a:lnTo>
                  <a:pt x="438901" y="0"/>
                </a:lnTo>
              </a:path>
            </a:pathLst>
          </a:custGeom>
          <a:ln w="70102">
            <a:solidFill>
              <a:srgbClr val="2D3C7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30894" y="1943441"/>
            <a:ext cx="86360" cy="0"/>
          </a:xfrm>
          <a:custGeom>
            <a:avLst/>
            <a:gdLst/>
            <a:ahLst/>
            <a:cxnLst/>
            <a:rect l="l" t="t" r="r" b="b"/>
            <a:pathLst>
              <a:path w="86359" h="0">
                <a:moveTo>
                  <a:pt x="0" y="0"/>
                </a:moveTo>
                <a:lnTo>
                  <a:pt x="86357" y="0"/>
                </a:lnTo>
              </a:path>
            </a:pathLst>
          </a:custGeom>
          <a:ln w="51814">
            <a:solidFill>
              <a:srgbClr val="2D3C7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580022" y="1967483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373" y="0"/>
                </a:lnTo>
              </a:path>
            </a:pathLst>
          </a:custGeom>
          <a:ln w="50800">
            <a:solidFill>
              <a:srgbClr val="2D3C7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580022" y="202844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182" y="0"/>
                </a:lnTo>
              </a:path>
            </a:pathLst>
          </a:custGeom>
          <a:ln w="71120">
            <a:solidFill>
              <a:srgbClr val="2D3C7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063118" y="1669669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 h="0">
                <a:moveTo>
                  <a:pt x="0" y="0"/>
                </a:moveTo>
                <a:lnTo>
                  <a:pt x="388610" y="0"/>
                </a:lnTo>
              </a:path>
            </a:pathLst>
          </a:custGeom>
          <a:ln w="69850">
            <a:solidFill>
              <a:srgbClr val="2D3C7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367910" y="1704594"/>
            <a:ext cx="83820" cy="25400"/>
          </a:xfrm>
          <a:custGeom>
            <a:avLst/>
            <a:gdLst/>
            <a:ahLst/>
            <a:cxnLst/>
            <a:rect l="l" t="t" r="r" b="b"/>
            <a:pathLst>
              <a:path w="83820" h="25400">
                <a:moveTo>
                  <a:pt x="0" y="0"/>
                </a:moveTo>
                <a:lnTo>
                  <a:pt x="83817" y="0"/>
                </a:lnTo>
                <a:lnTo>
                  <a:pt x="83817" y="25400"/>
                </a:lnTo>
                <a:lnTo>
                  <a:pt x="0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064134" y="1761744"/>
            <a:ext cx="387985" cy="0"/>
          </a:xfrm>
          <a:custGeom>
            <a:avLst/>
            <a:gdLst/>
            <a:ahLst/>
            <a:cxnLst/>
            <a:rect l="l" t="t" r="r" b="b"/>
            <a:pathLst>
              <a:path w="387984" h="0">
                <a:moveTo>
                  <a:pt x="0" y="0"/>
                </a:moveTo>
                <a:lnTo>
                  <a:pt x="387594" y="0"/>
                </a:lnTo>
              </a:path>
            </a:pathLst>
          </a:custGeom>
          <a:ln w="63500">
            <a:solidFill>
              <a:srgbClr val="2D3C7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064134" y="1793494"/>
            <a:ext cx="83820" cy="25400"/>
          </a:xfrm>
          <a:custGeom>
            <a:avLst/>
            <a:gdLst/>
            <a:ahLst/>
            <a:cxnLst/>
            <a:rect l="l" t="t" r="r" b="b"/>
            <a:pathLst>
              <a:path w="83820" h="25400">
                <a:moveTo>
                  <a:pt x="0" y="0"/>
                </a:moveTo>
                <a:lnTo>
                  <a:pt x="83817" y="0"/>
                </a:lnTo>
                <a:lnTo>
                  <a:pt x="83817" y="25400"/>
                </a:lnTo>
                <a:lnTo>
                  <a:pt x="0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064134" y="1853819"/>
            <a:ext cx="393065" cy="0"/>
          </a:xfrm>
          <a:custGeom>
            <a:avLst/>
            <a:gdLst/>
            <a:ahLst/>
            <a:cxnLst/>
            <a:rect l="l" t="t" r="r" b="b"/>
            <a:pathLst>
              <a:path w="393065" h="0">
                <a:moveTo>
                  <a:pt x="0" y="0"/>
                </a:moveTo>
                <a:lnTo>
                  <a:pt x="392674" y="0"/>
                </a:lnTo>
              </a:path>
            </a:pathLst>
          </a:custGeom>
          <a:ln w="69850">
            <a:solidFill>
              <a:srgbClr val="2D3C7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038227" y="1953601"/>
            <a:ext cx="439420" cy="0"/>
          </a:xfrm>
          <a:custGeom>
            <a:avLst/>
            <a:gdLst/>
            <a:ahLst/>
            <a:cxnLst/>
            <a:rect l="l" t="t" r="r" b="b"/>
            <a:pathLst>
              <a:path w="439420" h="0">
                <a:moveTo>
                  <a:pt x="0" y="0"/>
                </a:moveTo>
                <a:lnTo>
                  <a:pt x="438901" y="0"/>
                </a:lnTo>
              </a:path>
            </a:pathLst>
          </a:custGeom>
          <a:ln w="76198">
            <a:solidFill>
              <a:srgbClr val="2D3C7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130172" y="1991700"/>
            <a:ext cx="85725" cy="82550"/>
          </a:xfrm>
          <a:custGeom>
            <a:avLst/>
            <a:gdLst/>
            <a:ahLst/>
            <a:cxnLst/>
            <a:rect l="l" t="t" r="r" b="b"/>
            <a:pathLst>
              <a:path w="85725" h="82550">
                <a:moveTo>
                  <a:pt x="85341" y="82293"/>
                </a:moveTo>
                <a:lnTo>
                  <a:pt x="0" y="82293"/>
                </a:lnTo>
                <a:lnTo>
                  <a:pt x="0" y="0"/>
                </a:lnTo>
                <a:lnTo>
                  <a:pt x="85341" y="0"/>
                </a:lnTo>
                <a:lnTo>
                  <a:pt x="85341" y="82293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99840" y="1991700"/>
            <a:ext cx="85725" cy="82550"/>
          </a:xfrm>
          <a:custGeom>
            <a:avLst/>
            <a:gdLst/>
            <a:ahLst/>
            <a:cxnLst/>
            <a:rect l="l" t="t" r="r" b="b"/>
            <a:pathLst>
              <a:path w="85725" h="82550">
                <a:moveTo>
                  <a:pt x="85341" y="82293"/>
                </a:moveTo>
                <a:lnTo>
                  <a:pt x="0" y="82293"/>
                </a:lnTo>
                <a:lnTo>
                  <a:pt x="0" y="0"/>
                </a:lnTo>
                <a:lnTo>
                  <a:pt x="85341" y="0"/>
                </a:lnTo>
                <a:lnTo>
                  <a:pt x="85341" y="82293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99590" y="6123521"/>
            <a:ext cx="2139950" cy="393700"/>
          </a:xfrm>
          <a:custGeom>
            <a:avLst/>
            <a:gdLst/>
            <a:ahLst/>
            <a:cxnLst/>
            <a:rect l="l" t="t" r="r" b="b"/>
            <a:pathLst>
              <a:path w="2139950" h="393700">
                <a:moveTo>
                  <a:pt x="354502" y="234192"/>
                </a:moveTo>
                <a:lnTo>
                  <a:pt x="309041" y="234192"/>
                </a:lnTo>
                <a:lnTo>
                  <a:pt x="309041" y="0"/>
                </a:lnTo>
                <a:lnTo>
                  <a:pt x="354502" y="0"/>
                </a:lnTo>
                <a:lnTo>
                  <a:pt x="354502" y="45001"/>
                </a:lnTo>
                <a:lnTo>
                  <a:pt x="409606" y="45001"/>
                </a:lnTo>
                <a:lnTo>
                  <a:pt x="409606" y="84492"/>
                </a:lnTo>
                <a:lnTo>
                  <a:pt x="354502" y="84492"/>
                </a:lnTo>
                <a:lnTo>
                  <a:pt x="354502" y="141433"/>
                </a:lnTo>
                <a:lnTo>
                  <a:pt x="409606" y="141433"/>
                </a:lnTo>
                <a:lnTo>
                  <a:pt x="409606" y="180924"/>
                </a:lnTo>
                <a:lnTo>
                  <a:pt x="354502" y="180924"/>
                </a:lnTo>
                <a:lnTo>
                  <a:pt x="354502" y="234192"/>
                </a:lnTo>
                <a:close/>
              </a:path>
              <a:path w="2139950" h="393700">
                <a:moveTo>
                  <a:pt x="121688" y="221793"/>
                </a:moveTo>
                <a:lnTo>
                  <a:pt x="71290" y="213571"/>
                </a:lnTo>
                <a:lnTo>
                  <a:pt x="32947" y="190797"/>
                </a:lnTo>
                <a:lnTo>
                  <a:pt x="8552" y="156314"/>
                </a:lnTo>
                <a:lnTo>
                  <a:pt x="0" y="112963"/>
                </a:lnTo>
                <a:lnTo>
                  <a:pt x="8552" y="69611"/>
                </a:lnTo>
                <a:lnTo>
                  <a:pt x="32947" y="35128"/>
                </a:lnTo>
                <a:lnTo>
                  <a:pt x="71290" y="12355"/>
                </a:lnTo>
                <a:lnTo>
                  <a:pt x="121688" y="4132"/>
                </a:lnTo>
                <a:lnTo>
                  <a:pt x="171819" y="12355"/>
                </a:lnTo>
                <a:lnTo>
                  <a:pt x="210026" y="35128"/>
                </a:lnTo>
                <a:lnTo>
                  <a:pt x="215051" y="42246"/>
                </a:lnTo>
                <a:lnTo>
                  <a:pt x="121688" y="42246"/>
                </a:lnTo>
                <a:lnTo>
                  <a:pt x="90792" y="47161"/>
                </a:lnTo>
                <a:lnTo>
                  <a:pt x="66698" y="61245"/>
                </a:lnTo>
                <a:lnTo>
                  <a:pt x="51042" y="83509"/>
                </a:lnTo>
                <a:lnTo>
                  <a:pt x="45460" y="112963"/>
                </a:lnTo>
                <a:lnTo>
                  <a:pt x="51042" y="142416"/>
                </a:lnTo>
                <a:lnTo>
                  <a:pt x="66698" y="164680"/>
                </a:lnTo>
                <a:lnTo>
                  <a:pt x="90792" y="178765"/>
                </a:lnTo>
                <a:lnTo>
                  <a:pt x="121688" y="183680"/>
                </a:lnTo>
                <a:lnTo>
                  <a:pt x="215051" y="183680"/>
                </a:lnTo>
                <a:lnTo>
                  <a:pt x="210026" y="190797"/>
                </a:lnTo>
                <a:lnTo>
                  <a:pt x="171819" y="213571"/>
                </a:lnTo>
                <a:lnTo>
                  <a:pt x="121688" y="221793"/>
                </a:lnTo>
                <a:close/>
              </a:path>
              <a:path w="2139950" h="393700">
                <a:moveTo>
                  <a:pt x="215051" y="183680"/>
                </a:moveTo>
                <a:lnTo>
                  <a:pt x="121688" y="183680"/>
                </a:lnTo>
                <a:lnTo>
                  <a:pt x="152318" y="178765"/>
                </a:lnTo>
                <a:lnTo>
                  <a:pt x="176275" y="164680"/>
                </a:lnTo>
                <a:lnTo>
                  <a:pt x="191881" y="142416"/>
                </a:lnTo>
                <a:lnTo>
                  <a:pt x="197456" y="112963"/>
                </a:lnTo>
                <a:lnTo>
                  <a:pt x="191881" y="83509"/>
                </a:lnTo>
                <a:lnTo>
                  <a:pt x="176275" y="61245"/>
                </a:lnTo>
                <a:lnTo>
                  <a:pt x="152318" y="47161"/>
                </a:lnTo>
                <a:lnTo>
                  <a:pt x="121688" y="42246"/>
                </a:lnTo>
                <a:lnTo>
                  <a:pt x="215051" y="42246"/>
                </a:lnTo>
                <a:lnTo>
                  <a:pt x="234371" y="69611"/>
                </a:lnTo>
                <a:lnTo>
                  <a:pt x="242916" y="112963"/>
                </a:lnTo>
                <a:lnTo>
                  <a:pt x="234371" y="156314"/>
                </a:lnTo>
                <a:lnTo>
                  <a:pt x="215051" y="183680"/>
                </a:lnTo>
                <a:close/>
              </a:path>
              <a:path w="2139950" h="393700">
                <a:moveTo>
                  <a:pt x="354502" y="392157"/>
                </a:moveTo>
                <a:lnTo>
                  <a:pt x="308582" y="392157"/>
                </a:lnTo>
                <a:lnTo>
                  <a:pt x="308582" y="295265"/>
                </a:lnTo>
                <a:lnTo>
                  <a:pt x="27552" y="295265"/>
                </a:lnTo>
                <a:lnTo>
                  <a:pt x="27552" y="255774"/>
                </a:lnTo>
                <a:lnTo>
                  <a:pt x="354502" y="255774"/>
                </a:lnTo>
                <a:lnTo>
                  <a:pt x="354502" y="392157"/>
                </a:lnTo>
                <a:close/>
              </a:path>
              <a:path w="2139950" h="393700">
                <a:moveTo>
                  <a:pt x="802682" y="291132"/>
                </a:moveTo>
                <a:lnTo>
                  <a:pt x="757221" y="291132"/>
                </a:lnTo>
                <a:lnTo>
                  <a:pt x="757221" y="0"/>
                </a:lnTo>
                <a:lnTo>
                  <a:pt x="802682" y="0"/>
                </a:lnTo>
                <a:lnTo>
                  <a:pt x="802682" y="291132"/>
                </a:lnTo>
                <a:close/>
              </a:path>
              <a:path w="2139950" h="393700">
                <a:moveTo>
                  <a:pt x="564816" y="231896"/>
                </a:moveTo>
                <a:lnTo>
                  <a:pt x="513019" y="223336"/>
                </a:lnTo>
                <a:lnTo>
                  <a:pt x="473837" y="199579"/>
                </a:lnTo>
                <a:lnTo>
                  <a:pt x="449033" y="163511"/>
                </a:lnTo>
                <a:lnTo>
                  <a:pt x="440373" y="118014"/>
                </a:lnTo>
                <a:lnTo>
                  <a:pt x="449033" y="72517"/>
                </a:lnTo>
                <a:lnTo>
                  <a:pt x="473837" y="36449"/>
                </a:lnTo>
                <a:lnTo>
                  <a:pt x="513019" y="12692"/>
                </a:lnTo>
                <a:lnTo>
                  <a:pt x="564816" y="4132"/>
                </a:lnTo>
                <a:lnTo>
                  <a:pt x="616540" y="12692"/>
                </a:lnTo>
                <a:lnTo>
                  <a:pt x="655565" y="36449"/>
                </a:lnTo>
                <a:lnTo>
                  <a:pt x="659527" y="42246"/>
                </a:lnTo>
                <a:lnTo>
                  <a:pt x="564816" y="42246"/>
                </a:lnTo>
                <a:lnTo>
                  <a:pt x="532715" y="47563"/>
                </a:lnTo>
                <a:lnTo>
                  <a:pt x="507760" y="62738"/>
                </a:lnTo>
                <a:lnTo>
                  <a:pt x="491588" y="86609"/>
                </a:lnTo>
                <a:lnTo>
                  <a:pt x="485833" y="118014"/>
                </a:lnTo>
                <a:lnTo>
                  <a:pt x="491588" y="149347"/>
                </a:lnTo>
                <a:lnTo>
                  <a:pt x="507760" y="173061"/>
                </a:lnTo>
                <a:lnTo>
                  <a:pt x="532715" y="188078"/>
                </a:lnTo>
                <a:lnTo>
                  <a:pt x="564816" y="193323"/>
                </a:lnTo>
                <a:lnTo>
                  <a:pt x="659840" y="193323"/>
                </a:lnTo>
                <a:lnTo>
                  <a:pt x="655565" y="199579"/>
                </a:lnTo>
                <a:lnTo>
                  <a:pt x="616540" y="223336"/>
                </a:lnTo>
                <a:lnTo>
                  <a:pt x="564816" y="231896"/>
                </a:lnTo>
                <a:close/>
              </a:path>
              <a:path w="2139950" h="393700">
                <a:moveTo>
                  <a:pt x="659840" y="193323"/>
                </a:moveTo>
                <a:lnTo>
                  <a:pt x="564816" y="193323"/>
                </a:lnTo>
                <a:lnTo>
                  <a:pt x="596651" y="188078"/>
                </a:lnTo>
                <a:lnTo>
                  <a:pt x="621470" y="173061"/>
                </a:lnTo>
                <a:lnTo>
                  <a:pt x="637592" y="149347"/>
                </a:lnTo>
                <a:lnTo>
                  <a:pt x="643339" y="118014"/>
                </a:lnTo>
                <a:lnTo>
                  <a:pt x="637592" y="86609"/>
                </a:lnTo>
                <a:lnTo>
                  <a:pt x="621470" y="62738"/>
                </a:lnTo>
                <a:lnTo>
                  <a:pt x="596651" y="47563"/>
                </a:lnTo>
                <a:lnTo>
                  <a:pt x="564816" y="42246"/>
                </a:lnTo>
                <a:lnTo>
                  <a:pt x="659527" y="42246"/>
                </a:lnTo>
                <a:lnTo>
                  <a:pt x="680211" y="72517"/>
                </a:lnTo>
                <a:lnTo>
                  <a:pt x="688800" y="118014"/>
                </a:lnTo>
                <a:lnTo>
                  <a:pt x="680211" y="163511"/>
                </a:lnTo>
                <a:lnTo>
                  <a:pt x="659840" y="193323"/>
                </a:lnTo>
                <a:close/>
              </a:path>
              <a:path w="2139950" h="393700">
                <a:moveTo>
                  <a:pt x="813243" y="387105"/>
                </a:moveTo>
                <a:lnTo>
                  <a:pt x="474813" y="387105"/>
                </a:lnTo>
                <a:lnTo>
                  <a:pt x="474813" y="258988"/>
                </a:lnTo>
                <a:lnTo>
                  <a:pt x="521192" y="258988"/>
                </a:lnTo>
                <a:lnTo>
                  <a:pt x="521192" y="345777"/>
                </a:lnTo>
                <a:lnTo>
                  <a:pt x="813243" y="345777"/>
                </a:lnTo>
                <a:lnTo>
                  <a:pt x="813243" y="387105"/>
                </a:lnTo>
                <a:close/>
              </a:path>
              <a:path w="2139950" h="393700">
                <a:moveTo>
                  <a:pt x="1236626" y="137760"/>
                </a:moveTo>
                <a:lnTo>
                  <a:pt x="1191165" y="137760"/>
                </a:lnTo>
                <a:lnTo>
                  <a:pt x="1191165" y="43164"/>
                </a:lnTo>
                <a:lnTo>
                  <a:pt x="900032" y="43164"/>
                </a:lnTo>
                <a:lnTo>
                  <a:pt x="900032" y="4592"/>
                </a:lnTo>
                <a:lnTo>
                  <a:pt x="1236626" y="4592"/>
                </a:lnTo>
                <a:lnTo>
                  <a:pt x="1236626" y="137760"/>
                </a:lnTo>
                <a:close/>
              </a:path>
              <a:path w="2139950" h="393700">
                <a:moveTo>
                  <a:pt x="1066722" y="165312"/>
                </a:moveTo>
                <a:lnTo>
                  <a:pt x="1020802" y="165312"/>
                </a:lnTo>
                <a:lnTo>
                  <a:pt x="1020802" y="88625"/>
                </a:lnTo>
                <a:lnTo>
                  <a:pt x="1066722" y="88625"/>
                </a:lnTo>
                <a:lnTo>
                  <a:pt x="1066722" y="165312"/>
                </a:lnTo>
                <a:close/>
              </a:path>
              <a:path w="2139950" h="393700">
                <a:moveTo>
                  <a:pt x="1265555" y="202966"/>
                </a:moveTo>
                <a:lnTo>
                  <a:pt x="873858" y="202966"/>
                </a:lnTo>
                <a:lnTo>
                  <a:pt x="873858" y="165312"/>
                </a:lnTo>
                <a:lnTo>
                  <a:pt x="1265555" y="165312"/>
                </a:lnTo>
                <a:lnTo>
                  <a:pt x="1265555" y="202966"/>
                </a:lnTo>
                <a:close/>
              </a:path>
              <a:path w="2139950" h="393700">
                <a:moveTo>
                  <a:pt x="1069477" y="392616"/>
                </a:moveTo>
                <a:lnTo>
                  <a:pt x="1015596" y="389930"/>
                </a:lnTo>
                <a:lnTo>
                  <a:pt x="968394" y="381492"/>
                </a:lnTo>
                <a:lnTo>
                  <a:pt x="930912" y="366728"/>
                </a:lnTo>
                <a:lnTo>
                  <a:pt x="897277" y="315929"/>
                </a:lnTo>
                <a:lnTo>
                  <a:pt x="906193" y="286313"/>
                </a:lnTo>
                <a:lnTo>
                  <a:pt x="930912" y="264697"/>
                </a:lnTo>
                <a:lnTo>
                  <a:pt x="968394" y="250267"/>
                </a:lnTo>
                <a:lnTo>
                  <a:pt x="1015596" y="242207"/>
                </a:lnTo>
                <a:lnTo>
                  <a:pt x="1069477" y="239702"/>
                </a:lnTo>
                <a:lnTo>
                  <a:pt x="1123358" y="242384"/>
                </a:lnTo>
                <a:lnTo>
                  <a:pt x="1170560" y="250796"/>
                </a:lnTo>
                <a:lnTo>
                  <a:pt x="1208042" y="265491"/>
                </a:lnTo>
                <a:lnTo>
                  <a:pt x="1220085" y="275979"/>
                </a:lnTo>
                <a:lnTo>
                  <a:pt x="1069477" y="275979"/>
                </a:lnTo>
                <a:lnTo>
                  <a:pt x="1023299" y="278153"/>
                </a:lnTo>
                <a:lnTo>
                  <a:pt x="983492" y="285105"/>
                </a:lnTo>
                <a:lnTo>
                  <a:pt x="955567" y="297482"/>
                </a:lnTo>
                <a:lnTo>
                  <a:pt x="945034" y="315929"/>
                </a:lnTo>
                <a:lnTo>
                  <a:pt x="955567" y="334061"/>
                </a:lnTo>
                <a:lnTo>
                  <a:pt x="983492" y="346638"/>
                </a:lnTo>
                <a:lnTo>
                  <a:pt x="1023299" y="353964"/>
                </a:lnTo>
                <a:lnTo>
                  <a:pt x="1069477" y="356339"/>
                </a:lnTo>
                <a:lnTo>
                  <a:pt x="1219896" y="356339"/>
                </a:lnTo>
                <a:lnTo>
                  <a:pt x="1208042" y="366728"/>
                </a:lnTo>
                <a:lnTo>
                  <a:pt x="1170560" y="381492"/>
                </a:lnTo>
                <a:lnTo>
                  <a:pt x="1123358" y="389930"/>
                </a:lnTo>
                <a:lnTo>
                  <a:pt x="1069477" y="392616"/>
                </a:lnTo>
                <a:close/>
              </a:path>
              <a:path w="2139950" h="393700">
                <a:moveTo>
                  <a:pt x="1219896" y="356339"/>
                </a:moveTo>
                <a:lnTo>
                  <a:pt x="1069477" y="356339"/>
                </a:lnTo>
                <a:lnTo>
                  <a:pt x="1115655" y="353964"/>
                </a:lnTo>
                <a:lnTo>
                  <a:pt x="1155462" y="346638"/>
                </a:lnTo>
                <a:lnTo>
                  <a:pt x="1183387" y="334061"/>
                </a:lnTo>
                <a:lnTo>
                  <a:pt x="1193920" y="315929"/>
                </a:lnTo>
                <a:lnTo>
                  <a:pt x="1183387" y="298064"/>
                </a:lnTo>
                <a:lnTo>
                  <a:pt x="1155462" y="285622"/>
                </a:lnTo>
                <a:lnTo>
                  <a:pt x="1115655" y="278347"/>
                </a:lnTo>
                <a:lnTo>
                  <a:pt x="1069477" y="275979"/>
                </a:lnTo>
                <a:lnTo>
                  <a:pt x="1220085" y="275979"/>
                </a:lnTo>
                <a:lnTo>
                  <a:pt x="1232761" y="287018"/>
                </a:lnTo>
                <a:lnTo>
                  <a:pt x="1241677" y="315929"/>
                </a:lnTo>
                <a:lnTo>
                  <a:pt x="1232761" y="345065"/>
                </a:lnTo>
                <a:lnTo>
                  <a:pt x="1219896" y="356339"/>
                </a:lnTo>
                <a:close/>
              </a:path>
              <a:path w="2139950" h="393700">
                <a:moveTo>
                  <a:pt x="1676999" y="392157"/>
                </a:moveTo>
                <a:lnTo>
                  <a:pt x="1631538" y="392157"/>
                </a:lnTo>
                <a:lnTo>
                  <a:pt x="1631538" y="0"/>
                </a:lnTo>
                <a:lnTo>
                  <a:pt x="1676999" y="0"/>
                </a:lnTo>
                <a:lnTo>
                  <a:pt x="1676999" y="392157"/>
                </a:lnTo>
                <a:close/>
              </a:path>
              <a:path w="2139950" h="393700">
                <a:moveTo>
                  <a:pt x="1579189" y="56022"/>
                </a:moveTo>
                <a:lnTo>
                  <a:pt x="1328925" y="56022"/>
                </a:lnTo>
                <a:lnTo>
                  <a:pt x="1328925" y="14235"/>
                </a:lnTo>
                <a:lnTo>
                  <a:pt x="1579189" y="14235"/>
                </a:lnTo>
                <a:lnTo>
                  <a:pt x="1579189" y="56022"/>
                </a:lnTo>
                <a:close/>
              </a:path>
              <a:path w="2139950" h="393700">
                <a:moveTo>
                  <a:pt x="1319741" y="368737"/>
                </a:moveTo>
                <a:lnTo>
                  <a:pt x="1319741" y="323736"/>
                </a:lnTo>
                <a:lnTo>
                  <a:pt x="1347879" y="312497"/>
                </a:lnTo>
                <a:lnTo>
                  <a:pt x="1372339" y="290502"/>
                </a:lnTo>
                <a:lnTo>
                  <a:pt x="1409450" y="218454"/>
                </a:lnTo>
                <a:lnTo>
                  <a:pt x="1421716" y="170506"/>
                </a:lnTo>
                <a:lnTo>
                  <a:pt x="1429531" y="116011"/>
                </a:lnTo>
                <a:lnTo>
                  <a:pt x="1432704" y="56022"/>
                </a:lnTo>
                <a:lnTo>
                  <a:pt x="1478624" y="56022"/>
                </a:lnTo>
                <a:lnTo>
                  <a:pt x="1477527" y="89407"/>
                </a:lnTo>
                <a:lnTo>
                  <a:pt x="1475008" y="121286"/>
                </a:lnTo>
                <a:lnTo>
                  <a:pt x="1471198" y="151528"/>
                </a:lnTo>
                <a:lnTo>
                  <a:pt x="1466226" y="180006"/>
                </a:lnTo>
                <a:lnTo>
                  <a:pt x="1507446" y="230977"/>
                </a:lnTo>
                <a:lnTo>
                  <a:pt x="1452909" y="230977"/>
                </a:lnTo>
                <a:lnTo>
                  <a:pt x="1429002" y="286210"/>
                </a:lnTo>
                <a:lnTo>
                  <a:pt x="1398379" y="328098"/>
                </a:lnTo>
                <a:lnTo>
                  <a:pt x="1361729" y="355865"/>
                </a:lnTo>
                <a:lnTo>
                  <a:pt x="1319741" y="368737"/>
                </a:lnTo>
                <a:close/>
              </a:path>
              <a:path w="2139950" h="393700">
                <a:moveTo>
                  <a:pt x="1558525" y="365523"/>
                </a:moveTo>
                <a:lnTo>
                  <a:pt x="1452909" y="230977"/>
                </a:lnTo>
                <a:lnTo>
                  <a:pt x="1507446" y="230977"/>
                </a:lnTo>
                <a:lnTo>
                  <a:pt x="1594343" y="338430"/>
                </a:lnTo>
                <a:lnTo>
                  <a:pt x="1558525" y="365523"/>
                </a:lnTo>
                <a:close/>
              </a:path>
              <a:path w="2139950" h="393700">
                <a:moveTo>
                  <a:pt x="2116454" y="138219"/>
                </a:moveTo>
                <a:lnTo>
                  <a:pt x="1776186" y="138219"/>
                </a:lnTo>
                <a:lnTo>
                  <a:pt x="1776186" y="0"/>
                </a:lnTo>
                <a:lnTo>
                  <a:pt x="1822106" y="0"/>
                </a:lnTo>
                <a:lnTo>
                  <a:pt x="1822106" y="101483"/>
                </a:lnTo>
                <a:lnTo>
                  <a:pt x="2116454" y="101483"/>
                </a:lnTo>
                <a:lnTo>
                  <a:pt x="2116454" y="138219"/>
                </a:lnTo>
                <a:close/>
              </a:path>
              <a:path w="2139950" h="393700">
                <a:moveTo>
                  <a:pt x="2139873" y="213987"/>
                </a:moveTo>
                <a:lnTo>
                  <a:pt x="1748175" y="213987"/>
                </a:lnTo>
                <a:lnTo>
                  <a:pt x="1748175" y="177251"/>
                </a:lnTo>
                <a:lnTo>
                  <a:pt x="2139873" y="177251"/>
                </a:lnTo>
                <a:lnTo>
                  <a:pt x="2139873" y="213987"/>
                </a:lnTo>
                <a:close/>
              </a:path>
              <a:path w="2139950" h="393700">
                <a:moveTo>
                  <a:pt x="1943794" y="393075"/>
                </a:moveTo>
                <a:lnTo>
                  <a:pt x="1877368" y="389365"/>
                </a:lnTo>
                <a:lnTo>
                  <a:pt x="1822565" y="377175"/>
                </a:lnTo>
                <a:lnTo>
                  <a:pt x="1785327" y="354911"/>
                </a:lnTo>
                <a:lnTo>
                  <a:pt x="1771594" y="320980"/>
                </a:lnTo>
                <a:lnTo>
                  <a:pt x="1785327" y="287122"/>
                </a:lnTo>
                <a:lnTo>
                  <a:pt x="1822565" y="265015"/>
                </a:lnTo>
                <a:lnTo>
                  <a:pt x="1877368" y="252983"/>
                </a:lnTo>
                <a:lnTo>
                  <a:pt x="1943794" y="249345"/>
                </a:lnTo>
                <a:lnTo>
                  <a:pt x="2010220" y="252983"/>
                </a:lnTo>
                <a:lnTo>
                  <a:pt x="2065023" y="265015"/>
                </a:lnTo>
                <a:lnTo>
                  <a:pt x="2098962" y="285163"/>
                </a:lnTo>
                <a:lnTo>
                  <a:pt x="1943794" y="285163"/>
                </a:lnTo>
                <a:lnTo>
                  <a:pt x="1897616" y="287014"/>
                </a:lnTo>
                <a:lnTo>
                  <a:pt x="1857809" y="293084"/>
                </a:lnTo>
                <a:lnTo>
                  <a:pt x="1829884" y="304148"/>
                </a:lnTo>
                <a:lnTo>
                  <a:pt x="1819351" y="320980"/>
                </a:lnTo>
                <a:lnTo>
                  <a:pt x="1829884" y="338079"/>
                </a:lnTo>
                <a:lnTo>
                  <a:pt x="1857809" y="349279"/>
                </a:lnTo>
                <a:lnTo>
                  <a:pt x="1897616" y="355399"/>
                </a:lnTo>
                <a:lnTo>
                  <a:pt x="1943794" y="357257"/>
                </a:lnTo>
                <a:lnTo>
                  <a:pt x="2098337" y="357257"/>
                </a:lnTo>
                <a:lnTo>
                  <a:pt x="2065023" y="377175"/>
                </a:lnTo>
                <a:lnTo>
                  <a:pt x="2010220" y="389365"/>
                </a:lnTo>
                <a:lnTo>
                  <a:pt x="1943794" y="393075"/>
                </a:lnTo>
                <a:close/>
              </a:path>
              <a:path w="2139950" h="393700">
                <a:moveTo>
                  <a:pt x="2098337" y="357257"/>
                </a:moveTo>
                <a:lnTo>
                  <a:pt x="1943794" y="357257"/>
                </a:lnTo>
                <a:lnTo>
                  <a:pt x="1989973" y="355399"/>
                </a:lnTo>
                <a:lnTo>
                  <a:pt x="2029779" y="349279"/>
                </a:lnTo>
                <a:lnTo>
                  <a:pt x="2057705" y="338079"/>
                </a:lnTo>
                <a:lnTo>
                  <a:pt x="2068237" y="320980"/>
                </a:lnTo>
                <a:lnTo>
                  <a:pt x="2057705" y="304148"/>
                </a:lnTo>
                <a:lnTo>
                  <a:pt x="2029779" y="293084"/>
                </a:lnTo>
                <a:lnTo>
                  <a:pt x="1989973" y="287014"/>
                </a:lnTo>
                <a:lnTo>
                  <a:pt x="1943794" y="285163"/>
                </a:lnTo>
                <a:lnTo>
                  <a:pt x="2098962" y="285163"/>
                </a:lnTo>
                <a:lnTo>
                  <a:pt x="2102261" y="287122"/>
                </a:lnTo>
                <a:lnTo>
                  <a:pt x="2115994" y="320980"/>
                </a:lnTo>
                <a:lnTo>
                  <a:pt x="2102261" y="354911"/>
                </a:lnTo>
                <a:lnTo>
                  <a:pt x="2098337" y="35725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83760" y="7004918"/>
            <a:ext cx="452755" cy="254000"/>
          </a:xfrm>
          <a:custGeom>
            <a:avLst/>
            <a:gdLst/>
            <a:ahLst/>
            <a:cxnLst/>
            <a:rect l="l" t="t" r="r" b="b"/>
            <a:pathLst>
              <a:path w="452754" h="254000">
                <a:moveTo>
                  <a:pt x="204142" y="109736"/>
                </a:moveTo>
                <a:lnTo>
                  <a:pt x="30863" y="109736"/>
                </a:lnTo>
                <a:lnTo>
                  <a:pt x="30863" y="6858"/>
                </a:lnTo>
                <a:lnTo>
                  <a:pt x="202730" y="6858"/>
                </a:lnTo>
                <a:lnTo>
                  <a:pt x="202730" y="24811"/>
                </a:lnTo>
                <a:lnTo>
                  <a:pt x="53456" y="24811"/>
                </a:lnTo>
                <a:lnTo>
                  <a:pt x="53456" y="48816"/>
                </a:lnTo>
                <a:lnTo>
                  <a:pt x="195872" y="48816"/>
                </a:lnTo>
                <a:lnTo>
                  <a:pt x="195872" y="66366"/>
                </a:lnTo>
                <a:lnTo>
                  <a:pt x="53456" y="66366"/>
                </a:lnTo>
                <a:lnTo>
                  <a:pt x="53456" y="92187"/>
                </a:lnTo>
                <a:lnTo>
                  <a:pt x="204142" y="92187"/>
                </a:lnTo>
                <a:lnTo>
                  <a:pt x="204142" y="109736"/>
                </a:lnTo>
                <a:close/>
              </a:path>
              <a:path w="452754" h="254000">
                <a:moveTo>
                  <a:pt x="231577" y="152098"/>
                </a:moveTo>
                <a:lnTo>
                  <a:pt x="0" y="152098"/>
                </a:lnTo>
                <a:lnTo>
                  <a:pt x="0" y="134145"/>
                </a:lnTo>
                <a:lnTo>
                  <a:pt x="231577" y="134145"/>
                </a:lnTo>
                <a:lnTo>
                  <a:pt x="231577" y="152098"/>
                </a:lnTo>
                <a:close/>
              </a:path>
              <a:path w="452754" h="254000">
                <a:moveTo>
                  <a:pt x="201520" y="253564"/>
                </a:moveTo>
                <a:lnTo>
                  <a:pt x="178725" y="253564"/>
                </a:lnTo>
                <a:lnTo>
                  <a:pt x="178725" y="195065"/>
                </a:lnTo>
                <a:lnTo>
                  <a:pt x="26022" y="195065"/>
                </a:lnTo>
                <a:lnTo>
                  <a:pt x="26022" y="176910"/>
                </a:lnTo>
                <a:lnTo>
                  <a:pt x="201520" y="176910"/>
                </a:lnTo>
                <a:lnTo>
                  <a:pt x="201520" y="253564"/>
                </a:lnTo>
                <a:close/>
              </a:path>
              <a:path w="452754" h="254000">
                <a:moveTo>
                  <a:pt x="451470" y="151089"/>
                </a:moveTo>
                <a:lnTo>
                  <a:pt x="429079" y="151089"/>
                </a:lnTo>
                <a:lnTo>
                  <a:pt x="429079" y="84723"/>
                </a:lnTo>
                <a:lnTo>
                  <a:pt x="377841" y="84723"/>
                </a:lnTo>
                <a:lnTo>
                  <a:pt x="377841" y="66164"/>
                </a:lnTo>
                <a:lnTo>
                  <a:pt x="429079" y="66164"/>
                </a:lnTo>
                <a:lnTo>
                  <a:pt x="429079" y="0"/>
                </a:lnTo>
                <a:lnTo>
                  <a:pt x="451470" y="0"/>
                </a:lnTo>
                <a:lnTo>
                  <a:pt x="451470" y="151089"/>
                </a:lnTo>
                <a:close/>
              </a:path>
              <a:path w="452754" h="254000">
                <a:moveTo>
                  <a:pt x="386112" y="37116"/>
                </a:moveTo>
                <a:lnTo>
                  <a:pt x="249546" y="37116"/>
                </a:lnTo>
                <a:lnTo>
                  <a:pt x="249546" y="18558"/>
                </a:lnTo>
                <a:lnTo>
                  <a:pt x="386112" y="18558"/>
                </a:lnTo>
                <a:lnTo>
                  <a:pt x="386112" y="37116"/>
                </a:lnTo>
                <a:close/>
              </a:path>
              <a:path w="452754" h="254000">
                <a:moveTo>
                  <a:pt x="253984" y="148669"/>
                </a:moveTo>
                <a:lnTo>
                  <a:pt x="242284" y="130917"/>
                </a:lnTo>
                <a:lnTo>
                  <a:pt x="268284" y="117061"/>
                </a:lnTo>
                <a:lnTo>
                  <a:pt x="288705" y="97230"/>
                </a:lnTo>
                <a:lnTo>
                  <a:pt x="302054" y="73162"/>
                </a:lnTo>
                <a:lnTo>
                  <a:pt x="306835" y="46597"/>
                </a:lnTo>
                <a:lnTo>
                  <a:pt x="306835" y="37116"/>
                </a:lnTo>
                <a:lnTo>
                  <a:pt x="329428" y="37116"/>
                </a:lnTo>
                <a:lnTo>
                  <a:pt x="329466" y="46597"/>
                </a:lnTo>
                <a:lnTo>
                  <a:pt x="333979" y="70637"/>
                </a:lnTo>
                <a:lnTo>
                  <a:pt x="341693" y="83916"/>
                </a:lnTo>
                <a:lnTo>
                  <a:pt x="318636" y="83916"/>
                </a:lnTo>
                <a:lnTo>
                  <a:pt x="308193" y="104941"/>
                </a:lnTo>
                <a:lnTo>
                  <a:pt x="293572" y="123138"/>
                </a:lnTo>
                <a:lnTo>
                  <a:pt x="275319" y="137913"/>
                </a:lnTo>
                <a:lnTo>
                  <a:pt x="253984" y="148669"/>
                </a:lnTo>
                <a:close/>
              </a:path>
              <a:path w="452754" h="254000">
                <a:moveTo>
                  <a:pt x="380262" y="141608"/>
                </a:moveTo>
                <a:lnTo>
                  <a:pt x="360137" y="131927"/>
                </a:lnTo>
                <a:lnTo>
                  <a:pt x="342868" y="118700"/>
                </a:lnTo>
                <a:lnTo>
                  <a:pt x="328889" y="102504"/>
                </a:lnTo>
                <a:lnTo>
                  <a:pt x="318636" y="83916"/>
                </a:lnTo>
                <a:lnTo>
                  <a:pt x="341693" y="83916"/>
                </a:lnTo>
                <a:lnTo>
                  <a:pt x="346776" y="92666"/>
                </a:lnTo>
                <a:lnTo>
                  <a:pt x="366532" y="110874"/>
                </a:lnTo>
                <a:lnTo>
                  <a:pt x="391962" y="123655"/>
                </a:lnTo>
                <a:lnTo>
                  <a:pt x="380262" y="141608"/>
                </a:lnTo>
                <a:close/>
              </a:path>
              <a:path w="452754" h="254000">
                <a:moveTo>
                  <a:pt x="367352" y="253363"/>
                </a:moveTo>
                <a:lnTo>
                  <a:pt x="331757" y="250100"/>
                </a:lnTo>
                <a:lnTo>
                  <a:pt x="304994" y="240881"/>
                </a:lnTo>
                <a:lnTo>
                  <a:pt x="288179" y="226102"/>
                </a:lnTo>
                <a:lnTo>
                  <a:pt x="282427" y="206160"/>
                </a:lnTo>
                <a:lnTo>
                  <a:pt x="288179" y="186189"/>
                </a:lnTo>
                <a:lnTo>
                  <a:pt x="304994" y="171362"/>
                </a:lnTo>
                <a:lnTo>
                  <a:pt x="331757" y="162134"/>
                </a:lnTo>
                <a:lnTo>
                  <a:pt x="367352" y="158957"/>
                </a:lnTo>
                <a:lnTo>
                  <a:pt x="402833" y="162134"/>
                </a:lnTo>
                <a:lnTo>
                  <a:pt x="429558" y="171362"/>
                </a:lnTo>
                <a:lnTo>
                  <a:pt x="435405" y="176506"/>
                </a:lnTo>
                <a:lnTo>
                  <a:pt x="367352" y="176506"/>
                </a:lnTo>
                <a:lnTo>
                  <a:pt x="341096" y="178530"/>
                </a:lnTo>
                <a:lnTo>
                  <a:pt x="321309" y="184374"/>
                </a:lnTo>
                <a:lnTo>
                  <a:pt x="308859" y="193697"/>
                </a:lnTo>
                <a:lnTo>
                  <a:pt x="304616" y="206160"/>
                </a:lnTo>
                <a:lnTo>
                  <a:pt x="308859" y="218502"/>
                </a:lnTo>
                <a:lnTo>
                  <a:pt x="321309" y="227744"/>
                </a:lnTo>
                <a:lnTo>
                  <a:pt x="341096" y="233505"/>
                </a:lnTo>
                <a:lnTo>
                  <a:pt x="367352" y="235409"/>
                </a:lnTo>
                <a:lnTo>
                  <a:pt x="435797" y="235409"/>
                </a:lnTo>
                <a:lnTo>
                  <a:pt x="429558" y="240881"/>
                </a:lnTo>
                <a:lnTo>
                  <a:pt x="402833" y="250100"/>
                </a:lnTo>
                <a:lnTo>
                  <a:pt x="367352" y="253363"/>
                </a:lnTo>
                <a:close/>
              </a:path>
              <a:path w="452754" h="254000">
                <a:moveTo>
                  <a:pt x="435797" y="235409"/>
                </a:moveTo>
                <a:lnTo>
                  <a:pt x="367352" y="235409"/>
                </a:lnTo>
                <a:lnTo>
                  <a:pt x="393494" y="233505"/>
                </a:lnTo>
                <a:lnTo>
                  <a:pt x="413243" y="227744"/>
                </a:lnTo>
                <a:lnTo>
                  <a:pt x="425731" y="218502"/>
                </a:lnTo>
                <a:lnTo>
                  <a:pt x="430087" y="206160"/>
                </a:lnTo>
                <a:lnTo>
                  <a:pt x="425731" y="193697"/>
                </a:lnTo>
                <a:lnTo>
                  <a:pt x="413243" y="184374"/>
                </a:lnTo>
                <a:lnTo>
                  <a:pt x="393494" y="178530"/>
                </a:lnTo>
                <a:lnTo>
                  <a:pt x="367352" y="176506"/>
                </a:lnTo>
                <a:lnTo>
                  <a:pt x="435405" y="176506"/>
                </a:lnTo>
                <a:lnTo>
                  <a:pt x="446411" y="186189"/>
                </a:lnTo>
                <a:lnTo>
                  <a:pt x="452277" y="206160"/>
                </a:lnTo>
                <a:lnTo>
                  <a:pt x="446411" y="226102"/>
                </a:lnTo>
                <a:lnTo>
                  <a:pt x="435797" y="235409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26866" y="7004716"/>
            <a:ext cx="1200785" cy="254635"/>
          </a:xfrm>
          <a:custGeom>
            <a:avLst/>
            <a:gdLst/>
            <a:ahLst/>
            <a:cxnLst/>
            <a:rect l="l" t="t" r="r" b="b"/>
            <a:pathLst>
              <a:path w="1200785" h="254634">
                <a:moveTo>
                  <a:pt x="201318" y="109535"/>
                </a:moveTo>
                <a:lnTo>
                  <a:pt x="31065" y="109535"/>
                </a:lnTo>
                <a:lnTo>
                  <a:pt x="31065" y="8270"/>
                </a:lnTo>
                <a:lnTo>
                  <a:pt x="53456" y="8270"/>
                </a:lnTo>
                <a:lnTo>
                  <a:pt x="53456" y="40949"/>
                </a:lnTo>
                <a:lnTo>
                  <a:pt x="201318" y="40949"/>
                </a:lnTo>
                <a:lnTo>
                  <a:pt x="201318" y="58095"/>
                </a:lnTo>
                <a:lnTo>
                  <a:pt x="53456" y="58095"/>
                </a:lnTo>
                <a:lnTo>
                  <a:pt x="53456" y="91380"/>
                </a:lnTo>
                <a:lnTo>
                  <a:pt x="201318" y="91380"/>
                </a:lnTo>
                <a:lnTo>
                  <a:pt x="201318" y="109535"/>
                </a:lnTo>
                <a:close/>
              </a:path>
              <a:path w="1200785" h="254634">
                <a:moveTo>
                  <a:pt x="201318" y="40949"/>
                </a:moveTo>
                <a:lnTo>
                  <a:pt x="178927" y="40949"/>
                </a:lnTo>
                <a:lnTo>
                  <a:pt x="178927" y="8270"/>
                </a:lnTo>
                <a:lnTo>
                  <a:pt x="201318" y="8270"/>
                </a:lnTo>
                <a:lnTo>
                  <a:pt x="201318" y="40949"/>
                </a:lnTo>
                <a:close/>
              </a:path>
              <a:path w="1200785" h="254634">
                <a:moveTo>
                  <a:pt x="201318" y="91380"/>
                </a:moveTo>
                <a:lnTo>
                  <a:pt x="178927" y="91380"/>
                </a:lnTo>
                <a:lnTo>
                  <a:pt x="178927" y="58095"/>
                </a:lnTo>
                <a:lnTo>
                  <a:pt x="201318" y="58095"/>
                </a:lnTo>
                <a:lnTo>
                  <a:pt x="201318" y="91380"/>
                </a:lnTo>
                <a:close/>
              </a:path>
              <a:path w="1200785" h="254634">
                <a:moveTo>
                  <a:pt x="232182" y="152703"/>
                </a:moveTo>
                <a:lnTo>
                  <a:pt x="0" y="152703"/>
                </a:lnTo>
                <a:lnTo>
                  <a:pt x="0" y="134346"/>
                </a:lnTo>
                <a:lnTo>
                  <a:pt x="232182" y="134346"/>
                </a:lnTo>
                <a:lnTo>
                  <a:pt x="232182" y="152703"/>
                </a:lnTo>
                <a:close/>
              </a:path>
              <a:path w="1200785" h="254634">
                <a:moveTo>
                  <a:pt x="128900" y="202327"/>
                </a:moveTo>
                <a:lnTo>
                  <a:pt x="106711" y="202327"/>
                </a:lnTo>
                <a:lnTo>
                  <a:pt x="106711" y="152703"/>
                </a:lnTo>
                <a:lnTo>
                  <a:pt x="128900" y="152703"/>
                </a:lnTo>
                <a:lnTo>
                  <a:pt x="128900" y="202327"/>
                </a:lnTo>
                <a:close/>
              </a:path>
              <a:path w="1200785" h="254634">
                <a:moveTo>
                  <a:pt x="206361" y="248118"/>
                </a:moveTo>
                <a:lnTo>
                  <a:pt x="29854" y="248118"/>
                </a:lnTo>
                <a:lnTo>
                  <a:pt x="29854" y="178927"/>
                </a:lnTo>
                <a:lnTo>
                  <a:pt x="52044" y="178927"/>
                </a:lnTo>
                <a:lnTo>
                  <a:pt x="52044" y="229559"/>
                </a:lnTo>
                <a:lnTo>
                  <a:pt x="206361" y="229559"/>
                </a:lnTo>
                <a:lnTo>
                  <a:pt x="206361" y="248118"/>
                </a:lnTo>
                <a:close/>
              </a:path>
              <a:path w="1200785" h="254634">
                <a:moveTo>
                  <a:pt x="437551" y="253766"/>
                </a:moveTo>
                <a:lnTo>
                  <a:pt x="415160" y="253766"/>
                </a:lnTo>
                <a:lnTo>
                  <a:pt x="415160" y="201"/>
                </a:lnTo>
                <a:lnTo>
                  <a:pt x="437551" y="201"/>
                </a:lnTo>
                <a:lnTo>
                  <a:pt x="437551" y="63945"/>
                </a:lnTo>
                <a:lnTo>
                  <a:pt x="478702" y="63945"/>
                </a:lnTo>
                <a:lnTo>
                  <a:pt x="478702" y="83109"/>
                </a:lnTo>
                <a:lnTo>
                  <a:pt x="437551" y="83109"/>
                </a:lnTo>
                <a:lnTo>
                  <a:pt x="437551" y="139591"/>
                </a:lnTo>
                <a:lnTo>
                  <a:pt x="478702" y="139591"/>
                </a:lnTo>
                <a:lnTo>
                  <a:pt x="478702" y="158351"/>
                </a:lnTo>
                <a:lnTo>
                  <a:pt x="437551" y="158351"/>
                </a:lnTo>
                <a:lnTo>
                  <a:pt x="437551" y="253766"/>
                </a:lnTo>
                <a:close/>
              </a:path>
              <a:path w="1200785" h="254634">
                <a:moveTo>
                  <a:pt x="309054" y="196477"/>
                </a:moveTo>
                <a:lnTo>
                  <a:pt x="283237" y="190274"/>
                </a:lnTo>
                <a:lnTo>
                  <a:pt x="263036" y="172573"/>
                </a:lnTo>
                <a:lnTo>
                  <a:pt x="249908" y="144735"/>
                </a:lnTo>
                <a:lnTo>
                  <a:pt x="245310" y="108123"/>
                </a:lnTo>
                <a:lnTo>
                  <a:pt x="249908" y="71623"/>
                </a:lnTo>
                <a:lnTo>
                  <a:pt x="263036" y="43824"/>
                </a:lnTo>
                <a:lnTo>
                  <a:pt x="283237" y="26085"/>
                </a:lnTo>
                <a:lnTo>
                  <a:pt x="309054" y="19768"/>
                </a:lnTo>
                <a:lnTo>
                  <a:pt x="334878" y="26085"/>
                </a:lnTo>
                <a:lnTo>
                  <a:pt x="350460" y="39739"/>
                </a:lnTo>
                <a:lnTo>
                  <a:pt x="309054" y="39739"/>
                </a:lnTo>
                <a:lnTo>
                  <a:pt x="291851" y="44722"/>
                </a:lnTo>
                <a:lnTo>
                  <a:pt x="278392" y="58575"/>
                </a:lnTo>
                <a:lnTo>
                  <a:pt x="269624" y="80105"/>
                </a:lnTo>
                <a:lnTo>
                  <a:pt x="266491" y="108123"/>
                </a:lnTo>
                <a:lnTo>
                  <a:pt x="269624" y="136253"/>
                </a:lnTo>
                <a:lnTo>
                  <a:pt x="278392" y="157822"/>
                </a:lnTo>
                <a:lnTo>
                  <a:pt x="291851" y="171637"/>
                </a:lnTo>
                <a:lnTo>
                  <a:pt x="309054" y="176506"/>
                </a:lnTo>
                <a:lnTo>
                  <a:pt x="350623" y="176506"/>
                </a:lnTo>
                <a:lnTo>
                  <a:pt x="334878" y="190274"/>
                </a:lnTo>
                <a:lnTo>
                  <a:pt x="309054" y="196477"/>
                </a:lnTo>
                <a:close/>
              </a:path>
              <a:path w="1200785" h="254634">
                <a:moveTo>
                  <a:pt x="350623" y="176506"/>
                </a:moveTo>
                <a:lnTo>
                  <a:pt x="309054" y="176506"/>
                </a:lnTo>
                <a:lnTo>
                  <a:pt x="326427" y="171637"/>
                </a:lnTo>
                <a:lnTo>
                  <a:pt x="339867" y="157822"/>
                </a:lnTo>
                <a:lnTo>
                  <a:pt x="348541" y="136253"/>
                </a:lnTo>
                <a:lnTo>
                  <a:pt x="351617" y="108123"/>
                </a:lnTo>
                <a:lnTo>
                  <a:pt x="348541" y="80105"/>
                </a:lnTo>
                <a:lnTo>
                  <a:pt x="339867" y="58575"/>
                </a:lnTo>
                <a:lnTo>
                  <a:pt x="326427" y="44722"/>
                </a:lnTo>
                <a:lnTo>
                  <a:pt x="309054" y="39739"/>
                </a:lnTo>
                <a:lnTo>
                  <a:pt x="350460" y="39739"/>
                </a:lnTo>
                <a:lnTo>
                  <a:pt x="355122" y="43824"/>
                </a:lnTo>
                <a:lnTo>
                  <a:pt x="368370" y="71623"/>
                </a:lnTo>
                <a:lnTo>
                  <a:pt x="373202" y="108123"/>
                </a:lnTo>
                <a:lnTo>
                  <a:pt x="368370" y="144735"/>
                </a:lnTo>
                <a:lnTo>
                  <a:pt x="355122" y="172573"/>
                </a:lnTo>
                <a:lnTo>
                  <a:pt x="350623" y="176506"/>
                </a:lnTo>
                <a:close/>
              </a:path>
              <a:path w="1200785" h="254634">
                <a:moveTo>
                  <a:pt x="699402" y="253766"/>
                </a:moveTo>
                <a:lnTo>
                  <a:pt x="677818" y="253766"/>
                </a:lnTo>
                <a:lnTo>
                  <a:pt x="677818" y="201"/>
                </a:lnTo>
                <a:lnTo>
                  <a:pt x="699402" y="201"/>
                </a:lnTo>
                <a:lnTo>
                  <a:pt x="699402" y="253766"/>
                </a:lnTo>
                <a:close/>
              </a:path>
              <a:path w="1200785" h="254634">
                <a:moveTo>
                  <a:pt x="648568" y="99045"/>
                </a:moveTo>
                <a:lnTo>
                  <a:pt x="626984" y="99045"/>
                </a:lnTo>
                <a:lnTo>
                  <a:pt x="626984" y="5648"/>
                </a:lnTo>
                <a:lnTo>
                  <a:pt x="648568" y="5648"/>
                </a:lnTo>
                <a:lnTo>
                  <a:pt x="648568" y="99045"/>
                </a:lnTo>
                <a:close/>
              </a:path>
              <a:path w="1200785" h="254634">
                <a:moveTo>
                  <a:pt x="539638" y="197687"/>
                </a:moveTo>
                <a:lnTo>
                  <a:pt x="517288" y="191601"/>
                </a:lnTo>
                <a:lnTo>
                  <a:pt x="500177" y="173960"/>
                </a:lnTo>
                <a:lnTo>
                  <a:pt x="489230" y="146144"/>
                </a:lnTo>
                <a:lnTo>
                  <a:pt x="485375" y="109535"/>
                </a:lnTo>
                <a:lnTo>
                  <a:pt x="489230" y="73070"/>
                </a:lnTo>
                <a:lnTo>
                  <a:pt x="500177" y="45362"/>
                </a:lnTo>
                <a:lnTo>
                  <a:pt x="517288" y="27752"/>
                </a:lnTo>
                <a:lnTo>
                  <a:pt x="539638" y="21584"/>
                </a:lnTo>
                <a:lnTo>
                  <a:pt x="560788" y="26964"/>
                </a:lnTo>
                <a:lnTo>
                  <a:pt x="577436" y="42386"/>
                </a:lnTo>
                <a:lnTo>
                  <a:pt x="577519" y="42563"/>
                </a:lnTo>
                <a:lnTo>
                  <a:pt x="539638" y="42563"/>
                </a:lnTo>
                <a:lnTo>
                  <a:pt x="525814" y="47240"/>
                </a:lnTo>
                <a:lnTo>
                  <a:pt x="515281" y="60617"/>
                </a:lnTo>
                <a:lnTo>
                  <a:pt x="508605" y="81710"/>
                </a:lnTo>
                <a:lnTo>
                  <a:pt x="506354" y="109535"/>
                </a:lnTo>
                <a:lnTo>
                  <a:pt x="508605" y="137388"/>
                </a:lnTo>
                <a:lnTo>
                  <a:pt x="515281" y="158528"/>
                </a:lnTo>
                <a:lnTo>
                  <a:pt x="525814" y="171914"/>
                </a:lnTo>
                <a:lnTo>
                  <a:pt x="539638" y="176506"/>
                </a:lnTo>
                <a:lnTo>
                  <a:pt x="577637" y="176506"/>
                </a:lnTo>
                <a:lnTo>
                  <a:pt x="561101" y="192209"/>
                </a:lnTo>
                <a:lnTo>
                  <a:pt x="539638" y="197687"/>
                </a:lnTo>
                <a:close/>
              </a:path>
              <a:path w="1200785" h="254634">
                <a:moveTo>
                  <a:pt x="577637" y="176506"/>
                </a:moveTo>
                <a:lnTo>
                  <a:pt x="539638" y="176506"/>
                </a:lnTo>
                <a:lnTo>
                  <a:pt x="553699" y="171914"/>
                </a:lnTo>
                <a:lnTo>
                  <a:pt x="564375" y="158528"/>
                </a:lnTo>
                <a:lnTo>
                  <a:pt x="571154" y="137388"/>
                </a:lnTo>
                <a:lnTo>
                  <a:pt x="573528" y="109535"/>
                </a:lnTo>
                <a:lnTo>
                  <a:pt x="571154" y="81710"/>
                </a:lnTo>
                <a:lnTo>
                  <a:pt x="564375" y="60617"/>
                </a:lnTo>
                <a:lnTo>
                  <a:pt x="553699" y="47240"/>
                </a:lnTo>
                <a:lnTo>
                  <a:pt x="539638" y="42563"/>
                </a:lnTo>
                <a:lnTo>
                  <a:pt x="577519" y="42563"/>
                </a:lnTo>
                <a:lnTo>
                  <a:pt x="588827" y="66773"/>
                </a:lnTo>
                <a:lnTo>
                  <a:pt x="594204" y="99045"/>
                </a:lnTo>
                <a:lnTo>
                  <a:pt x="648568" y="99045"/>
                </a:lnTo>
                <a:lnTo>
                  <a:pt x="648568" y="117604"/>
                </a:lnTo>
                <a:lnTo>
                  <a:pt x="594305" y="117604"/>
                </a:lnTo>
                <a:lnTo>
                  <a:pt x="589239" y="150995"/>
                </a:lnTo>
                <a:lnTo>
                  <a:pt x="577903" y="176254"/>
                </a:lnTo>
                <a:lnTo>
                  <a:pt x="577637" y="176506"/>
                </a:lnTo>
                <a:close/>
              </a:path>
              <a:path w="1200785" h="254634">
                <a:moveTo>
                  <a:pt x="648568" y="240856"/>
                </a:moveTo>
                <a:lnTo>
                  <a:pt x="626984" y="240856"/>
                </a:lnTo>
                <a:lnTo>
                  <a:pt x="626984" y="117604"/>
                </a:lnTo>
                <a:lnTo>
                  <a:pt x="648568" y="117604"/>
                </a:lnTo>
                <a:lnTo>
                  <a:pt x="648568" y="240856"/>
                </a:lnTo>
                <a:close/>
              </a:path>
              <a:path w="1200785" h="254634">
                <a:moveTo>
                  <a:pt x="933215" y="254169"/>
                </a:moveTo>
                <a:lnTo>
                  <a:pt x="911025" y="254169"/>
                </a:lnTo>
                <a:lnTo>
                  <a:pt x="911025" y="105097"/>
                </a:lnTo>
                <a:lnTo>
                  <a:pt x="850912" y="105097"/>
                </a:lnTo>
                <a:lnTo>
                  <a:pt x="850912" y="86740"/>
                </a:lnTo>
                <a:lnTo>
                  <a:pt x="911025" y="86740"/>
                </a:lnTo>
                <a:lnTo>
                  <a:pt x="911025" y="201"/>
                </a:lnTo>
                <a:lnTo>
                  <a:pt x="933215" y="201"/>
                </a:lnTo>
                <a:lnTo>
                  <a:pt x="933215" y="254169"/>
                </a:lnTo>
                <a:close/>
              </a:path>
              <a:path w="1200785" h="254634">
                <a:moveTo>
                  <a:pt x="737141" y="200108"/>
                </a:moveTo>
                <a:lnTo>
                  <a:pt x="722818" y="182155"/>
                </a:lnTo>
                <a:lnTo>
                  <a:pt x="748881" y="163186"/>
                </a:lnTo>
                <a:lnTo>
                  <a:pt x="770047" y="135859"/>
                </a:lnTo>
                <a:lnTo>
                  <a:pt x="784290" y="103237"/>
                </a:lnTo>
                <a:lnTo>
                  <a:pt x="789588" y="68383"/>
                </a:lnTo>
                <a:lnTo>
                  <a:pt x="789588" y="22189"/>
                </a:lnTo>
                <a:lnTo>
                  <a:pt x="812181" y="22189"/>
                </a:lnTo>
                <a:lnTo>
                  <a:pt x="812181" y="68383"/>
                </a:lnTo>
                <a:lnTo>
                  <a:pt x="817360" y="102339"/>
                </a:lnTo>
                <a:lnTo>
                  <a:pt x="822756" y="114275"/>
                </a:lnTo>
                <a:lnTo>
                  <a:pt x="801087" y="114275"/>
                </a:lnTo>
                <a:lnTo>
                  <a:pt x="790443" y="141515"/>
                </a:lnTo>
                <a:lnTo>
                  <a:pt x="775770" y="165626"/>
                </a:lnTo>
                <a:lnTo>
                  <a:pt x="757770" y="185519"/>
                </a:lnTo>
                <a:lnTo>
                  <a:pt x="737141" y="200108"/>
                </a:lnTo>
                <a:close/>
              </a:path>
              <a:path w="1200785" h="254634">
                <a:moveTo>
                  <a:pt x="865032" y="195468"/>
                </a:moveTo>
                <a:lnTo>
                  <a:pt x="844460" y="181590"/>
                </a:lnTo>
                <a:lnTo>
                  <a:pt x="826478" y="162814"/>
                </a:lnTo>
                <a:lnTo>
                  <a:pt x="811787" y="140067"/>
                </a:lnTo>
                <a:lnTo>
                  <a:pt x="801087" y="114275"/>
                </a:lnTo>
                <a:lnTo>
                  <a:pt x="822756" y="114275"/>
                </a:lnTo>
                <a:lnTo>
                  <a:pt x="831521" y="133666"/>
                </a:lnTo>
                <a:lnTo>
                  <a:pt x="852604" y="159584"/>
                </a:lnTo>
                <a:lnTo>
                  <a:pt x="878548" y="177313"/>
                </a:lnTo>
                <a:lnTo>
                  <a:pt x="865032" y="195468"/>
                </a:lnTo>
                <a:close/>
              </a:path>
              <a:path w="1200785" h="254634">
                <a:moveTo>
                  <a:pt x="1162185" y="185987"/>
                </a:moveTo>
                <a:lnTo>
                  <a:pt x="1139794" y="185987"/>
                </a:lnTo>
                <a:lnTo>
                  <a:pt x="1139794" y="0"/>
                </a:lnTo>
                <a:lnTo>
                  <a:pt x="1162185" y="0"/>
                </a:lnTo>
                <a:lnTo>
                  <a:pt x="1162185" y="77259"/>
                </a:lnTo>
                <a:lnTo>
                  <a:pt x="1200311" y="77259"/>
                </a:lnTo>
                <a:lnTo>
                  <a:pt x="1200311" y="96221"/>
                </a:lnTo>
                <a:lnTo>
                  <a:pt x="1162185" y="96221"/>
                </a:lnTo>
                <a:lnTo>
                  <a:pt x="1162185" y="185987"/>
                </a:lnTo>
                <a:close/>
              </a:path>
              <a:path w="1200785" h="254634">
                <a:moveTo>
                  <a:pt x="1091986" y="139995"/>
                </a:moveTo>
                <a:lnTo>
                  <a:pt x="974785" y="139995"/>
                </a:lnTo>
                <a:lnTo>
                  <a:pt x="974785" y="23198"/>
                </a:lnTo>
                <a:lnTo>
                  <a:pt x="1091986" y="23198"/>
                </a:lnTo>
                <a:lnTo>
                  <a:pt x="1091986" y="41554"/>
                </a:lnTo>
                <a:lnTo>
                  <a:pt x="996571" y="41554"/>
                </a:lnTo>
                <a:lnTo>
                  <a:pt x="996571" y="121840"/>
                </a:lnTo>
                <a:lnTo>
                  <a:pt x="1091986" y="121840"/>
                </a:lnTo>
                <a:lnTo>
                  <a:pt x="1091986" y="139995"/>
                </a:lnTo>
                <a:close/>
              </a:path>
              <a:path w="1200785" h="254634">
                <a:moveTo>
                  <a:pt x="1091986" y="121840"/>
                </a:moveTo>
                <a:lnTo>
                  <a:pt x="1070200" y="121840"/>
                </a:lnTo>
                <a:lnTo>
                  <a:pt x="1070200" y="41554"/>
                </a:lnTo>
                <a:lnTo>
                  <a:pt x="1091986" y="41554"/>
                </a:lnTo>
                <a:lnTo>
                  <a:pt x="1091986" y="121840"/>
                </a:lnTo>
                <a:close/>
              </a:path>
              <a:path w="1200785" h="254634">
                <a:moveTo>
                  <a:pt x="1173885" y="248118"/>
                </a:moveTo>
                <a:lnTo>
                  <a:pt x="1003430" y="248118"/>
                </a:lnTo>
                <a:lnTo>
                  <a:pt x="1003430" y="168437"/>
                </a:lnTo>
                <a:lnTo>
                  <a:pt x="1025619" y="168437"/>
                </a:lnTo>
                <a:lnTo>
                  <a:pt x="1025619" y="229559"/>
                </a:lnTo>
                <a:lnTo>
                  <a:pt x="1173885" y="229559"/>
                </a:lnTo>
                <a:lnTo>
                  <a:pt x="1173885" y="248118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091960" y="7002498"/>
            <a:ext cx="1201420" cy="255904"/>
          </a:xfrm>
          <a:custGeom>
            <a:avLst/>
            <a:gdLst/>
            <a:ahLst/>
            <a:cxnLst/>
            <a:rect l="l" t="t" r="r" b="b"/>
            <a:pathLst>
              <a:path w="1201420" h="255904">
                <a:moveTo>
                  <a:pt x="91178" y="21785"/>
                </a:moveTo>
                <a:lnTo>
                  <a:pt x="68787" y="21785"/>
                </a:lnTo>
                <a:lnTo>
                  <a:pt x="68787" y="0"/>
                </a:lnTo>
                <a:lnTo>
                  <a:pt x="91178" y="0"/>
                </a:lnTo>
                <a:lnTo>
                  <a:pt x="91178" y="21785"/>
                </a:lnTo>
                <a:close/>
              </a:path>
              <a:path w="1201420" h="255904">
                <a:moveTo>
                  <a:pt x="153308" y="37923"/>
                </a:moveTo>
                <a:lnTo>
                  <a:pt x="6455" y="37923"/>
                </a:lnTo>
                <a:lnTo>
                  <a:pt x="6455" y="21785"/>
                </a:lnTo>
                <a:lnTo>
                  <a:pt x="153308" y="21785"/>
                </a:lnTo>
                <a:lnTo>
                  <a:pt x="153308" y="37923"/>
                </a:lnTo>
                <a:close/>
              </a:path>
              <a:path w="1201420" h="255904">
                <a:moveTo>
                  <a:pt x="199099" y="152098"/>
                </a:moveTo>
                <a:lnTo>
                  <a:pt x="176708" y="152098"/>
                </a:lnTo>
                <a:lnTo>
                  <a:pt x="176708" y="2420"/>
                </a:lnTo>
                <a:lnTo>
                  <a:pt x="199099" y="2420"/>
                </a:lnTo>
                <a:lnTo>
                  <a:pt x="199099" y="67375"/>
                </a:lnTo>
                <a:lnTo>
                  <a:pt x="237023" y="67375"/>
                </a:lnTo>
                <a:lnTo>
                  <a:pt x="237023" y="86538"/>
                </a:lnTo>
                <a:lnTo>
                  <a:pt x="199099" y="86538"/>
                </a:lnTo>
                <a:lnTo>
                  <a:pt x="199099" y="152098"/>
                </a:lnTo>
                <a:close/>
              </a:path>
              <a:path w="1201420" h="255904">
                <a:moveTo>
                  <a:pt x="2622" y="146046"/>
                </a:moveTo>
                <a:lnTo>
                  <a:pt x="0" y="129303"/>
                </a:lnTo>
                <a:lnTo>
                  <a:pt x="50422" y="129006"/>
                </a:lnTo>
                <a:lnTo>
                  <a:pt x="68787" y="128597"/>
                </a:lnTo>
                <a:lnTo>
                  <a:pt x="68787" y="112762"/>
                </a:lnTo>
                <a:lnTo>
                  <a:pt x="48599" y="109275"/>
                </a:lnTo>
                <a:lnTo>
                  <a:pt x="33309" y="102411"/>
                </a:lnTo>
                <a:lnTo>
                  <a:pt x="23655" y="92352"/>
                </a:lnTo>
                <a:lnTo>
                  <a:pt x="20373" y="79276"/>
                </a:lnTo>
                <a:lnTo>
                  <a:pt x="24477" y="65373"/>
                </a:lnTo>
                <a:lnTo>
                  <a:pt x="36410" y="55044"/>
                </a:lnTo>
                <a:lnTo>
                  <a:pt x="55152" y="48611"/>
                </a:lnTo>
                <a:lnTo>
                  <a:pt x="79680" y="46396"/>
                </a:lnTo>
                <a:lnTo>
                  <a:pt x="104183" y="48611"/>
                </a:lnTo>
                <a:lnTo>
                  <a:pt x="122899" y="55044"/>
                </a:lnTo>
                <a:lnTo>
                  <a:pt x="130183" y="61323"/>
                </a:lnTo>
                <a:lnTo>
                  <a:pt x="79680" y="61323"/>
                </a:lnTo>
                <a:lnTo>
                  <a:pt x="63854" y="62653"/>
                </a:lnTo>
                <a:lnTo>
                  <a:pt x="51867" y="66215"/>
                </a:lnTo>
                <a:lnTo>
                  <a:pt x="44306" y="71819"/>
                </a:lnTo>
                <a:lnTo>
                  <a:pt x="41756" y="79276"/>
                </a:lnTo>
                <a:lnTo>
                  <a:pt x="44306" y="87058"/>
                </a:lnTo>
                <a:lnTo>
                  <a:pt x="51867" y="92968"/>
                </a:lnTo>
                <a:lnTo>
                  <a:pt x="63854" y="96722"/>
                </a:lnTo>
                <a:lnTo>
                  <a:pt x="79680" y="98036"/>
                </a:lnTo>
                <a:lnTo>
                  <a:pt x="130220" y="98036"/>
                </a:lnTo>
                <a:lnTo>
                  <a:pt x="126151" y="102298"/>
                </a:lnTo>
                <a:lnTo>
                  <a:pt x="111076" y="109204"/>
                </a:lnTo>
                <a:lnTo>
                  <a:pt x="91178" y="112762"/>
                </a:lnTo>
                <a:lnTo>
                  <a:pt x="91178" y="127690"/>
                </a:lnTo>
                <a:lnTo>
                  <a:pt x="161710" y="127690"/>
                </a:lnTo>
                <a:lnTo>
                  <a:pt x="162789" y="136565"/>
                </a:lnTo>
                <a:lnTo>
                  <a:pt x="120970" y="141876"/>
                </a:lnTo>
                <a:lnTo>
                  <a:pt x="78923" y="144710"/>
                </a:lnTo>
                <a:lnTo>
                  <a:pt x="38768" y="145841"/>
                </a:lnTo>
                <a:lnTo>
                  <a:pt x="2622" y="146046"/>
                </a:lnTo>
                <a:close/>
              </a:path>
              <a:path w="1201420" h="255904">
                <a:moveTo>
                  <a:pt x="130220" y="98036"/>
                </a:moveTo>
                <a:lnTo>
                  <a:pt x="79680" y="98036"/>
                </a:lnTo>
                <a:lnTo>
                  <a:pt x="95509" y="96722"/>
                </a:lnTo>
                <a:lnTo>
                  <a:pt x="107517" y="92968"/>
                </a:lnTo>
                <a:lnTo>
                  <a:pt x="115139" y="87058"/>
                </a:lnTo>
                <a:lnTo>
                  <a:pt x="117805" y="79276"/>
                </a:lnTo>
                <a:lnTo>
                  <a:pt x="115139" y="71819"/>
                </a:lnTo>
                <a:lnTo>
                  <a:pt x="107517" y="66215"/>
                </a:lnTo>
                <a:lnTo>
                  <a:pt x="95509" y="62653"/>
                </a:lnTo>
                <a:lnTo>
                  <a:pt x="79680" y="61323"/>
                </a:lnTo>
                <a:lnTo>
                  <a:pt x="130183" y="61323"/>
                </a:lnTo>
                <a:lnTo>
                  <a:pt x="134882" y="65373"/>
                </a:lnTo>
                <a:lnTo>
                  <a:pt x="139188" y="79276"/>
                </a:lnTo>
                <a:lnTo>
                  <a:pt x="135743" y="92253"/>
                </a:lnTo>
                <a:lnTo>
                  <a:pt x="130220" y="98036"/>
                </a:lnTo>
                <a:close/>
              </a:path>
              <a:path w="1201420" h="255904">
                <a:moveTo>
                  <a:pt x="161710" y="127690"/>
                </a:moveTo>
                <a:lnTo>
                  <a:pt x="91178" y="127690"/>
                </a:lnTo>
                <a:lnTo>
                  <a:pt x="108963" y="126716"/>
                </a:lnTo>
                <a:lnTo>
                  <a:pt x="126643" y="125420"/>
                </a:lnTo>
                <a:lnTo>
                  <a:pt x="144040" y="123747"/>
                </a:lnTo>
                <a:lnTo>
                  <a:pt x="160974" y="121638"/>
                </a:lnTo>
                <a:lnTo>
                  <a:pt x="161710" y="127690"/>
                </a:lnTo>
                <a:close/>
              </a:path>
              <a:path w="1201420" h="255904">
                <a:moveTo>
                  <a:pt x="208782" y="253161"/>
                </a:moveTo>
                <a:lnTo>
                  <a:pt x="34494" y="253161"/>
                </a:lnTo>
                <a:lnTo>
                  <a:pt x="34494" y="199503"/>
                </a:lnTo>
                <a:lnTo>
                  <a:pt x="176910" y="199503"/>
                </a:lnTo>
                <a:lnTo>
                  <a:pt x="176910" y="179532"/>
                </a:lnTo>
                <a:lnTo>
                  <a:pt x="33889" y="179532"/>
                </a:lnTo>
                <a:lnTo>
                  <a:pt x="33889" y="163596"/>
                </a:lnTo>
                <a:lnTo>
                  <a:pt x="199099" y="163596"/>
                </a:lnTo>
                <a:lnTo>
                  <a:pt x="199099" y="214430"/>
                </a:lnTo>
                <a:lnTo>
                  <a:pt x="56683" y="214430"/>
                </a:lnTo>
                <a:lnTo>
                  <a:pt x="56683" y="237023"/>
                </a:lnTo>
                <a:lnTo>
                  <a:pt x="208782" y="237023"/>
                </a:lnTo>
                <a:lnTo>
                  <a:pt x="208782" y="253161"/>
                </a:lnTo>
                <a:close/>
              </a:path>
              <a:path w="1201420" h="255904">
                <a:moveTo>
                  <a:pt x="321762" y="127891"/>
                </a:moveTo>
                <a:lnTo>
                  <a:pt x="299371" y="127891"/>
                </a:lnTo>
                <a:lnTo>
                  <a:pt x="299371" y="92086"/>
                </a:lnTo>
                <a:lnTo>
                  <a:pt x="285870" y="85254"/>
                </a:lnTo>
                <a:lnTo>
                  <a:pt x="275934" y="76616"/>
                </a:lnTo>
                <a:lnTo>
                  <a:pt x="269799" y="66257"/>
                </a:lnTo>
                <a:lnTo>
                  <a:pt x="267701" y="54263"/>
                </a:lnTo>
                <a:lnTo>
                  <a:pt x="273926" y="34324"/>
                </a:lnTo>
                <a:lnTo>
                  <a:pt x="291781" y="19567"/>
                </a:lnTo>
                <a:lnTo>
                  <a:pt x="320038" y="10407"/>
                </a:lnTo>
                <a:lnTo>
                  <a:pt x="357467" y="7261"/>
                </a:lnTo>
                <a:lnTo>
                  <a:pt x="394780" y="10407"/>
                </a:lnTo>
                <a:lnTo>
                  <a:pt x="422977" y="19567"/>
                </a:lnTo>
                <a:lnTo>
                  <a:pt x="429315" y="24811"/>
                </a:lnTo>
                <a:lnTo>
                  <a:pt x="357467" y="24811"/>
                </a:lnTo>
                <a:lnTo>
                  <a:pt x="329592" y="26832"/>
                </a:lnTo>
                <a:lnTo>
                  <a:pt x="308600" y="32653"/>
                </a:lnTo>
                <a:lnTo>
                  <a:pt x="295400" y="41917"/>
                </a:lnTo>
                <a:lnTo>
                  <a:pt x="290899" y="54263"/>
                </a:lnTo>
                <a:lnTo>
                  <a:pt x="295400" y="66662"/>
                </a:lnTo>
                <a:lnTo>
                  <a:pt x="308600" y="75847"/>
                </a:lnTo>
                <a:lnTo>
                  <a:pt x="329592" y="81552"/>
                </a:lnTo>
                <a:lnTo>
                  <a:pt x="357467" y="83512"/>
                </a:lnTo>
                <a:lnTo>
                  <a:pt x="430901" y="83512"/>
                </a:lnTo>
                <a:lnTo>
                  <a:pt x="429075" y="85112"/>
                </a:lnTo>
                <a:lnTo>
                  <a:pt x="415765" y="91884"/>
                </a:lnTo>
                <a:lnTo>
                  <a:pt x="415765" y="97936"/>
                </a:lnTo>
                <a:lnTo>
                  <a:pt x="393576" y="97936"/>
                </a:lnTo>
                <a:lnTo>
                  <a:pt x="392916" y="98036"/>
                </a:lnTo>
                <a:lnTo>
                  <a:pt x="321762" y="98036"/>
                </a:lnTo>
                <a:lnTo>
                  <a:pt x="321762" y="127891"/>
                </a:lnTo>
                <a:close/>
              </a:path>
              <a:path w="1201420" h="255904">
                <a:moveTo>
                  <a:pt x="430901" y="83512"/>
                </a:moveTo>
                <a:lnTo>
                  <a:pt x="357467" y="83512"/>
                </a:lnTo>
                <a:lnTo>
                  <a:pt x="385261" y="81552"/>
                </a:lnTo>
                <a:lnTo>
                  <a:pt x="406284" y="75847"/>
                </a:lnTo>
                <a:lnTo>
                  <a:pt x="419591" y="66662"/>
                </a:lnTo>
                <a:lnTo>
                  <a:pt x="424237" y="54263"/>
                </a:lnTo>
                <a:lnTo>
                  <a:pt x="419591" y="41917"/>
                </a:lnTo>
                <a:lnTo>
                  <a:pt x="406284" y="32653"/>
                </a:lnTo>
                <a:lnTo>
                  <a:pt x="385261" y="26832"/>
                </a:lnTo>
                <a:lnTo>
                  <a:pt x="357467" y="24811"/>
                </a:lnTo>
                <a:lnTo>
                  <a:pt x="429315" y="24811"/>
                </a:lnTo>
                <a:lnTo>
                  <a:pt x="440810" y="34324"/>
                </a:lnTo>
                <a:lnTo>
                  <a:pt x="447032" y="54263"/>
                </a:lnTo>
                <a:lnTo>
                  <a:pt x="444955" y="66197"/>
                </a:lnTo>
                <a:lnTo>
                  <a:pt x="438887" y="76515"/>
                </a:lnTo>
                <a:lnTo>
                  <a:pt x="430901" y="83512"/>
                </a:lnTo>
                <a:close/>
              </a:path>
              <a:path w="1201420" h="255904">
                <a:moveTo>
                  <a:pt x="415765" y="127891"/>
                </a:moveTo>
                <a:lnTo>
                  <a:pt x="393576" y="127891"/>
                </a:lnTo>
                <a:lnTo>
                  <a:pt x="393576" y="97936"/>
                </a:lnTo>
                <a:lnTo>
                  <a:pt x="415765" y="97936"/>
                </a:lnTo>
                <a:lnTo>
                  <a:pt x="415765" y="127891"/>
                </a:lnTo>
                <a:close/>
              </a:path>
              <a:path w="1201420" h="255904">
                <a:moveTo>
                  <a:pt x="357467" y="100861"/>
                </a:moveTo>
                <a:lnTo>
                  <a:pt x="347846" y="100689"/>
                </a:lnTo>
                <a:lnTo>
                  <a:pt x="338669" y="100167"/>
                </a:lnTo>
                <a:lnTo>
                  <a:pt x="329965" y="99286"/>
                </a:lnTo>
                <a:lnTo>
                  <a:pt x="321762" y="98036"/>
                </a:lnTo>
                <a:lnTo>
                  <a:pt x="392916" y="98036"/>
                </a:lnTo>
                <a:lnTo>
                  <a:pt x="385295" y="99201"/>
                </a:lnTo>
                <a:lnTo>
                  <a:pt x="376505" y="100117"/>
                </a:lnTo>
                <a:lnTo>
                  <a:pt x="367222" y="100673"/>
                </a:lnTo>
                <a:lnTo>
                  <a:pt x="357467" y="100861"/>
                </a:lnTo>
                <a:close/>
              </a:path>
              <a:path w="1201420" h="255904">
                <a:moveTo>
                  <a:pt x="473256" y="146248"/>
                </a:moveTo>
                <a:lnTo>
                  <a:pt x="242082" y="146248"/>
                </a:lnTo>
                <a:lnTo>
                  <a:pt x="242082" y="127891"/>
                </a:lnTo>
                <a:lnTo>
                  <a:pt x="473256" y="127891"/>
                </a:lnTo>
                <a:lnTo>
                  <a:pt x="473256" y="146248"/>
                </a:lnTo>
                <a:close/>
              </a:path>
              <a:path w="1201420" h="255904">
                <a:moveTo>
                  <a:pt x="357467" y="255380"/>
                </a:moveTo>
                <a:lnTo>
                  <a:pt x="320640" y="252436"/>
                </a:lnTo>
                <a:lnTo>
                  <a:pt x="293118" y="243781"/>
                </a:lnTo>
                <a:lnTo>
                  <a:pt x="275883" y="229679"/>
                </a:lnTo>
                <a:lnTo>
                  <a:pt x="269920" y="210396"/>
                </a:lnTo>
                <a:lnTo>
                  <a:pt x="275883" y="191232"/>
                </a:lnTo>
                <a:lnTo>
                  <a:pt x="293118" y="177212"/>
                </a:lnTo>
                <a:lnTo>
                  <a:pt x="320640" y="168639"/>
                </a:lnTo>
                <a:lnTo>
                  <a:pt x="357467" y="165815"/>
                </a:lnTo>
                <a:lnTo>
                  <a:pt x="394064" y="168639"/>
                </a:lnTo>
                <a:lnTo>
                  <a:pt x="421489" y="177212"/>
                </a:lnTo>
                <a:lnTo>
                  <a:pt x="428563" y="182961"/>
                </a:lnTo>
                <a:lnTo>
                  <a:pt x="357467" y="182961"/>
                </a:lnTo>
                <a:lnTo>
                  <a:pt x="330216" y="184922"/>
                </a:lnTo>
                <a:lnTo>
                  <a:pt x="309810" y="190324"/>
                </a:lnTo>
                <a:lnTo>
                  <a:pt x="297045" y="198904"/>
                </a:lnTo>
                <a:lnTo>
                  <a:pt x="292714" y="210396"/>
                </a:lnTo>
                <a:lnTo>
                  <a:pt x="297045" y="222029"/>
                </a:lnTo>
                <a:lnTo>
                  <a:pt x="309810" y="230694"/>
                </a:lnTo>
                <a:lnTo>
                  <a:pt x="330216" y="236068"/>
                </a:lnTo>
                <a:lnTo>
                  <a:pt x="357467" y="237830"/>
                </a:lnTo>
                <a:lnTo>
                  <a:pt x="428768" y="237830"/>
                </a:lnTo>
                <a:lnTo>
                  <a:pt x="421489" y="243781"/>
                </a:lnTo>
                <a:lnTo>
                  <a:pt x="394064" y="252436"/>
                </a:lnTo>
                <a:lnTo>
                  <a:pt x="357467" y="255380"/>
                </a:lnTo>
                <a:close/>
              </a:path>
              <a:path w="1201420" h="255904">
                <a:moveTo>
                  <a:pt x="428768" y="237830"/>
                </a:moveTo>
                <a:lnTo>
                  <a:pt x="357467" y="237830"/>
                </a:lnTo>
                <a:lnTo>
                  <a:pt x="384608" y="236068"/>
                </a:lnTo>
                <a:lnTo>
                  <a:pt x="404998" y="230694"/>
                </a:lnTo>
                <a:lnTo>
                  <a:pt x="417861" y="222029"/>
                </a:lnTo>
                <a:lnTo>
                  <a:pt x="422422" y="210396"/>
                </a:lnTo>
                <a:lnTo>
                  <a:pt x="417861" y="198904"/>
                </a:lnTo>
                <a:lnTo>
                  <a:pt x="404998" y="190324"/>
                </a:lnTo>
                <a:lnTo>
                  <a:pt x="384608" y="184922"/>
                </a:lnTo>
                <a:lnTo>
                  <a:pt x="357467" y="182961"/>
                </a:lnTo>
                <a:lnTo>
                  <a:pt x="428563" y="182961"/>
                </a:lnTo>
                <a:lnTo>
                  <a:pt x="438739" y="191232"/>
                </a:lnTo>
                <a:lnTo>
                  <a:pt x="444813" y="210396"/>
                </a:lnTo>
                <a:lnTo>
                  <a:pt x="438739" y="229679"/>
                </a:lnTo>
                <a:lnTo>
                  <a:pt x="428768" y="237830"/>
                </a:lnTo>
                <a:close/>
              </a:path>
              <a:path w="1201420" h="255904">
                <a:moveTo>
                  <a:pt x="679230" y="255783"/>
                </a:moveTo>
                <a:lnTo>
                  <a:pt x="656839" y="255783"/>
                </a:lnTo>
                <a:lnTo>
                  <a:pt x="656839" y="2420"/>
                </a:lnTo>
                <a:lnTo>
                  <a:pt x="679230" y="2420"/>
                </a:lnTo>
                <a:lnTo>
                  <a:pt x="679230" y="105500"/>
                </a:lnTo>
                <a:lnTo>
                  <a:pt x="720382" y="105500"/>
                </a:lnTo>
                <a:lnTo>
                  <a:pt x="720382" y="124462"/>
                </a:lnTo>
                <a:lnTo>
                  <a:pt x="679230" y="124462"/>
                </a:lnTo>
                <a:lnTo>
                  <a:pt x="679230" y="255783"/>
                </a:lnTo>
                <a:close/>
              </a:path>
              <a:path w="1201420" h="255904">
                <a:moveTo>
                  <a:pt x="497075" y="207572"/>
                </a:moveTo>
                <a:lnTo>
                  <a:pt x="484568" y="190022"/>
                </a:lnTo>
                <a:lnTo>
                  <a:pt x="528128" y="162619"/>
                </a:lnTo>
                <a:lnTo>
                  <a:pt x="560416" y="129581"/>
                </a:lnTo>
                <a:lnTo>
                  <a:pt x="581357" y="91361"/>
                </a:lnTo>
                <a:lnTo>
                  <a:pt x="590876" y="48413"/>
                </a:lnTo>
                <a:lnTo>
                  <a:pt x="496470" y="48413"/>
                </a:lnTo>
                <a:lnTo>
                  <a:pt x="496470" y="29653"/>
                </a:lnTo>
                <a:lnTo>
                  <a:pt x="613671" y="29653"/>
                </a:lnTo>
                <a:lnTo>
                  <a:pt x="609407" y="71821"/>
                </a:lnTo>
                <a:lnTo>
                  <a:pt x="596361" y="111568"/>
                </a:lnTo>
                <a:lnTo>
                  <a:pt x="573788" y="148023"/>
                </a:lnTo>
                <a:lnTo>
                  <a:pt x="540941" y="180315"/>
                </a:lnTo>
                <a:lnTo>
                  <a:pt x="497075" y="207572"/>
                </a:lnTo>
                <a:close/>
              </a:path>
              <a:path w="1201420" h="255904">
                <a:moveTo>
                  <a:pt x="928575" y="91783"/>
                </a:moveTo>
                <a:lnTo>
                  <a:pt x="755497" y="91783"/>
                </a:lnTo>
                <a:lnTo>
                  <a:pt x="755497" y="7463"/>
                </a:lnTo>
                <a:lnTo>
                  <a:pt x="777687" y="7463"/>
                </a:lnTo>
                <a:lnTo>
                  <a:pt x="777687" y="73426"/>
                </a:lnTo>
                <a:lnTo>
                  <a:pt x="928575" y="73426"/>
                </a:lnTo>
                <a:lnTo>
                  <a:pt x="928575" y="91783"/>
                </a:lnTo>
                <a:close/>
              </a:path>
              <a:path w="1201420" h="255904">
                <a:moveTo>
                  <a:pt x="955202" y="139995"/>
                </a:moveTo>
                <a:lnTo>
                  <a:pt x="723827" y="139995"/>
                </a:lnTo>
                <a:lnTo>
                  <a:pt x="723827" y="121436"/>
                </a:lnTo>
                <a:lnTo>
                  <a:pt x="955202" y="121436"/>
                </a:lnTo>
                <a:lnTo>
                  <a:pt x="955202" y="139995"/>
                </a:lnTo>
                <a:close/>
              </a:path>
              <a:path w="1201420" h="255904">
                <a:moveTo>
                  <a:pt x="839212" y="254775"/>
                </a:moveTo>
                <a:lnTo>
                  <a:pt x="802470" y="251730"/>
                </a:lnTo>
                <a:lnTo>
                  <a:pt x="774938" y="242823"/>
                </a:lnTo>
                <a:lnTo>
                  <a:pt x="757656" y="228393"/>
                </a:lnTo>
                <a:lnTo>
                  <a:pt x="751665" y="208782"/>
                </a:lnTo>
                <a:lnTo>
                  <a:pt x="757656" y="189171"/>
                </a:lnTo>
                <a:lnTo>
                  <a:pt x="774938" y="174741"/>
                </a:lnTo>
                <a:lnTo>
                  <a:pt x="802470" y="165834"/>
                </a:lnTo>
                <a:lnTo>
                  <a:pt x="839212" y="162789"/>
                </a:lnTo>
                <a:lnTo>
                  <a:pt x="875809" y="165834"/>
                </a:lnTo>
                <a:lnTo>
                  <a:pt x="903234" y="174741"/>
                </a:lnTo>
                <a:lnTo>
                  <a:pt x="910167" y="180541"/>
                </a:lnTo>
                <a:lnTo>
                  <a:pt x="839212" y="180541"/>
                </a:lnTo>
                <a:lnTo>
                  <a:pt x="811961" y="182514"/>
                </a:lnTo>
                <a:lnTo>
                  <a:pt x="791555" y="188005"/>
                </a:lnTo>
                <a:lnTo>
                  <a:pt x="778790" y="196824"/>
                </a:lnTo>
                <a:lnTo>
                  <a:pt x="774459" y="208782"/>
                </a:lnTo>
                <a:lnTo>
                  <a:pt x="778790" y="220715"/>
                </a:lnTo>
                <a:lnTo>
                  <a:pt x="791555" y="229660"/>
                </a:lnTo>
                <a:lnTo>
                  <a:pt x="811961" y="235277"/>
                </a:lnTo>
                <a:lnTo>
                  <a:pt x="839212" y="237225"/>
                </a:lnTo>
                <a:lnTo>
                  <a:pt x="909926" y="237225"/>
                </a:lnTo>
                <a:lnTo>
                  <a:pt x="903234" y="242823"/>
                </a:lnTo>
                <a:lnTo>
                  <a:pt x="875809" y="251730"/>
                </a:lnTo>
                <a:lnTo>
                  <a:pt x="839212" y="254775"/>
                </a:lnTo>
                <a:close/>
              </a:path>
              <a:path w="1201420" h="255904">
                <a:moveTo>
                  <a:pt x="909926" y="237225"/>
                </a:moveTo>
                <a:lnTo>
                  <a:pt x="839212" y="237225"/>
                </a:lnTo>
                <a:lnTo>
                  <a:pt x="866353" y="235277"/>
                </a:lnTo>
                <a:lnTo>
                  <a:pt x="886743" y="229660"/>
                </a:lnTo>
                <a:lnTo>
                  <a:pt x="899606" y="220715"/>
                </a:lnTo>
                <a:lnTo>
                  <a:pt x="904167" y="208782"/>
                </a:lnTo>
                <a:lnTo>
                  <a:pt x="899606" y="196824"/>
                </a:lnTo>
                <a:lnTo>
                  <a:pt x="886743" y="188005"/>
                </a:lnTo>
                <a:lnTo>
                  <a:pt x="866353" y="182514"/>
                </a:lnTo>
                <a:lnTo>
                  <a:pt x="839212" y="180541"/>
                </a:lnTo>
                <a:lnTo>
                  <a:pt x="910167" y="180541"/>
                </a:lnTo>
                <a:lnTo>
                  <a:pt x="920484" y="189171"/>
                </a:lnTo>
                <a:lnTo>
                  <a:pt x="926558" y="208782"/>
                </a:lnTo>
                <a:lnTo>
                  <a:pt x="920484" y="228393"/>
                </a:lnTo>
                <a:lnTo>
                  <a:pt x="909926" y="237225"/>
                </a:lnTo>
                <a:close/>
              </a:path>
              <a:path w="1201420" h="255904">
                <a:moveTo>
                  <a:pt x="1052045" y="33687"/>
                </a:moveTo>
                <a:lnTo>
                  <a:pt x="1029856" y="33687"/>
                </a:lnTo>
                <a:lnTo>
                  <a:pt x="1029856" y="2622"/>
                </a:lnTo>
                <a:lnTo>
                  <a:pt x="1052045" y="2622"/>
                </a:lnTo>
                <a:lnTo>
                  <a:pt x="1052045" y="33687"/>
                </a:lnTo>
                <a:close/>
              </a:path>
              <a:path w="1201420" h="255904">
                <a:moveTo>
                  <a:pt x="1116394" y="52044"/>
                </a:moveTo>
                <a:lnTo>
                  <a:pt x="965304" y="52044"/>
                </a:lnTo>
                <a:lnTo>
                  <a:pt x="965304" y="33687"/>
                </a:lnTo>
                <a:lnTo>
                  <a:pt x="1116394" y="33687"/>
                </a:lnTo>
                <a:lnTo>
                  <a:pt x="1116394" y="52044"/>
                </a:lnTo>
                <a:close/>
              </a:path>
              <a:path w="1201420" h="255904">
                <a:moveTo>
                  <a:pt x="1162992" y="192644"/>
                </a:moveTo>
                <a:lnTo>
                  <a:pt x="1140601" y="192644"/>
                </a:lnTo>
                <a:lnTo>
                  <a:pt x="1140601" y="2622"/>
                </a:lnTo>
                <a:lnTo>
                  <a:pt x="1162992" y="2622"/>
                </a:lnTo>
                <a:lnTo>
                  <a:pt x="1162992" y="86135"/>
                </a:lnTo>
                <a:lnTo>
                  <a:pt x="1201118" y="86135"/>
                </a:lnTo>
                <a:lnTo>
                  <a:pt x="1201118" y="105097"/>
                </a:lnTo>
                <a:lnTo>
                  <a:pt x="1162992" y="105097"/>
                </a:lnTo>
                <a:lnTo>
                  <a:pt x="1162992" y="192644"/>
                </a:lnTo>
                <a:close/>
              </a:path>
              <a:path w="1201420" h="255904">
                <a:moveTo>
                  <a:pt x="1040950" y="160167"/>
                </a:moveTo>
                <a:lnTo>
                  <a:pt x="1015883" y="156854"/>
                </a:lnTo>
                <a:lnTo>
                  <a:pt x="996546" y="147433"/>
                </a:lnTo>
                <a:lnTo>
                  <a:pt x="984131" y="132679"/>
                </a:lnTo>
                <a:lnTo>
                  <a:pt x="979828" y="113367"/>
                </a:lnTo>
                <a:lnTo>
                  <a:pt x="984131" y="93791"/>
                </a:lnTo>
                <a:lnTo>
                  <a:pt x="996546" y="78848"/>
                </a:lnTo>
                <a:lnTo>
                  <a:pt x="1015883" y="69313"/>
                </a:lnTo>
                <a:lnTo>
                  <a:pt x="1040950" y="65963"/>
                </a:lnTo>
                <a:lnTo>
                  <a:pt x="1065674" y="69313"/>
                </a:lnTo>
                <a:lnTo>
                  <a:pt x="1084875" y="78848"/>
                </a:lnTo>
                <a:lnTo>
                  <a:pt x="1088768" y="83512"/>
                </a:lnTo>
                <a:lnTo>
                  <a:pt x="1040950" y="83512"/>
                </a:lnTo>
                <a:lnTo>
                  <a:pt x="1024586" y="85624"/>
                </a:lnTo>
                <a:lnTo>
                  <a:pt x="1012003" y="91632"/>
                </a:lnTo>
                <a:lnTo>
                  <a:pt x="1003959" y="101043"/>
                </a:lnTo>
                <a:lnTo>
                  <a:pt x="1001211" y="113367"/>
                </a:lnTo>
                <a:lnTo>
                  <a:pt x="1003959" y="125423"/>
                </a:lnTo>
                <a:lnTo>
                  <a:pt x="1012003" y="134624"/>
                </a:lnTo>
                <a:lnTo>
                  <a:pt x="1024586" y="140458"/>
                </a:lnTo>
                <a:lnTo>
                  <a:pt x="1040950" y="142415"/>
                </a:lnTo>
                <a:lnTo>
                  <a:pt x="1089116" y="142415"/>
                </a:lnTo>
                <a:lnTo>
                  <a:pt x="1084875" y="147433"/>
                </a:lnTo>
                <a:lnTo>
                  <a:pt x="1065674" y="156854"/>
                </a:lnTo>
                <a:lnTo>
                  <a:pt x="1040950" y="160167"/>
                </a:lnTo>
                <a:close/>
              </a:path>
              <a:path w="1201420" h="255904">
                <a:moveTo>
                  <a:pt x="1089116" y="142415"/>
                </a:moveTo>
                <a:lnTo>
                  <a:pt x="1040950" y="142415"/>
                </a:lnTo>
                <a:lnTo>
                  <a:pt x="1057088" y="140458"/>
                </a:lnTo>
                <a:lnTo>
                  <a:pt x="1069595" y="134624"/>
                </a:lnTo>
                <a:lnTo>
                  <a:pt x="1077714" y="125423"/>
                </a:lnTo>
                <a:lnTo>
                  <a:pt x="1080690" y="113367"/>
                </a:lnTo>
                <a:lnTo>
                  <a:pt x="1077714" y="101043"/>
                </a:lnTo>
                <a:lnTo>
                  <a:pt x="1069595" y="91632"/>
                </a:lnTo>
                <a:lnTo>
                  <a:pt x="1057088" y="85624"/>
                </a:lnTo>
                <a:lnTo>
                  <a:pt x="1040950" y="83512"/>
                </a:lnTo>
                <a:lnTo>
                  <a:pt x="1088768" y="83512"/>
                </a:lnTo>
                <a:lnTo>
                  <a:pt x="1097344" y="93791"/>
                </a:lnTo>
                <a:lnTo>
                  <a:pt x="1101870" y="113367"/>
                </a:lnTo>
                <a:lnTo>
                  <a:pt x="1097344" y="132679"/>
                </a:lnTo>
                <a:lnTo>
                  <a:pt x="1089116" y="142415"/>
                </a:lnTo>
                <a:close/>
              </a:path>
              <a:path w="1201420" h="255904">
                <a:moveTo>
                  <a:pt x="1174692" y="250337"/>
                </a:moveTo>
                <a:lnTo>
                  <a:pt x="1004237" y="250337"/>
                </a:lnTo>
                <a:lnTo>
                  <a:pt x="1004237" y="177313"/>
                </a:lnTo>
                <a:lnTo>
                  <a:pt x="1026426" y="177313"/>
                </a:lnTo>
                <a:lnTo>
                  <a:pt x="1026426" y="231778"/>
                </a:lnTo>
                <a:lnTo>
                  <a:pt x="1174692" y="231778"/>
                </a:lnTo>
                <a:lnTo>
                  <a:pt x="1174692" y="25033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364712" y="7004918"/>
            <a:ext cx="948690" cy="254000"/>
          </a:xfrm>
          <a:custGeom>
            <a:avLst/>
            <a:gdLst/>
            <a:ahLst/>
            <a:cxnLst/>
            <a:rect l="l" t="t" r="r" b="b"/>
            <a:pathLst>
              <a:path w="948690" h="254000">
                <a:moveTo>
                  <a:pt x="203537" y="185584"/>
                </a:moveTo>
                <a:lnTo>
                  <a:pt x="181146" y="185584"/>
                </a:lnTo>
                <a:lnTo>
                  <a:pt x="181146" y="201"/>
                </a:lnTo>
                <a:lnTo>
                  <a:pt x="203537" y="201"/>
                </a:lnTo>
                <a:lnTo>
                  <a:pt x="203537" y="185584"/>
                </a:lnTo>
                <a:close/>
              </a:path>
              <a:path w="948690" h="254000">
                <a:moveTo>
                  <a:pt x="66568" y="142415"/>
                </a:moveTo>
                <a:lnTo>
                  <a:pt x="40167" y="137952"/>
                </a:lnTo>
                <a:lnTo>
                  <a:pt x="19062" y="125168"/>
                </a:lnTo>
                <a:lnTo>
                  <a:pt x="5068" y="105425"/>
                </a:lnTo>
                <a:lnTo>
                  <a:pt x="0" y="80083"/>
                </a:lnTo>
                <a:lnTo>
                  <a:pt x="5068" y="54972"/>
                </a:lnTo>
                <a:lnTo>
                  <a:pt x="19062" y="35326"/>
                </a:lnTo>
                <a:lnTo>
                  <a:pt x="40167" y="22526"/>
                </a:lnTo>
                <a:lnTo>
                  <a:pt x="66568" y="17953"/>
                </a:lnTo>
                <a:lnTo>
                  <a:pt x="92937" y="22526"/>
                </a:lnTo>
                <a:lnTo>
                  <a:pt x="113973" y="35326"/>
                </a:lnTo>
                <a:lnTo>
                  <a:pt x="115527" y="37520"/>
                </a:lnTo>
                <a:lnTo>
                  <a:pt x="66568" y="37520"/>
                </a:lnTo>
                <a:lnTo>
                  <a:pt x="48766" y="40681"/>
                </a:lnTo>
                <a:lnTo>
                  <a:pt x="34595" y="49497"/>
                </a:lnTo>
                <a:lnTo>
                  <a:pt x="25265" y="62965"/>
                </a:lnTo>
                <a:lnTo>
                  <a:pt x="21987" y="80083"/>
                </a:lnTo>
                <a:lnTo>
                  <a:pt x="25265" y="97403"/>
                </a:lnTo>
                <a:lnTo>
                  <a:pt x="34595" y="110921"/>
                </a:lnTo>
                <a:lnTo>
                  <a:pt x="48766" y="119712"/>
                </a:lnTo>
                <a:lnTo>
                  <a:pt x="66568" y="122848"/>
                </a:lnTo>
                <a:lnTo>
                  <a:pt x="115609" y="122848"/>
                </a:lnTo>
                <a:lnTo>
                  <a:pt x="113973" y="125168"/>
                </a:lnTo>
                <a:lnTo>
                  <a:pt x="92937" y="137952"/>
                </a:lnTo>
                <a:lnTo>
                  <a:pt x="66568" y="142415"/>
                </a:lnTo>
                <a:close/>
              </a:path>
              <a:path w="948690" h="254000">
                <a:moveTo>
                  <a:pt x="115609" y="122848"/>
                </a:moveTo>
                <a:lnTo>
                  <a:pt x="66568" y="122848"/>
                </a:lnTo>
                <a:lnTo>
                  <a:pt x="84171" y="119712"/>
                </a:lnTo>
                <a:lnTo>
                  <a:pt x="98314" y="110921"/>
                </a:lnTo>
                <a:lnTo>
                  <a:pt x="107729" y="97403"/>
                </a:lnTo>
                <a:lnTo>
                  <a:pt x="111148" y="80083"/>
                </a:lnTo>
                <a:lnTo>
                  <a:pt x="107729" y="62965"/>
                </a:lnTo>
                <a:lnTo>
                  <a:pt x="98314" y="49497"/>
                </a:lnTo>
                <a:lnTo>
                  <a:pt x="84171" y="40681"/>
                </a:lnTo>
                <a:lnTo>
                  <a:pt x="66568" y="37520"/>
                </a:lnTo>
                <a:lnTo>
                  <a:pt x="115527" y="37520"/>
                </a:lnTo>
                <a:lnTo>
                  <a:pt x="127898" y="54972"/>
                </a:lnTo>
                <a:lnTo>
                  <a:pt x="132934" y="80083"/>
                </a:lnTo>
                <a:lnTo>
                  <a:pt x="127898" y="105425"/>
                </a:lnTo>
                <a:lnTo>
                  <a:pt x="115609" y="122848"/>
                </a:lnTo>
                <a:close/>
              </a:path>
              <a:path w="948690" h="254000">
                <a:moveTo>
                  <a:pt x="211404" y="247916"/>
                </a:moveTo>
                <a:lnTo>
                  <a:pt x="39739" y="247916"/>
                </a:lnTo>
                <a:lnTo>
                  <a:pt x="39739" y="166622"/>
                </a:lnTo>
                <a:lnTo>
                  <a:pt x="62130" y="166622"/>
                </a:lnTo>
                <a:lnTo>
                  <a:pt x="62130" y="229358"/>
                </a:lnTo>
                <a:lnTo>
                  <a:pt x="211404" y="229358"/>
                </a:lnTo>
                <a:lnTo>
                  <a:pt x="211404" y="247916"/>
                </a:lnTo>
                <a:close/>
              </a:path>
              <a:path w="948690" h="254000">
                <a:moveTo>
                  <a:pt x="429482" y="101667"/>
                </a:moveTo>
                <a:lnTo>
                  <a:pt x="407494" y="99247"/>
                </a:lnTo>
                <a:lnTo>
                  <a:pt x="411459" y="80846"/>
                </a:lnTo>
                <a:lnTo>
                  <a:pt x="413496" y="64450"/>
                </a:lnTo>
                <a:lnTo>
                  <a:pt x="414246" y="49264"/>
                </a:lnTo>
                <a:lnTo>
                  <a:pt x="414353" y="31266"/>
                </a:lnTo>
                <a:lnTo>
                  <a:pt x="262658" y="31266"/>
                </a:lnTo>
                <a:lnTo>
                  <a:pt x="262658" y="12910"/>
                </a:lnTo>
                <a:lnTo>
                  <a:pt x="436542" y="12910"/>
                </a:lnTo>
                <a:lnTo>
                  <a:pt x="436432" y="49897"/>
                </a:lnTo>
                <a:lnTo>
                  <a:pt x="435660" y="65887"/>
                </a:lnTo>
                <a:lnTo>
                  <a:pt x="433564" y="82973"/>
                </a:lnTo>
                <a:lnTo>
                  <a:pt x="429482" y="101667"/>
                </a:lnTo>
                <a:close/>
              </a:path>
              <a:path w="948690" h="254000">
                <a:moveTo>
                  <a:pt x="352828" y="118209"/>
                </a:moveTo>
                <a:lnTo>
                  <a:pt x="330840" y="118209"/>
                </a:lnTo>
                <a:lnTo>
                  <a:pt x="330840" y="69190"/>
                </a:lnTo>
                <a:lnTo>
                  <a:pt x="352828" y="69190"/>
                </a:lnTo>
                <a:lnTo>
                  <a:pt x="352828" y="118209"/>
                </a:lnTo>
                <a:close/>
              </a:path>
              <a:path w="948690" h="254000">
                <a:moveTo>
                  <a:pt x="465994" y="136565"/>
                </a:moveTo>
                <a:lnTo>
                  <a:pt x="235224" y="136565"/>
                </a:lnTo>
                <a:lnTo>
                  <a:pt x="235224" y="118209"/>
                </a:lnTo>
                <a:lnTo>
                  <a:pt x="465994" y="118209"/>
                </a:lnTo>
                <a:lnTo>
                  <a:pt x="465994" y="136565"/>
                </a:lnTo>
                <a:close/>
              </a:path>
              <a:path w="948690" h="254000">
                <a:moveTo>
                  <a:pt x="349600" y="252959"/>
                </a:moveTo>
                <a:lnTo>
                  <a:pt x="312839" y="249826"/>
                </a:lnTo>
                <a:lnTo>
                  <a:pt x="284873" y="240755"/>
                </a:lnTo>
                <a:lnTo>
                  <a:pt x="267080" y="226237"/>
                </a:lnTo>
                <a:lnTo>
                  <a:pt x="260842" y="206765"/>
                </a:lnTo>
                <a:lnTo>
                  <a:pt x="267080" y="187059"/>
                </a:lnTo>
                <a:lnTo>
                  <a:pt x="284873" y="172421"/>
                </a:lnTo>
                <a:lnTo>
                  <a:pt x="312839" y="163306"/>
                </a:lnTo>
                <a:lnTo>
                  <a:pt x="349600" y="160167"/>
                </a:lnTo>
                <a:lnTo>
                  <a:pt x="386481" y="163306"/>
                </a:lnTo>
                <a:lnTo>
                  <a:pt x="414529" y="172421"/>
                </a:lnTo>
                <a:lnTo>
                  <a:pt x="420503" y="177313"/>
                </a:lnTo>
                <a:lnTo>
                  <a:pt x="349600" y="177313"/>
                </a:lnTo>
                <a:lnTo>
                  <a:pt x="322182" y="179447"/>
                </a:lnTo>
                <a:lnTo>
                  <a:pt x="301212" y="185307"/>
                </a:lnTo>
                <a:lnTo>
                  <a:pt x="287845" y="194532"/>
                </a:lnTo>
                <a:lnTo>
                  <a:pt x="283234" y="206765"/>
                </a:lnTo>
                <a:lnTo>
                  <a:pt x="287845" y="218613"/>
                </a:lnTo>
                <a:lnTo>
                  <a:pt x="301212" y="227567"/>
                </a:lnTo>
                <a:lnTo>
                  <a:pt x="322182" y="233231"/>
                </a:lnTo>
                <a:lnTo>
                  <a:pt x="349600" y="235208"/>
                </a:lnTo>
                <a:lnTo>
                  <a:pt x="421359" y="235208"/>
                </a:lnTo>
                <a:lnTo>
                  <a:pt x="414529" y="240755"/>
                </a:lnTo>
                <a:lnTo>
                  <a:pt x="386481" y="249826"/>
                </a:lnTo>
                <a:lnTo>
                  <a:pt x="349600" y="252959"/>
                </a:lnTo>
                <a:close/>
              </a:path>
              <a:path w="948690" h="254000">
                <a:moveTo>
                  <a:pt x="421359" y="235208"/>
                </a:moveTo>
                <a:lnTo>
                  <a:pt x="349600" y="235208"/>
                </a:lnTo>
                <a:lnTo>
                  <a:pt x="377110" y="233231"/>
                </a:lnTo>
                <a:lnTo>
                  <a:pt x="398114" y="227567"/>
                </a:lnTo>
                <a:lnTo>
                  <a:pt x="411554" y="218613"/>
                </a:lnTo>
                <a:lnTo>
                  <a:pt x="416370" y="206765"/>
                </a:lnTo>
                <a:lnTo>
                  <a:pt x="411554" y="194532"/>
                </a:lnTo>
                <a:lnTo>
                  <a:pt x="398114" y="185307"/>
                </a:lnTo>
                <a:lnTo>
                  <a:pt x="377110" y="179447"/>
                </a:lnTo>
                <a:lnTo>
                  <a:pt x="349600" y="177313"/>
                </a:lnTo>
                <a:lnTo>
                  <a:pt x="420503" y="177313"/>
                </a:lnTo>
                <a:lnTo>
                  <a:pt x="432404" y="187059"/>
                </a:lnTo>
                <a:lnTo>
                  <a:pt x="438761" y="206765"/>
                </a:lnTo>
                <a:lnTo>
                  <a:pt x="432404" y="226237"/>
                </a:lnTo>
                <a:lnTo>
                  <a:pt x="421359" y="235208"/>
                </a:lnTo>
                <a:close/>
              </a:path>
              <a:path w="948690" h="254000">
                <a:moveTo>
                  <a:pt x="684878" y="253564"/>
                </a:moveTo>
                <a:lnTo>
                  <a:pt x="662487" y="253564"/>
                </a:lnTo>
                <a:lnTo>
                  <a:pt x="662487" y="0"/>
                </a:lnTo>
                <a:lnTo>
                  <a:pt x="684878" y="0"/>
                </a:lnTo>
                <a:lnTo>
                  <a:pt x="684878" y="253564"/>
                </a:lnTo>
                <a:close/>
              </a:path>
              <a:path w="948690" h="254000">
                <a:moveTo>
                  <a:pt x="626984" y="44782"/>
                </a:moveTo>
                <a:lnTo>
                  <a:pt x="484165" y="44782"/>
                </a:lnTo>
                <a:lnTo>
                  <a:pt x="484165" y="26022"/>
                </a:lnTo>
                <a:lnTo>
                  <a:pt x="626984" y="26022"/>
                </a:lnTo>
                <a:lnTo>
                  <a:pt x="626984" y="44782"/>
                </a:lnTo>
                <a:close/>
              </a:path>
              <a:path w="948690" h="254000">
                <a:moveTo>
                  <a:pt x="489208" y="204747"/>
                </a:moveTo>
                <a:lnTo>
                  <a:pt x="475894" y="186996"/>
                </a:lnTo>
                <a:lnTo>
                  <a:pt x="501838" y="168781"/>
                </a:lnTo>
                <a:lnTo>
                  <a:pt x="523526" y="142340"/>
                </a:lnTo>
                <a:lnTo>
                  <a:pt x="538444" y="110944"/>
                </a:lnTo>
                <a:lnTo>
                  <a:pt x="544076" y="77864"/>
                </a:lnTo>
                <a:lnTo>
                  <a:pt x="544076" y="44782"/>
                </a:lnTo>
                <a:lnTo>
                  <a:pt x="566669" y="44782"/>
                </a:lnTo>
                <a:lnTo>
                  <a:pt x="566669" y="77864"/>
                </a:lnTo>
                <a:lnTo>
                  <a:pt x="572138" y="109796"/>
                </a:lnTo>
                <a:lnTo>
                  <a:pt x="577672" y="120831"/>
                </a:lnTo>
                <a:lnTo>
                  <a:pt x="555675" y="120831"/>
                </a:lnTo>
                <a:lnTo>
                  <a:pt x="544340" y="147559"/>
                </a:lnTo>
                <a:lnTo>
                  <a:pt x="528834" y="171262"/>
                </a:lnTo>
                <a:lnTo>
                  <a:pt x="510132" y="190728"/>
                </a:lnTo>
                <a:lnTo>
                  <a:pt x="489208" y="204747"/>
                </a:lnTo>
                <a:close/>
              </a:path>
              <a:path w="948690" h="254000">
                <a:moveTo>
                  <a:pt x="622748" y="198494"/>
                </a:moveTo>
                <a:lnTo>
                  <a:pt x="601432" y="185579"/>
                </a:lnTo>
                <a:lnTo>
                  <a:pt x="582555" y="167719"/>
                </a:lnTo>
                <a:lnTo>
                  <a:pt x="567007" y="145830"/>
                </a:lnTo>
                <a:lnTo>
                  <a:pt x="555675" y="120831"/>
                </a:lnTo>
                <a:lnTo>
                  <a:pt x="577672" y="120831"/>
                </a:lnTo>
                <a:lnTo>
                  <a:pt x="586968" y="139364"/>
                </a:lnTo>
                <a:lnTo>
                  <a:pt x="608795" y="163902"/>
                </a:lnTo>
                <a:lnTo>
                  <a:pt x="635255" y="180743"/>
                </a:lnTo>
                <a:lnTo>
                  <a:pt x="622748" y="198494"/>
                </a:lnTo>
                <a:close/>
              </a:path>
              <a:path w="948690" h="254000">
                <a:moveTo>
                  <a:pt x="921515" y="89362"/>
                </a:moveTo>
                <a:lnTo>
                  <a:pt x="748437" y="89362"/>
                </a:lnTo>
                <a:lnTo>
                  <a:pt x="748437" y="5043"/>
                </a:lnTo>
                <a:lnTo>
                  <a:pt x="770626" y="5043"/>
                </a:lnTo>
                <a:lnTo>
                  <a:pt x="770626" y="71006"/>
                </a:lnTo>
                <a:lnTo>
                  <a:pt x="921515" y="71006"/>
                </a:lnTo>
                <a:lnTo>
                  <a:pt x="921515" y="89362"/>
                </a:lnTo>
                <a:close/>
              </a:path>
              <a:path w="948690" h="254000">
                <a:moveTo>
                  <a:pt x="948142" y="137574"/>
                </a:moveTo>
                <a:lnTo>
                  <a:pt x="716767" y="137574"/>
                </a:lnTo>
                <a:lnTo>
                  <a:pt x="716767" y="119016"/>
                </a:lnTo>
                <a:lnTo>
                  <a:pt x="948142" y="119016"/>
                </a:lnTo>
                <a:lnTo>
                  <a:pt x="948142" y="137574"/>
                </a:lnTo>
                <a:close/>
              </a:path>
              <a:path w="948690" h="254000">
                <a:moveTo>
                  <a:pt x="832152" y="252354"/>
                </a:moveTo>
                <a:lnTo>
                  <a:pt x="795410" y="249309"/>
                </a:lnTo>
                <a:lnTo>
                  <a:pt x="767878" y="240402"/>
                </a:lnTo>
                <a:lnTo>
                  <a:pt x="750596" y="225972"/>
                </a:lnTo>
                <a:lnTo>
                  <a:pt x="744604" y="206361"/>
                </a:lnTo>
                <a:lnTo>
                  <a:pt x="750596" y="186750"/>
                </a:lnTo>
                <a:lnTo>
                  <a:pt x="767878" y="172321"/>
                </a:lnTo>
                <a:lnTo>
                  <a:pt x="795410" y="163413"/>
                </a:lnTo>
                <a:lnTo>
                  <a:pt x="832152" y="160369"/>
                </a:lnTo>
                <a:lnTo>
                  <a:pt x="868749" y="163413"/>
                </a:lnTo>
                <a:lnTo>
                  <a:pt x="896173" y="172321"/>
                </a:lnTo>
                <a:lnTo>
                  <a:pt x="903107" y="178120"/>
                </a:lnTo>
                <a:lnTo>
                  <a:pt x="832152" y="178120"/>
                </a:lnTo>
                <a:lnTo>
                  <a:pt x="804900" y="180093"/>
                </a:lnTo>
                <a:lnTo>
                  <a:pt x="784495" y="185584"/>
                </a:lnTo>
                <a:lnTo>
                  <a:pt x="771730" y="194403"/>
                </a:lnTo>
                <a:lnTo>
                  <a:pt x="767399" y="206361"/>
                </a:lnTo>
                <a:lnTo>
                  <a:pt x="771730" y="218294"/>
                </a:lnTo>
                <a:lnTo>
                  <a:pt x="784495" y="227239"/>
                </a:lnTo>
                <a:lnTo>
                  <a:pt x="804900" y="232856"/>
                </a:lnTo>
                <a:lnTo>
                  <a:pt x="832152" y="234804"/>
                </a:lnTo>
                <a:lnTo>
                  <a:pt x="902865" y="234804"/>
                </a:lnTo>
                <a:lnTo>
                  <a:pt x="896173" y="240402"/>
                </a:lnTo>
                <a:lnTo>
                  <a:pt x="868749" y="249309"/>
                </a:lnTo>
                <a:lnTo>
                  <a:pt x="832152" y="252354"/>
                </a:lnTo>
                <a:close/>
              </a:path>
              <a:path w="948690" h="254000">
                <a:moveTo>
                  <a:pt x="902865" y="234804"/>
                </a:moveTo>
                <a:lnTo>
                  <a:pt x="832152" y="234804"/>
                </a:lnTo>
                <a:lnTo>
                  <a:pt x="859293" y="232856"/>
                </a:lnTo>
                <a:lnTo>
                  <a:pt x="879683" y="227239"/>
                </a:lnTo>
                <a:lnTo>
                  <a:pt x="892545" y="218294"/>
                </a:lnTo>
                <a:lnTo>
                  <a:pt x="897106" y="206361"/>
                </a:lnTo>
                <a:lnTo>
                  <a:pt x="892545" y="194403"/>
                </a:lnTo>
                <a:lnTo>
                  <a:pt x="879683" y="185584"/>
                </a:lnTo>
                <a:lnTo>
                  <a:pt x="859293" y="180093"/>
                </a:lnTo>
                <a:lnTo>
                  <a:pt x="832152" y="178120"/>
                </a:lnTo>
                <a:lnTo>
                  <a:pt x="903107" y="178120"/>
                </a:lnTo>
                <a:lnTo>
                  <a:pt x="913424" y="186750"/>
                </a:lnTo>
                <a:lnTo>
                  <a:pt x="919497" y="206361"/>
                </a:lnTo>
                <a:lnTo>
                  <a:pt x="913424" y="225972"/>
                </a:lnTo>
                <a:lnTo>
                  <a:pt x="902865" y="23480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84163" y="7881246"/>
            <a:ext cx="457834" cy="254000"/>
          </a:xfrm>
          <a:custGeom>
            <a:avLst/>
            <a:gdLst/>
            <a:ahLst/>
            <a:cxnLst/>
            <a:rect l="l" t="t" r="r" b="b"/>
            <a:pathLst>
              <a:path w="457835" h="254000">
                <a:moveTo>
                  <a:pt x="201116" y="85731"/>
                </a:moveTo>
                <a:lnTo>
                  <a:pt x="30056" y="85731"/>
                </a:lnTo>
                <a:lnTo>
                  <a:pt x="30056" y="8472"/>
                </a:lnTo>
                <a:lnTo>
                  <a:pt x="201116" y="8472"/>
                </a:lnTo>
                <a:lnTo>
                  <a:pt x="201116" y="26425"/>
                </a:lnTo>
                <a:lnTo>
                  <a:pt x="52044" y="26425"/>
                </a:lnTo>
                <a:lnTo>
                  <a:pt x="52044" y="67778"/>
                </a:lnTo>
                <a:lnTo>
                  <a:pt x="201116" y="67778"/>
                </a:lnTo>
                <a:lnTo>
                  <a:pt x="201116" y="85731"/>
                </a:lnTo>
                <a:close/>
              </a:path>
              <a:path w="457835" h="254000">
                <a:moveTo>
                  <a:pt x="201116" y="67778"/>
                </a:moveTo>
                <a:lnTo>
                  <a:pt x="178725" y="67778"/>
                </a:lnTo>
                <a:lnTo>
                  <a:pt x="178725" y="26425"/>
                </a:lnTo>
                <a:lnTo>
                  <a:pt x="201116" y="26425"/>
                </a:lnTo>
                <a:lnTo>
                  <a:pt x="201116" y="67778"/>
                </a:lnTo>
                <a:close/>
              </a:path>
              <a:path w="457835" h="254000">
                <a:moveTo>
                  <a:pt x="231173" y="125269"/>
                </a:moveTo>
                <a:lnTo>
                  <a:pt x="0" y="125269"/>
                </a:lnTo>
                <a:lnTo>
                  <a:pt x="0" y="107114"/>
                </a:lnTo>
                <a:lnTo>
                  <a:pt x="231173" y="107114"/>
                </a:lnTo>
                <a:lnTo>
                  <a:pt x="231173" y="125269"/>
                </a:lnTo>
                <a:close/>
              </a:path>
              <a:path w="457835" h="254000">
                <a:moveTo>
                  <a:pt x="126479" y="150484"/>
                </a:moveTo>
                <a:lnTo>
                  <a:pt x="104088" y="150484"/>
                </a:lnTo>
                <a:lnTo>
                  <a:pt x="104088" y="125269"/>
                </a:lnTo>
                <a:lnTo>
                  <a:pt x="126479" y="125269"/>
                </a:lnTo>
                <a:lnTo>
                  <a:pt x="126479" y="150484"/>
                </a:lnTo>
                <a:close/>
              </a:path>
              <a:path w="457835" h="254000">
                <a:moveTo>
                  <a:pt x="208984" y="250740"/>
                </a:moveTo>
                <a:lnTo>
                  <a:pt x="28644" y="250740"/>
                </a:lnTo>
                <a:lnTo>
                  <a:pt x="28644" y="190425"/>
                </a:lnTo>
                <a:lnTo>
                  <a:pt x="179330" y="190425"/>
                </a:lnTo>
                <a:lnTo>
                  <a:pt x="179330" y="167832"/>
                </a:lnTo>
                <a:lnTo>
                  <a:pt x="28039" y="167832"/>
                </a:lnTo>
                <a:lnTo>
                  <a:pt x="28039" y="150484"/>
                </a:lnTo>
                <a:lnTo>
                  <a:pt x="201318" y="150484"/>
                </a:lnTo>
                <a:lnTo>
                  <a:pt x="201318" y="207168"/>
                </a:lnTo>
                <a:lnTo>
                  <a:pt x="50632" y="207168"/>
                </a:lnTo>
                <a:lnTo>
                  <a:pt x="50632" y="232989"/>
                </a:lnTo>
                <a:lnTo>
                  <a:pt x="208984" y="232989"/>
                </a:lnTo>
                <a:lnTo>
                  <a:pt x="208984" y="250740"/>
                </a:lnTo>
                <a:close/>
              </a:path>
              <a:path w="457835" h="254000">
                <a:moveTo>
                  <a:pt x="457521" y="253564"/>
                </a:moveTo>
                <a:lnTo>
                  <a:pt x="436139" y="253564"/>
                </a:lnTo>
                <a:lnTo>
                  <a:pt x="436139" y="0"/>
                </a:lnTo>
                <a:lnTo>
                  <a:pt x="457521" y="0"/>
                </a:lnTo>
                <a:lnTo>
                  <a:pt x="457521" y="253564"/>
                </a:lnTo>
                <a:close/>
              </a:path>
              <a:path w="457835" h="254000">
                <a:moveTo>
                  <a:pt x="406284" y="240251"/>
                </a:moveTo>
                <a:lnTo>
                  <a:pt x="385103" y="240251"/>
                </a:lnTo>
                <a:lnTo>
                  <a:pt x="385103" y="119016"/>
                </a:lnTo>
                <a:lnTo>
                  <a:pt x="345162" y="119016"/>
                </a:lnTo>
                <a:lnTo>
                  <a:pt x="345162" y="100054"/>
                </a:lnTo>
                <a:lnTo>
                  <a:pt x="385103" y="100054"/>
                </a:lnTo>
                <a:lnTo>
                  <a:pt x="385103" y="6051"/>
                </a:lnTo>
                <a:lnTo>
                  <a:pt x="406284" y="6051"/>
                </a:lnTo>
                <a:lnTo>
                  <a:pt x="406284" y="240251"/>
                </a:lnTo>
                <a:close/>
              </a:path>
              <a:path w="457835" h="254000">
                <a:moveTo>
                  <a:pt x="315307" y="47001"/>
                </a:moveTo>
                <a:lnTo>
                  <a:pt x="293925" y="47001"/>
                </a:lnTo>
                <a:lnTo>
                  <a:pt x="293925" y="9279"/>
                </a:lnTo>
                <a:lnTo>
                  <a:pt x="315307" y="9279"/>
                </a:lnTo>
                <a:lnTo>
                  <a:pt x="315307" y="47001"/>
                </a:lnTo>
                <a:close/>
              </a:path>
              <a:path w="457835" h="254000">
                <a:moveTo>
                  <a:pt x="362712" y="65559"/>
                </a:moveTo>
                <a:lnTo>
                  <a:pt x="245713" y="65559"/>
                </a:lnTo>
                <a:lnTo>
                  <a:pt x="245713" y="47001"/>
                </a:lnTo>
                <a:lnTo>
                  <a:pt x="362712" y="47001"/>
                </a:lnTo>
                <a:lnTo>
                  <a:pt x="362712" y="65559"/>
                </a:lnTo>
                <a:close/>
              </a:path>
              <a:path w="457835" h="254000">
                <a:moveTo>
                  <a:pt x="252370" y="201520"/>
                </a:moveTo>
                <a:lnTo>
                  <a:pt x="238855" y="184575"/>
                </a:lnTo>
                <a:lnTo>
                  <a:pt x="261983" y="165323"/>
                </a:lnTo>
                <a:lnTo>
                  <a:pt x="279250" y="139490"/>
                </a:lnTo>
                <a:lnTo>
                  <a:pt x="290086" y="109572"/>
                </a:lnTo>
                <a:lnTo>
                  <a:pt x="293925" y="78066"/>
                </a:lnTo>
                <a:lnTo>
                  <a:pt x="293925" y="65559"/>
                </a:lnTo>
                <a:lnTo>
                  <a:pt x="315106" y="65559"/>
                </a:lnTo>
                <a:lnTo>
                  <a:pt x="315106" y="78066"/>
                </a:lnTo>
                <a:lnTo>
                  <a:pt x="318891" y="108438"/>
                </a:lnTo>
                <a:lnTo>
                  <a:pt x="325303" y="125168"/>
                </a:lnTo>
                <a:lnTo>
                  <a:pt x="304818" y="125168"/>
                </a:lnTo>
                <a:lnTo>
                  <a:pt x="296339" y="148686"/>
                </a:lnTo>
                <a:lnTo>
                  <a:pt x="284646" y="169812"/>
                </a:lnTo>
                <a:lnTo>
                  <a:pt x="269926" y="187704"/>
                </a:lnTo>
                <a:lnTo>
                  <a:pt x="252370" y="201520"/>
                </a:lnTo>
                <a:close/>
              </a:path>
              <a:path w="457835" h="254000">
                <a:moveTo>
                  <a:pt x="357467" y="195872"/>
                </a:moveTo>
                <a:lnTo>
                  <a:pt x="339894" y="183307"/>
                </a:lnTo>
                <a:lnTo>
                  <a:pt x="325129" y="166836"/>
                </a:lnTo>
                <a:lnTo>
                  <a:pt x="313370" y="147208"/>
                </a:lnTo>
                <a:lnTo>
                  <a:pt x="304818" y="125168"/>
                </a:lnTo>
                <a:lnTo>
                  <a:pt x="325303" y="125168"/>
                </a:lnTo>
                <a:lnTo>
                  <a:pt x="329806" y="136918"/>
                </a:lnTo>
                <a:lnTo>
                  <a:pt x="347189" y="161239"/>
                </a:lnTo>
                <a:lnTo>
                  <a:pt x="370377" y="179129"/>
                </a:lnTo>
                <a:lnTo>
                  <a:pt x="357467" y="195872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833119" y="7881246"/>
            <a:ext cx="517525" cy="288925"/>
          </a:xfrm>
          <a:custGeom>
            <a:avLst/>
            <a:gdLst/>
            <a:ahLst/>
            <a:cxnLst/>
            <a:rect l="l" t="t" r="r" b="b"/>
            <a:pathLst>
              <a:path w="517525" h="288925">
                <a:moveTo>
                  <a:pt x="203537" y="185584"/>
                </a:moveTo>
                <a:lnTo>
                  <a:pt x="181146" y="185584"/>
                </a:lnTo>
                <a:lnTo>
                  <a:pt x="181146" y="201"/>
                </a:lnTo>
                <a:lnTo>
                  <a:pt x="203537" y="201"/>
                </a:lnTo>
                <a:lnTo>
                  <a:pt x="203537" y="185584"/>
                </a:lnTo>
                <a:close/>
              </a:path>
              <a:path w="517525" h="288925">
                <a:moveTo>
                  <a:pt x="66568" y="142415"/>
                </a:moveTo>
                <a:lnTo>
                  <a:pt x="40167" y="137952"/>
                </a:lnTo>
                <a:lnTo>
                  <a:pt x="19062" y="125168"/>
                </a:lnTo>
                <a:lnTo>
                  <a:pt x="5068" y="105425"/>
                </a:lnTo>
                <a:lnTo>
                  <a:pt x="0" y="80083"/>
                </a:lnTo>
                <a:lnTo>
                  <a:pt x="5068" y="54972"/>
                </a:lnTo>
                <a:lnTo>
                  <a:pt x="19062" y="35326"/>
                </a:lnTo>
                <a:lnTo>
                  <a:pt x="40167" y="22526"/>
                </a:lnTo>
                <a:lnTo>
                  <a:pt x="66568" y="17953"/>
                </a:lnTo>
                <a:lnTo>
                  <a:pt x="92937" y="22526"/>
                </a:lnTo>
                <a:lnTo>
                  <a:pt x="113973" y="35326"/>
                </a:lnTo>
                <a:lnTo>
                  <a:pt x="115527" y="37520"/>
                </a:lnTo>
                <a:lnTo>
                  <a:pt x="66568" y="37520"/>
                </a:lnTo>
                <a:lnTo>
                  <a:pt x="48766" y="40681"/>
                </a:lnTo>
                <a:lnTo>
                  <a:pt x="34595" y="49497"/>
                </a:lnTo>
                <a:lnTo>
                  <a:pt x="25265" y="62965"/>
                </a:lnTo>
                <a:lnTo>
                  <a:pt x="21987" y="80083"/>
                </a:lnTo>
                <a:lnTo>
                  <a:pt x="25265" y="97403"/>
                </a:lnTo>
                <a:lnTo>
                  <a:pt x="34595" y="110921"/>
                </a:lnTo>
                <a:lnTo>
                  <a:pt x="48766" y="119712"/>
                </a:lnTo>
                <a:lnTo>
                  <a:pt x="66568" y="122848"/>
                </a:lnTo>
                <a:lnTo>
                  <a:pt x="115609" y="122848"/>
                </a:lnTo>
                <a:lnTo>
                  <a:pt x="113973" y="125168"/>
                </a:lnTo>
                <a:lnTo>
                  <a:pt x="92937" y="137952"/>
                </a:lnTo>
                <a:lnTo>
                  <a:pt x="66568" y="142415"/>
                </a:lnTo>
                <a:close/>
              </a:path>
              <a:path w="517525" h="288925">
                <a:moveTo>
                  <a:pt x="115609" y="122848"/>
                </a:moveTo>
                <a:lnTo>
                  <a:pt x="66568" y="122848"/>
                </a:lnTo>
                <a:lnTo>
                  <a:pt x="84171" y="119712"/>
                </a:lnTo>
                <a:lnTo>
                  <a:pt x="98314" y="110921"/>
                </a:lnTo>
                <a:lnTo>
                  <a:pt x="107729" y="97403"/>
                </a:lnTo>
                <a:lnTo>
                  <a:pt x="111148" y="80083"/>
                </a:lnTo>
                <a:lnTo>
                  <a:pt x="107729" y="62965"/>
                </a:lnTo>
                <a:lnTo>
                  <a:pt x="98314" y="49497"/>
                </a:lnTo>
                <a:lnTo>
                  <a:pt x="84171" y="40681"/>
                </a:lnTo>
                <a:lnTo>
                  <a:pt x="66568" y="37520"/>
                </a:lnTo>
                <a:lnTo>
                  <a:pt x="115527" y="37520"/>
                </a:lnTo>
                <a:lnTo>
                  <a:pt x="127898" y="54972"/>
                </a:lnTo>
                <a:lnTo>
                  <a:pt x="132934" y="80083"/>
                </a:lnTo>
                <a:lnTo>
                  <a:pt x="127898" y="105425"/>
                </a:lnTo>
                <a:lnTo>
                  <a:pt x="115609" y="122848"/>
                </a:lnTo>
                <a:close/>
              </a:path>
              <a:path w="517525" h="288925">
                <a:moveTo>
                  <a:pt x="211404" y="247916"/>
                </a:moveTo>
                <a:lnTo>
                  <a:pt x="39739" y="247916"/>
                </a:lnTo>
                <a:lnTo>
                  <a:pt x="39739" y="166622"/>
                </a:lnTo>
                <a:lnTo>
                  <a:pt x="62130" y="166622"/>
                </a:lnTo>
                <a:lnTo>
                  <a:pt x="62130" y="229358"/>
                </a:lnTo>
                <a:lnTo>
                  <a:pt x="211404" y="229358"/>
                </a:lnTo>
                <a:lnTo>
                  <a:pt x="211404" y="247916"/>
                </a:lnTo>
                <a:close/>
              </a:path>
              <a:path w="517525" h="288925">
                <a:moveTo>
                  <a:pt x="444410" y="152703"/>
                </a:moveTo>
                <a:lnTo>
                  <a:pt x="422018" y="152703"/>
                </a:lnTo>
                <a:lnTo>
                  <a:pt x="422018" y="0"/>
                </a:lnTo>
                <a:lnTo>
                  <a:pt x="444410" y="0"/>
                </a:lnTo>
                <a:lnTo>
                  <a:pt x="444410" y="152703"/>
                </a:lnTo>
                <a:close/>
              </a:path>
              <a:path w="517525" h="288925">
                <a:moveTo>
                  <a:pt x="249142" y="141810"/>
                </a:moveTo>
                <a:lnTo>
                  <a:pt x="237443" y="124260"/>
                </a:lnTo>
                <a:lnTo>
                  <a:pt x="263613" y="110014"/>
                </a:lnTo>
                <a:lnTo>
                  <a:pt x="284015" y="89564"/>
                </a:lnTo>
                <a:lnTo>
                  <a:pt x="297269" y="64576"/>
                </a:lnTo>
                <a:lnTo>
                  <a:pt x="301994" y="36713"/>
                </a:lnTo>
                <a:lnTo>
                  <a:pt x="301994" y="12305"/>
                </a:lnTo>
                <a:lnTo>
                  <a:pt x="324788" y="12305"/>
                </a:lnTo>
                <a:lnTo>
                  <a:pt x="324788" y="36713"/>
                </a:lnTo>
                <a:lnTo>
                  <a:pt x="329453" y="63397"/>
                </a:lnTo>
                <a:lnTo>
                  <a:pt x="336774" y="76452"/>
                </a:lnTo>
                <a:lnTo>
                  <a:pt x="313593" y="76452"/>
                </a:lnTo>
                <a:lnTo>
                  <a:pt x="303054" y="97770"/>
                </a:lnTo>
                <a:lnTo>
                  <a:pt x="288440" y="116128"/>
                </a:lnTo>
                <a:lnTo>
                  <a:pt x="270290" y="130988"/>
                </a:lnTo>
                <a:lnTo>
                  <a:pt x="249142" y="141810"/>
                </a:lnTo>
                <a:close/>
              </a:path>
              <a:path w="517525" h="288925">
                <a:moveTo>
                  <a:pt x="377639" y="137372"/>
                </a:moveTo>
                <a:lnTo>
                  <a:pt x="356810" y="127272"/>
                </a:lnTo>
                <a:lnTo>
                  <a:pt x="338846" y="113456"/>
                </a:lnTo>
                <a:lnTo>
                  <a:pt x="324267" y="96368"/>
                </a:lnTo>
                <a:lnTo>
                  <a:pt x="313593" y="76452"/>
                </a:lnTo>
                <a:lnTo>
                  <a:pt x="336774" y="76452"/>
                </a:lnTo>
                <a:lnTo>
                  <a:pt x="342742" y="87093"/>
                </a:lnTo>
                <a:lnTo>
                  <a:pt x="363141" y="106326"/>
                </a:lnTo>
                <a:lnTo>
                  <a:pt x="389138" y="119621"/>
                </a:lnTo>
                <a:lnTo>
                  <a:pt x="377639" y="137372"/>
                </a:lnTo>
                <a:close/>
              </a:path>
              <a:path w="517525" h="288925">
                <a:moveTo>
                  <a:pt x="444410" y="253564"/>
                </a:moveTo>
                <a:lnTo>
                  <a:pt x="422018" y="253564"/>
                </a:lnTo>
                <a:lnTo>
                  <a:pt x="422018" y="183768"/>
                </a:lnTo>
                <a:lnTo>
                  <a:pt x="273753" y="183768"/>
                </a:lnTo>
                <a:lnTo>
                  <a:pt x="273753" y="165412"/>
                </a:lnTo>
                <a:lnTo>
                  <a:pt x="444410" y="165412"/>
                </a:lnTo>
                <a:lnTo>
                  <a:pt x="444410" y="253564"/>
                </a:lnTo>
                <a:close/>
              </a:path>
              <a:path w="517525" h="288925">
                <a:moveTo>
                  <a:pt x="495461" y="288664"/>
                </a:moveTo>
                <a:lnTo>
                  <a:pt x="474281" y="288664"/>
                </a:lnTo>
                <a:lnTo>
                  <a:pt x="490015" y="211001"/>
                </a:lnTo>
                <a:lnTo>
                  <a:pt x="517449" y="211001"/>
                </a:lnTo>
                <a:lnTo>
                  <a:pt x="495461" y="2886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34259" y="7881246"/>
            <a:ext cx="452120" cy="253365"/>
          </a:xfrm>
          <a:custGeom>
            <a:avLst/>
            <a:gdLst/>
            <a:ahLst/>
            <a:cxnLst/>
            <a:rect l="l" t="t" r="r" b="b"/>
            <a:pathLst>
              <a:path w="452120" h="253365">
                <a:moveTo>
                  <a:pt x="115385" y="101264"/>
                </a:moveTo>
                <a:lnTo>
                  <a:pt x="78126" y="98055"/>
                </a:lnTo>
                <a:lnTo>
                  <a:pt x="49850" y="88757"/>
                </a:lnTo>
                <a:lnTo>
                  <a:pt x="31900" y="73861"/>
                </a:lnTo>
                <a:lnTo>
                  <a:pt x="25618" y="53859"/>
                </a:lnTo>
                <a:lnTo>
                  <a:pt x="31900" y="33476"/>
                </a:lnTo>
                <a:lnTo>
                  <a:pt x="49850" y="18331"/>
                </a:lnTo>
                <a:lnTo>
                  <a:pt x="78126" y="8897"/>
                </a:lnTo>
                <a:lnTo>
                  <a:pt x="115385" y="5648"/>
                </a:lnTo>
                <a:lnTo>
                  <a:pt x="152697" y="8897"/>
                </a:lnTo>
                <a:lnTo>
                  <a:pt x="180894" y="18331"/>
                </a:lnTo>
                <a:lnTo>
                  <a:pt x="187099" y="23601"/>
                </a:lnTo>
                <a:lnTo>
                  <a:pt x="115385" y="23601"/>
                </a:lnTo>
                <a:lnTo>
                  <a:pt x="87679" y="25662"/>
                </a:lnTo>
                <a:lnTo>
                  <a:pt x="66669" y="31619"/>
                </a:lnTo>
                <a:lnTo>
                  <a:pt x="53374" y="41132"/>
                </a:lnTo>
                <a:lnTo>
                  <a:pt x="48816" y="53859"/>
                </a:lnTo>
                <a:lnTo>
                  <a:pt x="53374" y="66208"/>
                </a:lnTo>
                <a:lnTo>
                  <a:pt x="66669" y="75494"/>
                </a:lnTo>
                <a:lnTo>
                  <a:pt x="87679" y="81375"/>
                </a:lnTo>
                <a:lnTo>
                  <a:pt x="115385" y="83512"/>
                </a:lnTo>
                <a:lnTo>
                  <a:pt x="187173" y="83512"/>
                </a:lnTo>
                <a:lnTo>
                  <a:pt x="180894" y="88757"/>
                </a:lnTo>
                <a:lnTo>
                  <a:pt x="152697" y="98055"/>
                </a:lnTo>
                <a:lnTo>
                  <a:pt x="115385" y="101264"/>
                </a:lnTo>
                <a:close/>
              </a:path>
              <a:path w="452120" h="253365">
                <a:moveTo>
                  <a:pt x="187173" y="83512"/>
                </a:moveTo>
                <a:lnTo>
                  <a:pt x="115385" y="83512"/>
                </a:lnTo>
                <a:lnTo>
                  <a:pt x="143008" y="81375"/>
                </a:lnTo>
                <a:lnTo>
                  <a:pt x="164050" y="75494"/>
                </a:lnTo>
                <a:lnTo>
                  <a:pt x="177452" y="66208"/>
                </a:lnTo>
                <a:lnTo>
                  <a:pt x="182155" y="53859"/>
                </a:lnTo>
                <a:lnTo>
                  <a:pt x="177452" y="41132"/>
                </a:lnTo>
                <a:lnTo>
                  <a:pt x="164050" y="31619"/>
                </a:lnTo>
                <a:lnTo>
                  <a:pt x="143008" y="25662"/>
                </a:lnTo>
                <a:lnTo>
                  <a:pt x="115385" y="23601"/>
                </a:lnTo>
                <a:lnTo>
                  <a:pt x="187099" y="23601"/>
                </a:lnTo>
                <a:lnTo>
                  <a:pt x="198727" y="33476"/>
                </a:lnTo>
                <a:lnTo>
                  <a:pt x="204949" y="53859"/>
                </a:lnTo>
                <a:lnTo>
                  <a:pt x="198727" y="73861"/>
                </a:lnTo>
                <a:lnTo>
                  <a:pt x="187173" y="83512"/>
                </a:lnTo>
                <a:close/>
              </a:path>
              <a:path w="452120" h="253365">
                <a:moveTo>
                  <a:pt x="231173" y="141608"/>
                </a:moveTo>
                <a:lnTo>
                  <a:pt x="0" y="141608"/>
                </a:lnTo>
                <a:lnTo>
                  <a:pt x="0" y="123252"/>
                </a:lnTo>
                <a:lnTo>
                  <a:pt x="231173" y="123252"/>
                </a:lnTo>
                <a:lnTo>
                  <a:pt x="231173" y="141608"/>
                </a:lnTo>
                <a:close/>
              </a:path>
              <a:path w="452120" h="253365">
                <a:moveTo>
                  <a:pt x="202730" y="250135"/>
                </a:moveTo>
                <a:lnTo>
                  <a:pt x="28241" y="250135"/>
                </a:lnTo>
                <a:lnTo>
                  <a:pt x="28241" y="166824"/>
                </a:lnTo>
                <a:lnTo>
                  <a:pt x="202730" y="166824"/>
                </a:lnTo>
                <a:lnTo>
                  <a:pt x="202730" y="184777"/>
                </a:lnTo>
                <a:lnTo>
                  <a:pt x="50430" y="184777"/>
                </a:lnTo>
                <a:lnTo>
                  <a:pt x="50430" y="231778"/>
                </a:lnTo>
                <a:lnTo>
                  <a:pt x="202730" y="231778"/>
                </a:lnTo>
                <a:lnTo>
                  <a:pt x="202730" y="250135"/>
                </a:lnTo>
                <a:close/>
              </a:path>
              <a:path w="452120" h="253365">
                <a:moveTo>
                  <a:pt x="202730" y="231778"/>
                </a:moveTo>
                <a:lnTo>
                  <a:pt x="180944" y="231778"/>
                </a:lnTo>
                <a:lnTo>
                  <a:pt x="180944" y="184777"/>
                </a:lnTo>
                <a:lnTo>
                  <a:pt x="202730" y="184777"/>
                </a:lnTo>
                <a:lnTo>
                  <a:pt x="202730" y="231778"/>
                </a:lnTo>
                <a:close/>
              </a:path>
              <a:path w="452120" h="253365">
                <a:moveTo>
                  <a:pt x="451066" y="150282"/>
                </a:moveTo>
                <a:lnTo>
                  <a:pt x="428675" y="150282"/>
                </a:lnTo>
                <a:lnTo>
                  <a:pt x="428675" y="72821"/>
                </a:lnTo>
                <a:lnTo>
                  <a:pt x="372193" y="72821"/>
                </a:lnTo>
                <a:lnTo>
                  <a:pt x="372193" y="54263"/>
                </a:lnTo>
                <a:lnTo>
                  <a:pt x="428675" y="54263"/>
                </a:lnTo>
                <a:lnTo>
                  <a:pt x="428675" y="0"/>
                </a:lnTo>
                <a:lnTo>
                  <a:pt x="451066" y="0"/>
                </a:lnTo>
                <a:lnTo>
                  <a:pt x="451066" y="150282"/>
                </a:lnTo>
                <a:close/>
              </a:path>
              <a:path w="452120" h="253365">
                <a:moveTo>
                  <a:pt x="252773" y="145643"/>
                </a:moveTo>
                <a:lnTo>
                  <a:pt x="240670" y="127488"/>
                </a:lnTo>
                <a:lnTo>
                  <a:pt x="267247" y="113679"/>
                </a:lnTo>
                <a:lnTo>
                  <a:pt x="287772" y="93725"/>
                </a:lnTo>
                <a:lnTo>
                  <a:pt x="301035" y="68966"/>
                </a:lnTo>
                <a:lnTo>
                  <a:pt x="305826" y="40747"/>
                </a:lnTo>
                <a:lnTo>
                  <a:pt x="305826" y="14523"/>
                </a:lnTo>
                <a:lnTo>
                  <a:pt x="328016" y="14523"/>
                </a:lnTo>
                <a:lnTo>
                  <a:pt x="328016" y="39940"/>
                </a:lnTo>
                <a:lnTo>
                  <a:pt x="332517" y="65991"/>
                </a:lnTo>
                <a:lnTo>
                  <a:pt x="340461" y="80184"/>
                </a:lnTo>
                <a:lnTo>
                  <a:pt x="317425" y="80184"/>
                </a:lnTo>
                <a:lnTo>
                  <a:pt x="307082" y="101603"/>
                </a:lnTo>
                <a:lnTo>
                  <a:pt x="292551" y="119986"/>
                </a:lnTo>
                <a:lnTo>
                  <a:pt x="274293" y="134833"/>
                </a:lnTo>
                <a:lnTo>
                  <a:pt x="252773" y="145643"/>
                </a:lnTo>
                <a:close/>
              </a:path>
              <a:path w="452120" h="253365">
                <a:moveTo>
                  <a:pt x="378446" y="137977"/>
                </a:moveTo>
                <a:lnTo>
                  <a:pt x="358629" y="128281"/>
                </a:lnTo>
                <a:lnTo>
                  <a:pt x="341544" y="115170"/>
                </a:lnTo>
                <a:lnTo>
                  <a:pt x="327655" y="99015"/>
                </a:lnTo>
                <a:lnTo>
                  <a:pt x="317425" y="80184"/>
                </a:lnTo>
                <a:lnTo>
                  <a:pt x="340461" y="80184"/>
                </a:lnTo>
                <a:lnTo>
                  <a:pt x="345414" y="89035"/>
                </a:lnTo>
                <a:lnTo>
                  <a:pt x="365347" y="107653"/>
                </a:lnTo>
                <a:lnTo>
                  <a:pt x="390953" y="120428"/>
                </a:lnTo>
                <a:lnTo>
                  <a:pt x="378446" y="137977"/>
                </a:lnTo>
                <a:close/>
              </a:path>
              <a:path w="452120" h="253365">
                <a:moveTo>
                  <a:pt x="366948" y="252959"/>
                </a:moveTo>
                <a:lnTo>
                  <a:pt x="331354" y="249807"/>
                </a:lnTo>
                <a:lnTo>
                  <a:pt x="304591" y="240604"/>
                </a:lnTo>
                <a:lnTo>
                  <a:pt x="287775" y="225727"/>
                </a:lnTo>
                <a:lnTo>
                  <a:pt x="282023" y="205554"/>
                </a:lnTo>
                <a:lnTo>
                  <a:pt x="287775" y="185202"/>
                </a:lnTo>
                <a:lnTo>
                  <a:pt x="304591" y="170127"/>
                </a:lnTo>
                <a:lnTo>
                  <a:pt x="331354" y="160763"/>
                </a:lnTo>
                <a:lnTo>
                  <a:pt x="366948" y="157544"/>
                </a:lnTo>
                <a:lnTo>
                  <a:pt x="402429" y="160763"/>
                </a:lnTo>
                <a:lnTo>
                  <a:pt x="429154" y="170127"/>
                </a:lnTo>
                <a:lnTo>
                  <a:pt x="434933" y="175296"/>
                </a:lnTo>
                <a:lnTo>
                  <a:pt x="366948" y="175296"/>
                </a:lnTo>
                <a:lnTo>
                  <a:pt x="340693" y="177357"/>
                </a:lnTo>
                <a:lnTo>
                  <a:pt x="320905" y="183314"/>
                </a:lnTo>
                <a:lnTo>
                  <a:pt x="308455" y="192827"/>
                </a:lnTo>
                <a:lnTo>
                  <a:pt x="304213" y="205554"/>
                </a:lnTo>
                <a:lnTo>
                  <a:pt x="308455" y="217900"/>
                </a:lnTo>
                <a:lnTo>
                  <a:pt x="320905" y="227164"/>
                </a:lnTo>
                <a:lnTo>
                  <a:pt x="340693" y="232985"/>
                </a:lnTo>
                <a:lnTo>
                  <a:pt x="366948" y="235006"/>
                </a:lnTo>
                <a:lnTo>
                  <a:pt x="435496" y="235006"/>
                </a:lnTo>
                <a:lnTo>
                  <a:pt x="429154" y="240604"/>
                </a:lnTo>
                <a:lnTo>
                  <a:pt x="402429" y="249807"/>
                </a:lnTo>
                <a:lnTo>
                  <a:pt x="366948" y="252959"/>
                </a:lnTo>
                <a:close/>
              </a:path>
              <a:path w="452120" h="253365">
                <a:moveTo>
                  <a:pt x="435496" y="235006"/>
                </a:moveTo>
                <a:lnTo>
                  <a:pt x="366948" y="235006"/>
                </a:lnTo>
                <a:lnTo>
                  <a:pt x="393090" y="232985"/>
                </a:lnTo>
                <a:lnTo>
                  <a:pt x="412840" y="227164"/>
                </a:lnTo>
                <a:lnTo>
                  <a:pt x="425328" y="217900"/>
                </a:lnTo>
                <a:lnTo>
                  <a:pt x="429684" y="205554"/>
                </a:lnTo>
                <a:lnTo>
                  <a:pt x="425328" y="192827"/>
                </a:lnTo>
                <a:lnTo>
                  <a:pt x="412840" y="183314"/>
                </a:lnTo>
                <a:lnTo>
                  <a:pt x="393090" y="177357"/>
                </a:lnTo>
                <a:lnTo>
                  <a:pt x="366948" y="175296"/>
                </a:lnTo>
                <a:lnTo>
                  <a:pt x="434933" y="175296"/>
                </a:lnTo>
                <a:lnTo>
                  <a:pt x="446008" y="185202"/>
                </a:lnTo>
                <a:lnTo>
                  <a:pt x="451873" y="205554"/>
                </a:lnTo>
                <a:lnTo>
                  <a:pt x="446008" y="225727"/>
                </a:lnTo>
                <a:lnTo>
                  <a:pt x="435496" y="23500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983434" y="7881246"/>
            <a:ext cx="444500" cy="254000"/>
          </a:xfrm>
          <a:custGeom>
            <a:avLst/>
            <a:gdLst/>
            <a:ahLst/>
            <a:cxnLst/>
            <a:rect l="l" t="t" r="r" b="b"/>
            <a:pathLst>
              <a:path w="444500" h="254000">
                <a:moveTo>
                  <a:pt x="203537" y="185584"/>
                </a:moveTo>
                <a:lnTo>
                  <a:pt x="181146" y="185584"/>
                </a:lnTo>
                <a:lnTo>
                  <a:pt x="181146" y="201"/>
                </a:lnTo>
                <a:lnTo>
                  <a:pt x="203537" y="201"/>
                </a:lnTo>
                <a:lnTo>
                  <a:pt x="203537" y="185584"/>
                </a:lnTo>
                <a:close/>
              </a:path>
              <a:path w="444500" h="254000">
                <a:moveTo>
                  <a:pt x="66568" y="142415"/>
                </a:moveTo>
                <a:lnTo>
                  <a:pt x="40167" y="137952"/>
                </a:lnTo>
                <a:lnTo>
                  <a:pt x="19062" y="125168"/>
                </a:lnTo>
                <a:lnTo>
                  <a:pt x="5068" y="105425"/>
                </a:lnTo>
                <a:lnTo>
                  <a:pt x="0" y="80083"/>
                </a:lnTo>
                <a:lnTo>
                  <a:pt x="5068" y="54972"/>
                </a:lnTo>
                <a:lnTo>
                  <a:pt x="19062" y="35326"/>
                </a:lnTo>
                <a:lnTo>
                  <a:pt x="40167" y="22526"/>
                </a:lnTo>
                <a:lnTo>
                  <a:pt x="66568" y="17953"/>
                </a:lnTo>
                <a:lnTo>
                  <a:pt x="92937" y="22526"/>
                </a:lnTo>
                <a:lnTo>
                  <a:pt x="113973" y="35326"/>
                </a:lnTo>
                <a:lnTo>
                  <a:pt x="115527" y="37520"/>
                </a:lnTo>
                <a:lnTo>
                  <a:pt x="66568" y="37520"/>
                </a:lnTo>
                <a:lnTo>
                  <a:pt x="48766" y="40681"/>
                </a:lnTo>
                <a:lnTo>
                  <a:pt x="34595" y="49497"/>
                </a:lnTo>
                <a:lnTo>
                  <a:pt x="25265" y="62965"/>
                </a:lnTo>
                <a:lnTo>
                  <a:pt x="21987" y="80083"/>
                </a:lnTo>
                <a:lnTo>
                  <a:pt x="25265" y="97403"/>
                </a:lnTo>
                <a:lnTo>
                  <a:pt x="34595" y="110921"/>
                </a:lnTo>
                <a:lnTo>
                  <a:pt x="48766" y="119712"/>
                </a:lnTo>
                <a:lnTo>
                  <a:pt x="66568" y="122848"/>
                </a:lnTo>
                <a:lnTo>
                  <a:pt x="115609" y="122848"/>
                </a:lnTo>
                <a:lnTo>
                  <a:pt x="113973" y="125168"/>
                </a:lnTo>
                <a:lnTo>
                  <a:pt x="92937" y="137952"/>
                </a:lnTo>
                <a:lnTo>
                  <a:pt x="66568" y="142415"/>
                </a:lnTo>
                <a:close/>
              </a:path>
              <a:path w="444500" h="254000">
                <a:moveTo>
                  <a:pt x="115609" y="122848"/>
                </a:moveTo>
                <a:lnTo>
                  <a:pt x="66568" y="122848"/>
                </a:lnTo>
                <a:lnTo>
                  <a:pt x="84171" y="119712"/>
                </a:lnTo>
                <a:lnTo>
                  <a:pt x="98314" y="110921"/>
                </a:lnTo>
                <a:lnTo>
                  <a:pt x="107729" y="97403"/>
                </a:lnTo>
                <a:lnTo>
                  <a:pt x="111148" y="80083"/>
                </a:lnTo>
                <a:lnTo>
                  <a:pt x="107729" y="62965"/>
                </a:lnTo>
                <a:lnTo>
                  <a:pt x="98314" y="49497"/>
                </a:lnTo>
                <a:lnTo>
                  <a:pt x="84171" y="40681"/>
                </a:lnTo>
                <a:lnTo>
                  <a:pt x="66568" y="37520"/>
                </a:lnTo>
                <a:lnTo>
                  <a:pt x="115527" y="37520"/>
                </a:lnTo>
                <a:lnTo>
                  <a:pt x="127898" y="54972"/>
                </a:lnTo>
                <a:lnTo>
                  <a:pt x="132934" y="80083"/>
                </a:lnTo>
                <a:lnTo>
                  <a:pt x="127898" y="105425"/>
                </a:lnTo>
                <a:lnTo>
                  <a:pt x="115609" y="122848"/>
                </a:lnTo>
                <a:close/>
              </a:path>
              <a:path w="444500" h="254000">
                <a:moveTo>
                  <a:pt x="211404" y="247916"/>
                </a:moveTo>
                <a:lnTo>
                  <a:pt x="39739" y="247916"/>
                </a:lnTo>
                <a:lnTo>
                  <a:pt x="39739" y="166622"/>
                </a:lnTo>
                <a:lnTo>
                  <a:pt x="62130" y="166622"/>
                </a:lnTo>
                <a:lnTo>
                  <a:pt x="62130" y="229358"/>
                </a:lnTo>
                <a:lnTo>
                  <a:pt x="211404" y="229358"/>
                </a:lnTo>
                <a:lnTo>
                  <a:pt x="211404" y="247916"/>
                </a:lnTo>
                <a:close/>
              </a:path>
              <a:path w="444500" h="254000">
                <a:moveTo>
                  <a:pt x="444410" y="152703"/>
                </a:moveTo>
                <a:lnTo>
                  <a:pt x="422018" y="152703"/>
                </a:lnTo>
                <a:lnTo>
                  <a:pt x="422018" y="0"/>
                </a:lnTo>
                <a:lnTo>
                  <a:pt x="444410" y="0"/>
                </a:lnTo>
                <a:lnTo>
                  <a:pt x="444410" y="152703"/>
                </a:lnTo>
                <a:close/>
              </a:path>
              <a:path w="444500" h="254000">
                <a:moveTo>
                  <a:pt x="249142" y="141810"/>
                </a:moveTo>
                <a:lnTo>
                  <a:pt x="237443" y="124260"/>
                </a:lnTo>
                <a:lnTo>
                  <a:pt x="263613" y="110014"/>
                </a:lnTo>
                <a:lnTo>
                  <a:pt x="284015" y="89564"/>
                </a:lnTo>
                <a:lnTo>
                  <a:pt x="297269" y="64576"/>
                </a:lnTo>
                <a:lnTo>
                  <a:pt x="301994" y="36713"/>
                </a:lnTo>
                <a:lnTo>
                  <a:pt x="301994" y="12305"/>
                </a:lnTo>
                <a:lnTo>
                  <a:pt x="324788" y="12305"/>
                </a:lnTo>
                <a:lnTo>
                  <a:pt x="324788" y="36713"/>
                </a:lnTo>
                <a:lnTo>
                  <a:pt x="329453" y="63397"/>
                </a:lnTo>
                <a:lnTo>
                  <a:pt x="336774" y="76452"/>
                </a:lnTo>
                <a:lnTo>
                  <a:pt x="313593" y="76452"/>
                </a:lnTo>
                <a:lnTo>
                  <a:pt x="303054" y="97770"/>
                </a:lnTo>
                <a:lnTo>
                  <a:pt x="288440" y="116128"/>
                </a:lnTo>
                <a:lnTo>
                  <a:pt x="270290" y="130988"/>
                </a:lnTo>
                <a:lnTo>
                  <a:pt x="249142" y="141810"/>
                </a:lnTo>
                <a:close/>
              </a:path>
              <a:path w="444500" h="254000">
                <a:moveTo>
                  <a:pt x="377639" y="137372"/>
                </a:moveTo>
                <a:lnTo>
                  <a:pt x="356810" y="127272"/>
                </a:lnTo>
                <a:lnTo>
                  <a:pt x="338846" y="113456"/>
                </a:lnTo>
                <a:lnTo>
                  <a:pt x="324267" y="96368"/>
                </a:lnTo>
                <a:lnTo>
                  <a:pt x="313593" y="76452"/>
                </a:lnTo>
                <a:lnTo>
                  <a:pt x="336774" y="76452"/>
                </a:lnTo>
                <a:lnTo>
                  <a:pt x="342742" y="87093"/>
                </a:lnTo>
                <a:lnTo>
                  <a:pt x="363141" y="106326"/>
                </a:lnTo>
                <a:lnTo>
                  <a:pt x="389138" y="119621"/>
                </a:lnTo>
                <a:lnTo>
                  <a:pt x="377639" y="137372"/>
                </a:lnTo>
                <a:close/>
              </a:path>
              <a:path w="444500" h="254000">
                <a:moveTo>
                  <a:pt x="444410" y="253564"/>
                </a:moveTo>
                <a:lnTo>
                  <a:pt x="422018" y="253564"/>
                </a:lnTo>
                <a:lnTo>
                  <a:pt x="422018" y="183768"/>
                </a:lnTo>
                <a:lnTo>
                  <a:pt x="273753" y="183768"/>
                </a:lnTo>
                <a:lnTo>
                  <a:pt x="273753" y="165412"/>
                </a:lnTo>
                <a:lnTo>
                  <a:pt x="444410" y="165412"/>
                </a:lnTo>
                <a:lnTo>
                  <a:pt x="444410" y="2535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519077" y="8092248"/>
            <a:ext cx="43180" cy="78105"/>
          </a:xfrm>
          <a:custGeom>
            <a:avLst/>
            <a:gdLst/>
            <a:ahLst/>
            <a:cxnLst/>
            <a:rect l="l" t="t" r="r" b="b"/>
            <a:pathLst>
              <a:path w="43179" h="78104">
                <a:moveTo>
                  <a:pt x="21180" y="77663"/>
                </a:moveTo>
                <a:lnTo>
                  <a:pt x="0" y="77663"/>
                </a:lnTo>
                <a:lnTo>
                  <a:pt x="15734" y="0"/>
                </a:lnTo>
                <a:lnTo>
                  <a:pt x="43168" y="0"/>
                </a:lnTo>
                <a:lnTo>
                  <a:pt x="21180" y="7766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645636" y="7881246"/>
            <a:ext cx="480059" cy="254000"/>
          </a:xfrm>
          <a:custGeom>
            <a:avLst/>
            <a:gdLst/>
            <a:ahLst/>
            <a:cxnLst/>
            <a:rect l="l" t="t" r="r" b="b"/>
            <a:pathLst>
              <a:path w="480060" h="254000">
                <a:moveTo>
                  <a:pt x="201923" y="100659"/>
                </a:moveTo>
                <a:lnTo>
                  <a:pt x="30258" y="100659"/>
                </a:lnTo>
                <a:lnTo>
                  <a:pt x="30258" y="12305"/>
                </a:lnTo>
                <a:lnTo>
                  <a:pt x="201923" y="12305"/>
                </a:lnTo>
                <a:lnTo>
                  <a:pt x="201923" y="30258"/>
                </a:lnTo>
                <a:lnTo>
                  <a:pt x="52246" y="30258"/>
                </a:lnTo>
                <a:lnTo>
                  <a:pt x="52246" y="82706"/>
                </a:lnTo>
                <a:lnTo>
                  <a:pt x="201923" y="82706"/>
                </a:lnTo>
                <a:lnTo>
                  <a:pt x="201923" y="100659"/>
                </a:lnTo>
                <a:close/>
              </a:path>
              <a:path w="480060" h="254000">
                <a:moveTo>
                  <a:pt x="201923" y="82706"/>
                </a:moveTo>
                <a:lnTo>
                  <a:pt x="179734" y="82706"/>
                </a:lnTo>
                <a:lnTo>
                  <a:pt x="179734" y="30258"/>
                </a:lnTo>
                <a:lnTo>
                  <a:pt x="201923" y="30258"/>
                </a:lnTo>
                <a:lnTo>
                  <a:pt x="201923" y="82706"/>
                </a:lnTo>
                <a:close/>
              </a:path>
              <a:path w="480060" h="254000">
                <a:moveTo>
                  <a:pt x="232182" y="148265"/>
                </a:moveTo>
                <a:lnTo>
                  <a:pt x="0" y="148265"/>
                </a:lnTo>
                <a:lnTo>
                  <a:pt x="0" y="129707"/>
                </a:lnTo>
                <a:lnTo>
                  <a:pt x="232182" y="129707"/>
                </a:lnTo>
                <a:lnTo>
                  <a:pt x="232182" y="148265"/>
                </a:lnTo>
                <a:close/>
              </a:path>
              <a:path w="480060" h="254000">
                <a:moveTo>
                  <a:pt x="128900" y="200108"/>
                </a:moveTo>
                <a:lnTo>
                  <a:pt x="106711" y="200108"/>
                </a:lnTo>
                <a:lnTo>
                  <a:pt x="106711" y="148265"/>
                </a:lnTo>
                <a:lnTo>
                  <a:pt x="128900" y="148265"/>
                </a:lnTo>
                <a:lnTo>
                  <a:pt x="128900" y="200108"/>
                </a:lnTo>
                <a:close/>
              </a:path>
              <a:path w="480060" h="254000">
                <a:moveTo>
                  <a:pt x="206361" y="247916"/>
                </a:moveTo>
                <a:lnTo>
                  <a:pt x="29854" y="247916"/>
                </a:lnTo>
                <a:lnTo>
                  <a:pt x="29854" y="175094"/>
                </a:lnTo>
                <a:lnTo>
                  <a:pt x="52246" y="175094"/>
                </a:lnTo>
                <a:lnTo>
                  <a:pt x="52246" y="229358"/>
                </a:lnTo>
                <a:lnTo>
                  <a:pt x="206361" y="229358"/>
                </a:lnTo>
                <a:lnTo>
                  <a:pt x="206361" y="247916"/>
                </a:lnTo>
                <a:close/>
              </a:path>
              <a:path w="480060" h="254000">
                <a:moveTo>
                  <a:pt x="437551" y="253564"/>
                </a:moveTo>
                <a:lnTo>
                  <a:pt x="415160" y="253564"/>
                </a:lnTo>
                <a:lnTo>
                  <a:pt x="415160" y="0"/>
                </a:lnTo>
                <a:lnTo>
                  <a:pt x="437551" y="0"/>
                </a:lnTo>
                <a:lnTo>
                  <a:pt x="437551" y="102474"/>
                </a:lnTo>
                <a:lnTo>
                  <a:pt x="479913" y="102474"/>
                </a:lnTo>
                <a:lnTo>
                  <a:pt x="479913" y="121638"/>
                </a:lnTo>
                <a:lnTo>
                  <a:pt x="437551" y="121638"/>
                </a:lnTo>
                <a:lnTo>
                  <a:pt x="437551" y="253564"/>
                </a:lnTo>
                <a:close/>
              </a:path>
              <a:path w="480060" h="254000">
                <a:moveTo>
                  <a:pt x="384095" y="44782"/>
                </a:moveTo>
                <a:lnTo>
                  <a:pt x="246117" y="44782"/>
                </a:lnTo>
                <a:lnTo>
                  <a:pt x="246117" y="26022"/>
                </a:lnTo>
                <a:lnTo>
                  <a:pt x="384095" y="26022"/>
                </a:lnTo>
                <a:lnTo>
                  <a:pt x="384095" y="44782"/>
                </a:lnTo>
                <a:close/>
              </a:path>
              <a:path w="480060" h="254000">
                <a:moveTo>
                  <a:pt x="250555" y="204747"/>
                </a:moveTo>
                <a:lnTo>
                  <a:pt x="237039" y="186996"/>
                </a:lnTo>
                <a:lnTo>
                  <a:pt x="263036" y="168526"/>
                </a:lnTo>
                <a:lnTo>
                  <a:pt x="284646" y="141961"/>
                </a:lnTo>
                <a:lnTo>
                  <a:pt x="299447" y="110631"/>
                </a:lnTo>
                <a:lnTo>
                  <a:pt x="305020" y="77864"/>
                </a:lnTo>
                <a:lnTo>
                  <a:pt x="305020" y="44782"/>
                </a:lnTo>
                <a:lnTo>
                  <a:pt x="327007" y="44782"/>
                </a:lnTo>
                <a:lnTo>
                  <a:pt x="327007" y="77864"/>
                </a:lnTo>
                <a:lnTo>
                  <a:pt x="332066" y="108576"/>
                </a:lnTo>
                <a:lnTo>
                  <a:pt x="337703" y="120327"/>
                </a:lnTo>
                <a:lnTo>
                  <a:pt x="316215" y="120327"/>
                </a:lnTo>
                <a:lnTo>
                  <a:pt x="304977" y="147134"/>
                </a:lnTo>
                <a:lnTo>
                  <a:pt x="289626" y="171009"/>
                </a:lnTo>
                <a:lnTo>
                  <a:pt x="271154" y="190649"/>
                </a:lnTo>
                <a:lnTo>
                  <a:pt x="250555" y="204747"/>
                </a:lnTo>
                <a:close/>
              </a:path>
              <a:path w="480060" h="254000">
                <a:moveTo>
                  <a:pt x="380060" y="198494"/>
                </a:moveTo>
                <a:lnTo>
                  <a:pt x="359730" y="185188"/>
                </a:lnTo>
                <a:lnTo>
                  <a:pt x="341783" y="167013"/>
                </a:lnTo>
                <a:lnTo>
                  <a:pt x="327014" y="145036"/>
                </a:lnTo>
                <a:lnTo>
                  <a:pt x="316215" y="120327"/>
                </a:lnTo>
                <a:lnTo>
                  <a:pt x="337703" y="120327"/>
                </a:lnTo>
                <a:lnTo>
                  <a:pt x="346146" y="137927"/>
                </a:lnTo>
                <a:lnTo>
                  <a:pt x="367147" y="162966"/>
                </a:lnTo>
                <a:lnTo>
                  <a:pt x="392970" y="180743"/>
                </a:lnTo>
                <a:lnTo>
                  <a:pt x="380060" y="19849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195214" y="7881246"/>
            <a:ext cx="444500" cy="254000"/>
          </a:xfrm>
          <a:custGeom>
            <a:avLst/>
            <a:gdLst/>
            <a:ahLst/>
            <a:cxnLst/>
            <a:rect l="l" t="t" r="r" b="b"/>
            <a:pathLst>
              <a:path w="444500" h="254000">
                <a:moveTo>
                  <a:pt x="203537" y="185584"/>
                </a:moveTo>
                <a:lnTo>
                  <a:pt x="181146" y="185584"/>
                </a:lnTo>
                <a:lnTo>
                  <a:pt x="181146" y="201"/>
                </a:lnTo>
                <a:lnTo>
                  <a:pt x="203537" y="201"/>
                </a:lnTo>
                <a:lnTo>
                  <a:pt x="203537" y="185584"/>
                </a:lnTo>
                <a:close/>
              </a:path>
              <a:path w="444500" h="254000">
                <a:moveTo>
                  <a:pt x="66568" y="142415"/>
                </a:moveTo>
                <a:lnTo>
                  <a:pt x="40167" y="137952"/>
                </a:lnTo>
                <a:lnTo>
                  <a:pt x="19062" y="125168"/>
                </a:lnTo>
                <a:lnTo>
                  <a:pt x="5068" y="105425"/>
                </a:lnTo>
                <a:lnTo>
                  <a:pt x="0" y="80083"/>
                </a:lnTo>
                <a:lnTo>
                  <a:pt x="5068" y="54972"/>
                </a:lnTo>
                <a:lnTo>
                  <a:pt x="19062" y="35326"/>
                </a:lnTo>
                <a:lnTo>
                  <a:pt x="40167" y="22526"/>
                </a:lnTo>
                <a:lnTo>
                  <a:pt x="66568" y="17953"/>
                </a:lnTo>
                <a:lnTo>
                  <a:pt x="92937" y="22526"/>
                </a:lnTo>
                <a:lnTo>
                  <a:pt x="113973" y="35326"/>
                </a:lnTo>
                <a:lnTo>
                  <a:pt x="115527" y="37520"/>
                </a:lnTo>
                <a:lnTo>
                  <a:pt x="66568" y="37520"/>
                </a:lnTo>
                <a:lnTo>
                  <a:pt x="48766" y="40681"/>
                </a:lnTo>
                <a:lnTo>
                  <a:pt x="34595" y="49497"/>
                </a:lnTo>
                <a:lnTo>
                  <a:pt x="25265" y="62965"/>
                </a:lnTo>
                <a:lnTo>
                  <a:pt x="21987" y="80083"/>
                </a:lnTo>
                <a:lnTo>
                  <a:pt x="25265" y="97403"/>
                </a:lnTo>
                <a:lnTo>
                  <a:pt x="34595" y="110921"/>
                </a:lnTo>
                <a:lnTo>
                  <a:pt x="48766" y="119712"/>
                </a:lnTo>
                <a:lnTo>
                  <a:pt x="66568" y="122848"/>
                </a:lnTo>
                <a:lnTo>
                  <a:pt x="115609" y="122848"/>
                </a:lnTo>
                <a:lnTo>
                  <a:pt x="113973" y="125168"/>
                </a:lnTo>
                <a:lnTo>
                  <a:pt x="92937" y="137952"/>
                </a:lnTo>
                <a:lnTo>
                  <a:pt x="66568" y="142415"/>
                </a:lnTo>
                <a:close/>
              </a:path>
              <a:path w="444500" h="254000">
                <a:moveTo>
                  <a:pt x="115609" y="122848"/>
                </a:moveTo>
                <a:lnTo>
                  <a:pt x="66568" y="122848"/>
                </a:lnTo>
                <a:lnTo>
                  <a:pt x="84171" y="119712"/>
                </a:lnTo>
                <a:lnTo>
                  <a:pt x="98314" y="110921"/>
                </a:lnTo>
                <a:lnTo>
                  <a:pt x="107729" y="97403"/>
                </a:lnTo>
                <a:lnTo>
                  <a:pt x="111148" y="80083"/>
                </a:lnTo>
                <a:lnTo>
                  <a:pt x="107729" y="62965"/>
                </a:lnTo>
                <a:lnTo>
                  <a:pt x="98314" y="49497"/>
                </a:lnTo>
                <a:lnTo>
                  <a:pt x="84171" y="40681"/>
                </a:lnTo>
                <a:lnTo>
                  <a:pt x="66568" y="37520"/>
                </a:lnTo>
                <a:lnTo>
                  <a:pt x="115527" y="37520"/>
                </a:lnTo>
                <a:lnTo>
                  <a:pt x="127898" y="54972"/>
                </a:lnTo>
                <a:lnTo>
                  <a:pt x="132934" y="80083"/>
                </a:lnTo>
                <a:lnTo>
                  <a:pt x="127898" y="105425"/>
                </a:lnTo>
                <a:lnTo>
                  <a:pt x="115609" y="122848"/>
                </a:lnTo>
                <a:close/>
              </a:path>
              <a:path w="444500" h="254000">
                <a:moveTo>
                  <a:pt x="211404" y="247916"/>
                </a:moveTo>
                <a:lnTo>
                  <a:pt x="39739" y="247916"/>
                </a:lnTo>
                <a:lnTo>
                  <a:pt x="39739" y="166622"/>
                </a:lnTo>
                <a:lnTo>
                  <a:pt x="62130" y="166622"/>
                </a:lnTo>
                <a:lnTo>
                  <a:pt x="62130" y="229358"/>
                </a:lnTo>
                <a:lnTo>
                  <a:pt x="211404" y="229358"/>
                </a:lnTo>
                <a:lnTo>
                  <a:pt x="211404" y="247916"/>
                </a:lnTo>
                <a:close/>
              </a:path>
              <a:path w="444500" h="254000">
                <a:moveTo>
                  <a:pt x="444410" y="152703"/>
                </a:moveTo>
                <a:lnTo>
                  <a:pt x="422018" y="152703"/>
                </a:lnTo>
                <a:lnTo>
                  <a:pt x="422018" y="0"/>
                </a:lnTo>
                <a:lnTo>
                  <a:pt x="444410" y="0"/>
                </a:lnTo>
                <a:lnTo>
                  <a:pt x="444410" y="152703"/>
                </a:lnTo>
                <a:close/>
              </a:path>
              <a:path w="444500" h="254000">
                <a:moveTo>
                  <a:pt x="249142" y="141810"/>
                </a:moveTo>
                <a:lnTo>
                  <a:pt x="237443" y="124260"/>
                </a:lnTo>
                <a:lnTo>
                  <a:pt x="263613" y="110014"/>
                </a:lnTo>
                <a:lnTo>
                  <a:pt x="284015" y="89564"/>
                </a:lnTo>
                <a:lnTo>
                  <a:pt x="297269" y="64576"/>
                </a:lnTo>
                <a:lnTo>
                  <a:pt x="301994" y="36713"/>
                </a:lnTo>
                <a:lnTo>
                  <a:pt x="301994" y="12305"/>
                </a:lnTo>
                <a:lnTo>
                  <a:pt x="324788" y="12305"/>
                </a:lnTo>
                <a:lnTo>
                  <a:pt x="324788" y="36713"/>
                </a:lnTo>
                <a:lnTo>
                  <a:pt x="329453" y="63397"/>
                </a:lnTo>
                <a:lnTo>
                  <a:pt x="336774" y="76452"/>
                </a:lnTo>
                <a:lnTo>
                  <a:pt x="313593" y="76452"/>
                </a:lnTo>
                <a:lnTo>
                  <a:pt x="303054" y="97770"/>
                </a:lnTo>
                <a:lnTo>
                  <a:pt x="288440" y="116128"/>
                </a:lnTo>
                <a:lnTo>
                  <a:pt x="270290" y="130988"/>
                </a:lnTo>
                <a:lnTo>
                  <a:pt x="249142" y="141810"/>
                </a:lnTo>
                <a:close/>
              </a:path>
              <a:path w="444500" h="254000">
                <a:moveTo>
                  <a:pt x="377639" y="137372"/>
                </a:moveTo>
                <a:lnTo>
                  <a:pt x="356810" y="127272"/>
                </a:lnTo>
                <a:lnTo>
                  <a:pt x="338846" y="113456"/>
                </a:lnTo>
                <a:lnTo>
                  <a:pt x="324267" y="96368"/>
                </a:lnTo>
                <a:lnTo>
                  <a:pt x="313593" y="76452"/>
                </a:lnTo>
                <a:lnTo>
                  <a:pt x="336774" y="76452"/>
                </a:lnTo>
                <a:lnTo>
                  <a:pt x="342742" y="87093"/>
                </a:lnTo>
                <a:lnTo>
                  <a:pt x="363141" y="106326"/>
                </a:lnTo>
                <a:lnTo>
                  <a:pt x="389138" y="119621"/>
                </a:lnTo>
                <a:lnTo>
                  <a:pt x="377639" y="137372"/>
                </a:lnTo>
                <a:close/>
              </a:path>
              <a:path w="444500" h="254000">
                <a:moveTo>
                  <a:pt x="444410" y="253564"/>
                </a:moveTo>
                <a:lnTo>
                  <a:pt x="422018" y="253564"/>
                </a:lnTo>
                <a:lnTo>
                  <a:pt x="422018" y="183768"/>
                </a:lnTo>
                <a:lnTo>
                  <a:pt x="273753" y="183768"/>
                </a:lnTo>
                <a:lnTo>
                  <a:pt x="273753" y="165412"/>
                </a:lnTo>
                <a:lnTo>
                  <a:pt x="444410" y="165412"/>
                </a:lnTo>
                <a:lnTo>
                  <a:pt x="444410" y="25356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6161883" y="608552"/>
            <a:ext cx="577850" cy="187960"/>
          </a:xfrm>
          <a:custGeom>
            <a:avLst/>
            <a:gdLst/>
            <a:ahLst/>
            <a:cxnLst/>
            <a:rect l="l" t="t" r="r" b="b"/>
            <a:pathLst>
              <a:path w="577850" h="187959">
                <a:moveTo>
                  <a:pt x="147755" y="187415"/>
                </a:moveTo>
                <a:lnTo>
                  <a:pt x="131206" y="187415"/>
                </a:lnTo>
                <a:lnTo>
                  <a:pt x="131206" y="0"/>
                </a:lnTo>
                <a:lnTo>
                  <a:pt x="147755" y="0"/>
                </a:lnTo>
                <a:lnTo>
                  <a:pt x="147755" y="76039"/>
                </a:lnTo>
                <a:lnTo>
                  <a:pt x="179066" y="76039"/>
                </a:lnTo>
                <a:lnTo>
                  <a:pt x="179066" y="90353"/>
                </a:lnTo>
                <a:lnTo>
                  <a:pt x="147755" y="90353"/>
                </a:lnTo>
                <a:lnTo>
                  <a:pt x="147755" y="187415"/>
                </a:lnTo>
                <a:close/>
              </a:path>
              <a:path w="577850" h="187959">
                <a:moveTo>
                  <a:pt x="10436" y="147308"/>
                </a:moveTo>
                <a:lnTo>
                  <a:pt x="0" y="134038"/>
                </a:lnTo>
                <a:lnTo>
                  <a:pt x="19177" y="120047"/>
                </a:lnTo>
                <a:lnTo>
                  <a:pt x="34777" y="99932"/>
                </a:lnTo>
                <a:lnTo>
                  <a:pt x="45288" y="75960"/>
                </a:lnTo>
                <a:lnTo>
                  <a:pt x="49202" y="50395"/>
                </a:lnTo>
                <a:lnTo>
                  <a:pt x="49202" y="16251"/>
                </a:lnTo>
                <a:lnTo>
                  <a:pt x="65603" y="16251"/>
                </a:lnTo>
                <a:lnTo>
                  <a:pt x="65603" y="50395"/>
                </a:lnTo>
                <a:lnTo>
                  <a:pt x="69358" y="74961"/>
                </a:lnTo>
                <a:lnTo>
                  <a:pt x="73778" y="84687"/>
                </a:lnTo>
                <a:lnTo>
                  <a:pt x="57626" y="84687"/>
                </a:lnTo>
                <a:lnTo>
                  <a:pt x="49697" y="104546"/>
                </a:lnTo>
                <a:lnTo>
                  <a:pt x="38812" y="122120"/>
                </a:lnTo>
                <a:lnTo>
                  <a:pt x="25536" y="136633"/>
                </a:lnTo>
                <a:lnTo>
                  <a:pt x="10436" y="147308"/>
                </a:lnTo>
                <a:close/>
              </a:path>
              <a:path w="577850" h="187959">
                <a:moveTo>
                  <a:pt x="103772" y="143730"/>
                </a:moveTo>
                <a:lnTo>
                  <a:pt x="89055" y="133603"/>
                </a:lnTo>
                <a:lnTo>
                  <a:pt x="76114" y="119911"/>
                </a:lnTo>
                <a:lnTo>
                  <a:pt x="65465" y="103369"/>
                </a:lnTo>
                <a:lnTo>
                  <a:pt x="57626" y="84687"/>
                </a:lnTo>
                <a:lnTo>
                  <a:pt x="73778" y="84687"/>
                </a:lnTo>
                <a:lnTo>
                  <a:pt x="79767" y="97864"/>
                </a:lnTo>
                <a:lnTo>
                  <a:pt x="95208" y="117048"/>
                </a:lnTo>
                <a:lnTo>
                  <a:pt x="114059" y="130460"/>
                </a:lnTo>
                <a:lnTo>
                  <a:pt x="103772" y="143730"/>
                </a:lnTo>
                <a:close/>
              </a:path>
              <a:path w="577850" h="187959">
                <a:moveTo>
                  <a:pt x="345590" y="124049"/>
                </a:moveTo>
                <a:lnTo>
                  <a:pt x="328891" y="122111"/>
                </a:lnTo>
                <a:lnTo>
                  <a:pt x="332945" y="96971"/>
                </a:lnTo>
                <a:lnTo>
                  <a:pt x="335042" y="74865"/>
                </a:lnTo>
                <a:lnTo>
                  <a:pt x="335852" y="55247"/>
                </a:lnTo>
                <a:lnTo>
                  <a:pt x="336048" y="37572"/>
                </a:lnTo>
                <a:lnTo>
                  <a:pt x="336048" y="32652"/>
                </a:lnTo>
                <a:lnTo>
                  <a:pt x="220497" y="32652"/>
                </a:lnTo>
                <a:lnTo>
                  <a:pt x="220497" y="18935"/>
                </a:lnTo>
                <a:lnTo>
                  <a:pt x="352598" y="18935"/>
                </a:lnTo>
                <a:lnTo>
                  <a:pt x="352598" y="37572"/>
                </a:lnTo>
                <a:lnTo>
                  <a:pt x="352405" y="55529"/>
                </a:lnTo>
                <a:lnTo>
                  <a:pt x="351610" y="75331"/>
                </a:lnTo>
                <a:lnTo>
                  <a:pt x="349558" y="97873"/>
                </a:lnTo>
                <a:lnTo>
                  <a:pt x="345590" y="124049"/>
                </a:lnTo>
                <a:close/>
              </a:path>
              <a:path w="577850" h="187959">
                <a:moveTo>
                  <a:pt x="285653" y="147010"/>
                </a:moveTo>
                <a:lnTo>
                  <a:pt x="269252" y="147010"/>
                </a:lnTo>
                <a:lnTo>
                  <a:pt x="269252" y="80065"/>
                </a:lnTo>
                <a:lnTo>
                  <a:pt x="285653" y="80065"/>
                </a:lnTo>
                <a:lnTo>
                  <a:pt x="285653" y="147010"/>
                </a:lnTo>
                <a:close/>
              </a:path>
              <a:path w="577850" h="187959">
                <a:moveTo>
                  <a:pt x="373173" y="160876"/>
                </a:moveTo>
                <a:lnTo>
                  <a:pt x="202307" y="160876"/>
                </a:lnTo>
                <a:lnTo>
                  <a:pt x="202307" y="147010"/>
                </a:lnTo>
                <a:lnTo>
                  <a:pt x="373173" y="147010"/>
                </a:lnTo>
                <a:lnTo>
                  <a:pt x="373173" y="160876"/>
                </a:lnTo>
                <a:close/>
              </a:path>
              <a:path w="577850" h="187959">
                <a:moveTo>
                  <a:pt x="546705" y="187415"/>
                </a:moveTo>
                <a:lnTo>
                  <a:pt x="530305" y="187415"/>
                </a:lnTo>
                <a:lnTo>
                  <a:pt x="530305" y="0"/>
                </a:lnTo>
                <a:lnTo>
                  <a:pt x="546705" y="0"/>
                </a:lnTo>
                <a:lnTo>
                  <a:pt x="546705" y="77381"/>
                </a:lnTo>
                <a:lnTo>
                  <a:pt x="577271" y="77381"/>
                </a:lnTo>
                <a:lnTo>
                  <a:pt x="577271" y="91546"/>
                </a:lnTo>
                <a:lnTo>
                  <a:pt x="546705" y="91546"/>
                </a:lnTo>
                <a:lnTo>
                  <a:pt x="546705" y="187415"/>
                </a:lnTo>
                <a:close/>
              </a:path>
              <a:path w="577850" h="187959">
                <a:moveTo>
                  <a:pt x="402379" y="146563"/>
                </a:moveTo>
                <a:lnTo>
                  <a:pt x="399546" y="132697"/>
                </a:lnTo>
                <a:lnTo>
                  <a:pt x="423774" y="132529"/>
                </a:lnTo>
                <a:lnTo>
                  <a:pt x="450239" y="132026"/>
                </a:lnTo>
                <a:lnTo>
                  <a:pt x="450239" y="99597"/>
                </a:lnTo>
                <a:lnTo>
                  <a:pt x="433159" y="94841"/>
                </a:lnTo>
                <a:lnTo>
                  <a:pt x="419944" y="85591"/>
                </a:lnTo>
                <a:lnTo>
                  <a:pt x="411440" y="72497"/>
                </a:lnTo>
                <a:lnTo>
                  <a:pt x="408492" y="56209"/>
                </a:lnTo>
                <a:lnTo>
                  <a:pt x="412103" y="38350"/>
                </a:lnTo>
                <a:lnTo>
                  <a:pt x="422395" y="24489"/>
                </a:lnTo>
                <a:lnTo>
                  <a:pt x="438223" y="15492"/>
                </a:lnTo>
                <a:lnTo>
                  <a:pt x="458440" y="12226"/>
                </a:lnTo>
                <a:lnTo>
                  <a:pt x="478363" y="15492"/>
                </a:lnTo>
                <a:lnTo>
                  <a:pt x="494148" y="24489"/>
                </a:lnTo>
                <a:lnTo>
                  <a:pt x="495577" y="26390"/>
                </a:lnTo>
                <a:lnTo>
                  <a:pt x="458440" y="26390"/>
                </a:lnTo>
                <a:lnTo>
                  <a:pt x="444827" y="28638"/>
                </a:lnTo>
                <a:lnTo>
                  <a:pt x="434081" y="34758"/>
                </a:lnTo>
                <a:lnTo>
                  <a:pt x="427052" y="44149"/>
                </a:lnTo>
                <a:lnTo>
                  <a:pt x="424594" y="56209"/>
                </a:lnTo>
                <a:lnTo>
                  <a:pt x="427052" y="68289"/>
                </a:lnTo>
                <a:lnTo>
                  <a:pt x="434081" y="77698"/>
                </a:lnTo>
                <a:lnTo>
                  <a:pt x="444827" y="83781"/>
                </a:lnTo>
                <a:lnTo>
                  <a:pt x="458440" y="85880"/>
                </a:lnTo>
                <a:lnTo>
                  <a:pt x="496171" y="85880"/>
                </a:lnTo>
                <a:lnTo>
                  <a:pt x="483552" y="94767"/>
                </a:lnTo>
                <a:lnTo>
                  <a:pt x="466789" y="99522"/>
                </a:lnTo>
                <a:lnTo>
                  <a:pt x="466789" y="131429"/>
                </a:lnTo>
                <a:lnTo>
                  <a:pt x="518632" y="131429"/>
                </a:lnTo>
                <a:lnTo>
                  <a:pt x="519421" y="139704"/>
                </a:lnTo>
                <a:lnTo>
                  <a:pt x="488972" y="143648"/>
                </a:lnTo>
                <a:lnTo>
                  <a:pt x="458328" y="145761"/>
                </a:lnTo>
                <a:lnTo>
                  <a:pt x="428969" y="146560"/>
                </a:lnTo>
                <a:lnTo>
                  <a:pt x="402379" y="146563"/>
                </a:lnTo>
                <a:close/>
              </a:path>
              <a:path w="577850" h="187959">
                <a:moveTo>
                  <a:pt x="496171" y="85880"/>
                </a:moveTo>
                <a:lnTo>
                  <a:pt x="458440" y="85880"/>
                </a:lnTo>
                <a:lnTo>
                  <a:pt x="471861" y="83781"/>
                </a:lnTo>
                <a:lnTo>
                  <a:pt x="482500" y="77698"/>
                </a:lnTo>
                <a:lnTo>
                  <a:pt x="489533" y="68289"/>
                </a:lnTo>
                <a:lnTo>
                  <a:pt x="492136" y="56209"/>
                </a:lnTo>
                <a:lnTo>
                  <a:pt x="489533" y="44149"/>
                </a:lnTo>
                <a:lnTo>
                  <a:pt x="482500" y="34758"/>
                </a:lnTo>
                <a:lnTo>
                  <a:pt x="471861" y="28638"/>
                </a:lnTo>
                <a:lnTo>
                  <a:pt x="458440" y="26390"/>
                </a:lnTo>
                <a:lnTo>
                  <a:pt x="495577" y="26390"/>
                </a:lnTo>
                <a:lnTo>
                  <a:pt x="504567" y="38350"/>
                </a:lnTo>
                <a:lnTo>
                  <a:pt x="508387" y="56209"/>
                </a:lnTo>
                <a:lnTo>
                  <a:pt x="505253" y="72454"/>
                </a:lnTo>
                <a:lnTo>
                  <a:pt x="496674" y="85526"/>
                </a:lnTo>
                <a:lnTo>
                  <a:pt x="496171" y="85880"/>
                </a:lnTo>
                <a:close/>
              </a:path>
              <a:path w="577850" h="187959">
                <a:moveTo>
                  <a:pt x="518632" y="131429"/>
                </a:moveTo>
                <a:lnTo>
                  <a:pt x="466789" y="131429"/>
                </a:lnTo>
                <a:lnTo>
                  <a:pt x="479921" y="130723"/>
                </a:lnTo>
                <a:lnTo>
                  <a:pt x="492956" y="129808"/>
                </a:lnTo>
                <a:lnTo>
                  <a:pt x="505766" y="128641"/>
                </a:lnTo>
                <a:lnTo>
                  <a:pt x="518228" y="127180"/>
                </a:lnTo>
                <a:lnTo>
                  <a:pt x="518632" y="131429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6830383" y="608552"/>
            <a:ext cx="359410" cy="183515"/>
          </a:xfrm>
          <a:custGeom>
            <a:avLst/>
            <a:gdLst/>
            <a:ahLst/>
            <a:cxnLst/>
            <a:rect l="l" t="t" r="r" b="b"/>
            <a:pathLst>
              <a:path w="359409" h="183515">
                <a:moveTo>
                  <a:pt x="155210" y="31161"/>
                </a:moveTo>
                <a:lnTo>
                  <a:pt x="15207" y="31161"/>
                </a:lnTo>
                <a:lnTo>
                  <a:pt x="15207" y="17444"/>
                </a:lnTo>
                <a:lnTo>
                  <a:pt x="155210" y="17444"/>
                </a:lnTo>
                <a:lnTo>
                  <a:pt x="155210" y="31161"/>
                </a:lnTo>
                <a:close/>
              </a:path>
              <a:path w="359409" h="183515">
                <a:moveTo>
                  <a:pt x="61279" y="92291"/>
                </a:moveTo>
                <a:lnTo>
                  <a:pt x="44878" y="92291"/>
                </a:lnTo>
                <a:lnTo>
                  <a:pt x="44878" y="31161"/>
                </a:lnTo>
                <a:lnTo>
                  <a:pt x="61279" y="31161"/>
                </a:lnTo>
                <a:lnTo>
                  <a:pt x="61279" y="92291"/>
                </a:lnTo>
                <a:close/>
              </a:path>
              <a:path w="359409" h="183515">
                <a:moveTo>
                  <a:pt x="125391" y="92291"/>
                </a:moveTo>
                <a:lnTo>
                  <a:pt x="109139" y="92291"/>
                </a:lnTo>
                <a:lnTo>
                  <a:pt x="109139" y="31161"/>
                </a:lnTo>
                <a:lnTo>
                  <a:pt x="125391" y="31161"/>
                </a:lnTo>
                <a:lnTo>
                  <a:pt x="125391" y="92291"/>
                </a:lnTo>
                <a:close/>
              </a:path>
              <a:path w="359409" h="183515">
                <a:moveTo>
                  <a:pt x="154763" y="106008"/>
                </a:moveTo>
                <a:lnTo>
                  <a:pt x="15506" y="106008"/>
                </a:lnTo>
                <a:lnTo>
                  <a:pt x="15506" y="92291"/>
                </a:lnTo>
                <a:lnTo>
                  <a:pt x="154763" y="92291"/>
                </a:lnTo>
                <a:lnTo>
                  <a:pt x="154763" y="106008"/>
                </a:lnTo>
                <a:close/>
              </a:path>
              <a:path w="359409" h="183515">
                <a:moveTo>
                  <a:pt x="64410" y="150737"/>
                </a:moveTo>
                <a:lnTo>
                  <a:pt x="47860" y="150737"/>
                </a:lnTo>
                <a:lnTo>
                  <a:pt x="47860" y="106008"/>
                </a:lnTo>
                <a:lnTo>
                  <a:pt x="64410" y="106008"/>
                </a:lnTo>
                <a:lnTo>
                  <a:pt x="64410" y="150737"/>
                </a:lnTo>
                <a:close/>
              </a:path>
              <a:path w="359409" h="183515">
                <a:moveTo>
                  <a:pt x="122558" y="150737"/>
                </a:moveTo>
                <a:lnTo>
                  <a:pt x="106008" y="150737"/>
                </a:lnTo>
                <a:lnTo>
                  <a:pt x="106008" y="106008"/>
                </a:lnTo>
                <a:lnTo>
                  <a:pt x="122558" y="106008"/>
                </a:lnTo>
                <a:lnTo>
                  <a:pt x="122558" y="150737"/>
                </a:lnTo>
                <a:close/>
              </a:path>
              <a:path w="359409" h="183515">
                <a:moveTo>
                  <a:pt x="171611" y="164454"/>
                </a:moveTo>
                <a:lnTo>
                  <a:pt x="0" y="164454"/>
                </a:lnTo>
                <a:lnTo>
                  <a:pt x="0" y="150737"/>
                </a:lnTo>
                <a:lnTo>
                  <a:pt x="171611" y="150737"/>
                </a:lnTo>
                <a:lnTo>
                  <a:pt x="171611" y="164454"/>
                </a:lnTo>
                <a:close/>
              </a:path>
              <a:path w="359409" h="183515">
                <a:moveTo>
                  <a:pt x="261797" y="23110"/>
                </a:moveTo>
                <a:lnTo>
                  <a:pt x="245397" y="23110"/>
                </a:lnTo>
                <a:lnTo>
                  <a:pt x="245397" y="0"/>
                </a:lnTo>
                <a:lnTo>
                  <a:pt x="261797" y="0"/>
                </a:lnTo>
                <a:lnTo>
                  <a:pt x="261797" y="23110"/>
                </a:lnTo>
                <a:close/>
              </a:path>
              <a:path w="359409" h="183515">
                <a:moveTo>
                  <a:pt x="354984" y="143133"/>
                </a:moveTo>
                <a:lnTo>
                  <a:pt x="338434" y="143133"/>
                </a:lnTo>
                <a:lnTo>
                  <a:pt x="338434" y="102728"/>
                </a:lnTo>
                <a:lnTo>
                  <a:pt x="305781" y="102728"/>
                </a:lnTo>
                <a:lnTo>
                  <a:pt x="305781" y="89309"/>
                </a:lnTo>
                <a:lnTo>
                  <a:pt x="338434" y="89309"/>
                </a:lnTo>
                <a:lnTo>
                  <a:pt x="338434" y="63813"/>
                </a:lnTo>
                <a:lnTo>
                  <a:pt x="305781" y="63813"/>
                </a:lnTo>
                <a:lnTo>
                  <a:pt x="305781" y="50096"/>
                </a:lnTo>
                <a:lnTo>
                  <a:pt x="338434" y="50096"/>
                </a:lnTo>
                <a:lnTo>
                  <a:pt x="338434" y="149"/>
                </a:lnTo>
                <a:lnTo>
                  <a:pt x="354984" y="149"/>
                </a:lnTo>
                <a:lnTo>
                  <a:pt x="354984" y="143133"/>
                </a:lnTo>
                <a:close/>
              </a:path>
              <a:path w="359409" h="183515">
                <a:moveTo>
                  <a:pt x="305930" y="36678"/>
                </a:moveTo>
                <a:lnTo>
                  <a:pt x="199773" y="36678"/>
                </a:lnTo>
                <a:lnTo>
                  <a:pt x="199773" y="23110"/>
                </a:lnTo>
                <a:lnTo>
                  <a:pt x="305930" y="23110"/>
                </a:lnTo>
                <a:lnTo>
                  <a:pt x="305930" y="36678"/>
                </a:lnTo>
                <a:close/>
              </a:path>
              <a:path w="359409" h="183515">
                <a:moveTo>
                  <a:pt x="253448" y="118532"/>
                </a:moveTo>
                <a:lnTo>
                  <a:pt x="236157" y="115939"/>
                </a:lnTo>
                <a:lnTo>
                  <a:pt x="222696" y="108636"/>
                </a:lnTo>
                <a:lnTo>
                  <a:pt x="213988" y="97335"/>
                </a:lnTo>
                <a:lnTo>
                  <a:pt x="210955" y="82749"/>
                </a:lnTo>
                <a:lnTo>
                  <a:pt x="213988" y="68100"/>
                </a:lnTo>
                <a:lnTo>
                  <a:pt x="222696" y="56806"/>
                </a:lnTo>
                <a:lnTo>
                  <a:pt x="236157" y="49537"/>
                </a:lnTo>
                <a:lnTo>
                  <a:pt x="253448" y="46965"/>
                </a:lnTo>
                <a:lnTo>
                  <a:pt x="270680" y="49537"/>
                </a:lnTo>
                <a:lnTo>
                  <a:pt x="284181" y="56806"/>
                </a:lnTo>
                <a:lnTo>
                  <a:pt x="286746" y="60086"/>
                </a:lnTo>
                <a:lnTo>
                  <a:pt x="253448" y="60086"/>
                </a:lnTo>
                <a:lnTo>
                  <a:pt x="242417" y="61803"/>
                </a:lnTo>
                <a:lnTo>
                  <a:pt x="233860" y="66441"/>
                </a:lnTo>
                <a:lnTo>
                  <a:pt x="228351" y="73568"/>
                </a:lnTo>
                <a:lnTo>
                  <a:pt x="226461" y="82749"/>
                </a:lnTo>
                <a:lnTo>
                  <a:pt x="228351" y="92014"/>
                </a:lnTo>
                <a:lnTo>
                  <a:pt x="233860" y="99168"/>
                </a:lnTo>
                <a:lnTo>
                  <a:pt x="242417" y="103779"/>
                </a:lnTo>
                <a:lnTo>
                  <a:pt x="253448" y="105412"/>
                </a:lnTo>
                <a:lnTo>
                  <a:pt x="286700" y="105412"/>
                </a:lnTo>
                <a:lnTo>
                  <a:pt x="284181" y="108636"/>
                </a:lnTo>
                <a:lnTo>
                  <a:pt x="270680" y="115939"/>
                </a:lnTo>
                <a:lnTo>
                  <a:pt x="253448" y="118532"/>
                </a:lnTo>
                <a:close/>
              </a:path>
              <a:path w="359409" h="183515">
                <a:moveTo>
                  <a:pt x="286700" y="105412"/>
                </a:moveTo>
                <a:lnTo>
                  <a:pt x="253448" y="105412"/>
                </a:lnTo>
                <a:lnTo>
                  <a:pt x="264397" y="103779"/>
                </a:lnTo>
                <a:lnTo>
                  <a:pt x="272942" y="99168"/>
                </a:lnTo>
                <a:lnTo>
                  <a:pt x="278524" y="92014"/>
                </a:lnTo>
                <a:lnTo>
                  <a:pt x="280584" y="82749"/>
                </a:lnTo>
                <a:lnTo>
                  <a:pt x="278524" y="73568"/>
                </a:lnTo>
                <a:lnTo>
                  <a:pt x="272942" y="66441"/>
                </a:lnTo>
                <a:lnTo>
                  <a:pt x="264397" y="61803"/>
                </a:lnTo>
                <a:lnTo>
                  <a:pt x="253448" y="60086"/>
                </a:lnTo>
                <a:lnTo>
                  <a:pt x="286746" y="60086"/>
                </a:lnTo>
                <a:lnTo>
                  <a:pt x="293012" y="68100"/>
                </a:lnTo>
                <a:lnTo>
                  <a:pt x="296239" y="82749"/>
                </a:lnTo>
                <a:lnTo>
                  <a:pt x="293012" y="97335"/>
                </a:lnTo>
                <a:lnTo>
                  <a:pt x="286700" y="105412"/>
                </a:lnTo>
                <a:close/>
              </a:path>
              <a:path w="359409" h="183515">
                <a:moveTo>
                  <a:pt x="359307" y="183241"/>
                </a:moveTo>
                <a:lnTo>
                  <a:pt x="233767" y="183241"/>
                </a:lnTo>
                <a:lnTo>
                  <a:pt x="233767" y="130460"/>
                </a:lnTo>
                <a:lnTo>
                  <a:pt x="250466" y="130460"/>
                </a:lnTo>
                <a:lnTo>
                  <a:pt x="250466" y="169524"/>
                </a:lnTo>
                <a:lnTo>
                  <a:pt x="359307" y="169524"/>
                </a:lnTo>
                <a:lnTo>
                  <a:pt x="359307" y="18324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7817014"/>
            <a:ext cx="2672080" cy="783590"/>
          </a:xfrm>
          <a:custGeom>
            <a:avLst/>
            <a:gdLst/>
            <a:ahLst/>
            <a:cxnLst/>
            <a:rect l="l" t="t" r="r" b="b"/>
            <a:pathLst>
              <a:path w="2672080" h="783590">
                <a:moveTo>
                  <a:pt x="1035905" y="783551"/>
                </a:moveTo>
                <a:lnTo>
                  <a:pt x="0" y="564271"/>
                </a:lnTo>
                <a:lnTo>
                  <a:pt x="0" y="284063"/>
                </a:lnTo>
                <a:lnTo>
                  <a:pt x="1053545" y="0"/>
                </a:lnTo>
                <a:lnTo>
                  <a:pt x="2671584" y="342516"/>
                </a:lnTo>
                <a:lnTo>
                  <a:pt x="1035905" y="783551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7803966"/>
            <a:ext cx="2675255" cy="809625"/>
          </a:xfrm>
          <a:custGeom>
            <a:avLst/>
            <a:gdLst/>
            <a:ahLst/>
            <a:cxnLst/>
            <a:rect l="l" t="t" r="r" b="b"/>
            <a:pathLst>
              <a:path w="2675255" h="809625">
                <a:moveTo>
                  <a:pt x="0" y="310148"/>
                </a:moveTo>
                <a:lnTo>
                  <a:pt x="0" y="283992"/>
                </a:lnTo>
                <a:lnTo>
                  <a:pt x="1053141" y="0"/>
                </a:lnTo>
                <a:lnTo>
                  <a:pt x="1175815" y="25970"/>
                </a:lnTo>
                <a:lnTo>
                  <a:pt x="1053873" y="25970"/>
                </a:lnTo>
                <a:lnTo>
                  <a:pt x="0" y="310148"/>
                </a:lnTo>
                <a:close/>
              </a:path>
              <a:path w="2675255" h="809625">
                <a:moveTo>
                  <a:pt x="1132457" y="783602"/>
                </a:moveTo>
                <a:lnTo>
                  <a:pt x="1035526" y="783602"/>
                </a:lnTo>
                <a:lnTo>
                  <a:pt x="2617477" y="356955"/>
                </a:lnTo>
                <a:lnTo>
                  <a:pt x="1053873" y="25970"/>
                </a:lnTo>
                <a:lnTo>
                  <a:pt x="1175815" y="25970"/>
                </a:lnTo>
                <a:lnTo>
                  <a:pt x="2674184" y="343173"/>
                </a:lnTo>
                <a:lnTo>
                  <a:pt x="2674865" y="367727"/>
                </a:lnTo>
                <a:lnTo>
                  <a:pt x="1132457" y="783602"/>
                </a:lnTo>
                <a:close/>
              </a:path>
              <a:path w="2675255" h="809625">
                <a:moveTo>
                  <a:pt x="1036233" y="809546"/>
                </a:moveTo>
                <a:lnTo>
                  <a:pt x="0" y="590193"/>
                </a:lnTo>
                <a:lnTo>
                  <a:pt x="0" y="564377"/>
                </a:lnTo>
                <a:lnTo>
                  <a:pt x="1035526" y="783602"/>
                </a:lnTo>
                <a:lnTo>
                  <a:pt x="1132457" y="783602"/>
                </a:lnTo>
                <a:lnTo>
                  <a:pt x="1130113" y="784234"/>
                </a:lnTo>
                <a:lnTo>
                  <a:pt x="1038504" y="784234"/>
                </a:lnTo>
                <a:lnTo>
                  <a:pt x="1035879" y="796574"/>
                </a:lnTo>
                <a:lnTo>
                  <a:pt x="1084345" y="796574"/>
                </a:lnTo>
                <a:lnTo>
                  <a:pt x="1036233" y="809546"/>
                </a:lnTo>
                <a:close/>
              </a:path>
              <a:path w="2675255" h="809625">
                <a:moveTo>
                  <a:pt x="1084345" y="796574"/>
                </a:moveTo>
                <a:lnTo>
                  <a:pt x="1035879" y="796574"/>
                </a:lnTo>
                <a:lnTo>
                  <a:pt x="1038504" y="784234"/>
                </a:lnTo>
                <a:lnTo>
                  <a:pt x="1130113" y="784234"/>
                </a:lnTo>
                <a:lnTo>
                  <a:pt x="1084345" y="796574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9839996"/>
            <a:ext cx="2672080" cy="447040"/>
          </a:xfrm>
          <a:custGeom>
            <a:avLst/>
            <a:gdLst/>
            <a:ahLst/>
            <a:cxnLst/>
            <a:rect l="l" t="t" r="r" b="b"/>
            <a:pathLst>
              <a:path w="2672080" h="447040">
                <a:moveTo>
                  <a:pt x="2284047" y="447003"/>
                </a:moveTo>
                <a:lnTo>
                  <a:pt x="0" y="447003"/>
                </a:lnTo>
                <a:lnTo>
                  <a:pt x="0" y="284079"/>
                </a:lnTo>
                <a:lnTo>
                  <a:pt x="1053545" y="0"/>
                </a:lnTo>
                <a:lnTo>
                  <a:pt x="2671584" y="342516"/>
                </a:lnTo>
                <a:lnTo>
                  <a:pt x="2284047" y="4470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9826948"/>
            <a:ext cx="2675255" cy="460375"/>
          </a:xfrm>
          <a:custGeom>
            <a:avLst/>
            <a:gdLst/>
            <a:ahLst/>
            <a:cxnLst/>
            <a:rect l="l" t="t" r="r" b="b"/>
            <a:pathLst>
              <a:path w="2675255" h="460375">
                <a:moveTo>
                  <a:pt x="0" y="310182"/>
                </a:moveTo>
                <a:lnTo>
                  <a:pt x="0" y="283982"/>
                </a:lnTo>
                <a:lnTo>
                  <a:pt x="1053091" y="0"/>
                </a:lnTo>
                <a:lnTo>
                  <a:pt x="1176017" y="26020"/>
                </a:lnTo>
                <a:lnTo>
                  <a:pt x="1053873" y="26020"/>
                </a:lnTo>
                <a:lnTo>
                  <a:pt x="0" y="310182"/>
                </a:lnTo>
                <a:close/>
              </a:path>
              <a:path w="2675255" h="460375">
                <a:moveTo>
                  <a:pt x="2332454" y="460051"/>
                </a:moveTo>
                <a:lnTo>
                  <a:pt x="2235479" y="460051"/>
                </a:lnTo>
                <a:lnTo>
                  <a:pt x="2617553" y="357031"/>
                </a:lnTo>
                <a:lnTo>
                  <a:pt x="1053873" y="26020"/>
                </a:lnTo>
                <a:lnTo>
                  <a:pt x="1176017" y="26020"/>
                </a:lnTo>
                <a:lnTo>
                  <a:pt x="2674184" y="343148"/>
                </a:lnTo>
                <a:lnTo>
                  <a:pt x="2674865" y="367727"/>
                </a:lnTo>
                <a:lnTo>
                  <a:pt x="2332454" y="46005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8381286"/>
            <a:ext cx="1036319" cy="1906270"/>
          </a:xfrm>
          <a:custGeom>
            <a:avLst/>
            <a:gdLst/>
            <a:ahLst/>
            <a:cxnLst/>
            <a:rect l="l" t="t" r="r" b="b"/>
            <a:pathLst>
              <a:path w="1036319" h="1906270">
                <a:moveTo>
                  <a:pt x="1035905" y="1905713"/>
                </a:moveTo>
                <a:lnTo>
                  <a:pt x="0" y="1905713"/>
                </a:lnTo>
                <a:lnTo>
                  <a:pt x="0" y="0"/>
                </a:lnTo>
                <a:lnTo>
                  <a:pt x="1035905" y="219279"/>
                </a:lnTo>
                <a:lnTo>
                  <a:pt x="1035905" y="1905713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8368337"/>
            <a:ext cx="1049020" cy="1918970"/>
          </a:xfrm>
          <a:custGeom>
            <a:avLst/>
            <a:gdLst/>
            <a:ahLst/>
            <a:cxnLst/>
            <a:rect l="l" t="t" r="r" b="b"/>
            <a:pathLst>
              <a:path w="1049020" h="1918970">
                <a:moveTo>
                  <a:pt x="1048472" y="1918662"/>
                </a:moveTo>
                <a:lnTo>
                  <a:pt x="1023286" y="1918662"/>
                </a:lnTo>
                <a:lnTo>
                  <a:pt x="1023286" y="242444"/>
                </a:lnTo>
                <a:lnTo>
                  <a:pt x="0" y="25819"/>
                </a:lnTo>
                <a:lnTo>
                  <a:pt x="0" y="0"/>
                </a:lnTo>
                <a:lnTo>
                  <a:pt x="1038479" y="219837"/>
                </a:lnTo>
                <a:lnTo>
                  <a:pt x="1035879" y="232203"/>
                </a:lnTo>
                <a:lnTo>
                  <a:pt x="1048472" y="232203"/>
                </a:lnTo>
                <a:lnTo>
                  <a:pt x="1048472" y="1918662"/>
                </a:lnTo>
                <a:close/>
              </a:path>
              <a:path w="1049020" h="1918970">
                <a:moveTo>
                  <a:pt x="1048472" y="232203"/>
                </a:moveTo>
                <a:lnTo>
                  <a:pt x="1035879" y="232203"/>
                </a:lnTo>
                <a:lnTo>
                  <a:pt x="1038479" y="219837"/>
                </a:lnTo>
                <a:lnTo>
                  <a:pt x="1048472" y="221961"/>
                </a:lnTo>
                <a:lnTo>
                  <a:pt x="1048472" y="232203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36107" y="8159530"/>
            <a:ext cx="1635760" cy="2127885"/>
          </a:xfrm>
          <a:custGeom>
            <a:avLst/>
            <a:gdLst/>
            <a:ahLst/>
            <a:cxnLst/>
            <a:rect l="l" t="t" r="r" b="b"/>
            <a:pathLst>
              <a:path w="1635760" h="2127884">
                <a:moveTo>
                  <a:pt x="1247949" y="2127469"/>
                </a:moveTo>
                <a:lnTo>
                  <a:pt x="0" y="2127469"/>
                </a:lnTo>
                <a:lnTo>
                  <a:pt x="0" y="441035"/>
                </a:lnTo>
                <a:lnTo>
                  <a:pt x="1635477" y="0"/>
                </a:lnTo>
                <a:lnTo>
                  <a:pt x="1635427" y="2022981"/>
                </a:lnTo>
                <a:lnTo>
                  <a:pt x="1247949" y="212746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023488" y="8142941"/>
            <a:ext cx="1661160" cy="2144395"/>
          </a:xfrm>
          <a:custGeom>
            <a:avLst/>
            <a:gdLst/>
            <a:ahLst/>
            <a:cxnLst/>
            <a:rect l="l" t="t" r="r" b="b"/>
            <a:pathLst>
              <a:path w="1661160" h="2144395">
                <a:moveTo>
                  <a:pt x="25211" y="2144057"/>
                </a:moveTo>
                <a:lnTo>
                  <a:pt x="0" y="2144057"/>
                </a:lnTo>
                <a:lnTo>
                  <a:pt x="0" y="447862"/>
                </a:lnTo>
                <a:lnTo>
                  <a:pt x="1660663" y="0"/>
                </a:lnTo>
                <a:lnTo>
                  <a:pt x="1660662" y="33025"/>
                </a:lnTo>
                <a:lnTo>
                  <a:pt x="1635477" y="33025"/>
                </a:lnTo>
                <a:lnTo>
                  <a:pt x="25211" y="467283"/>
                </a:lnTo>
                <a:lnTo>
                  <a:pt x="25211" y="2144057"/>
                </a:lnTo>
                <a:close/>
              </a:path>
              <a:path w="1661160" h="2144395">
                <a:moveTo>
                  <a:pt x="1309005" y="2144057"/>
                </a:moveTo>
                <a:lnTo>
                  <a:pt x="1211728" y="2144057"/>
                </a:lnTo>
                <a:lnTo>
                  <a:pt x="1635427" y="2029784"/>
                </a:lnTo>
                <a:lnTo>
                  <a:pt x="1635477" y="33025"/>
                </a:lnTo>
                <a:lnTo>
                  <a:pt x="1660662" y="33025"/>
                </a:lnTo>
                <a:lnTo>
                  <a:pt x="1660613" y="2049230"/>
                </a:lnTo>
                <a:lnTo>
                  <a:pt x="1309005" y="2144057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688876" y="9044191"/>
            <a:ext cx="1800860" cy="430530"/>
          </a:xfrm>
          <a:custGeom>
            <a:avLst/>
            <a:gdLst/>
            <a:ahLst/>
            <a:cxnLst/>
            <a:rect l="l" t="t" r="r" b="b"/>
            <a:pathLst>
              <a:path w="1800860" h="430529">
                <a:moveTo>
                  <a:pt x="895413" y="430262"/>
                </a:moveTo>
                <a:lnTo>
                  <a:pt x="0" y="242180"/>
                </a:lnTo>
                <a:lnTo>
                  <a:pt x="905175" y="0"/>
                </a:lnTo>
                <a:lnTo>
                  <a:pt x="1800561" y="188081"/>
                </a:lnTo>
                <a:lnTo>
                  <a:pt x="895413" y="430262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687061" y="9037025"/>
            <a:ext cx="1804670" cy="445134"/>
          </a:xfrm>
          <a:custGeom>
            <a:avLst/>
            <a:gdLst/>
            <a:ahLst/>
            <a:cxnLst/>
            <a:rect l="l" t="t" r="r" b="b"/>
            <a:pathLst>
              <a:path w="1804670" h="445134">
                <a:moveTo>
                  <a:pt x="897410" y="444537"/>
                </a:moveTo>
                <a:lnTo>
                  <a:pt x="363" y="256107"/>
                </a:lnTo>
                <a:lnTo>
                  <a:pt x="0" y="242638"/>
                </a:lnTo>
                <a:lnTo>
                  <a:pt x="906767" y="0"/>
                </a:lnTo>
                <a:lnTo>
                  <a:pt x="974652" y="14260"/>
                </a:lnTo>
                <a:lnTo>
                  <a:pt x="907172" y="14260"/>
                </a:lnTo>
                <a:lnTo>
                  <a:pt x="31715" y="248512"/>
                </a:lnTo>
                <a:lnTo>
                  <a:pt x="897019" y="430290"/>
                </a:lnTo>
                <a:lnTo>
                  <a:pt x="950659" y="430290"/>
                </a:lnTo>
                <a:lnTo>
                  <a:pt x="949361" y="430637"/>
                </a:lnTo>
                <a:lnTo>
                  <a:pt x="898667" y="430637"/>
                </a:lnTo>
                <a:lnTo>
                  <a:pt x="897215" y="437413"/>
                </a:lnTo>
                <a:lnTo>
                  <a:pt x="924035" y="437413"/>
                </a:lnTo>
                <a:lnTo>
                  <a:pt x="897410" y="444537"/>
                </a:lnTo>
                <a:close/>
              </a:path>
              <a:path w="1804670" h="445134">
                <a:moveTo>
                  <a:pt x="950659" y="430290"/>
                </a:moveTo>
                <a:lnTo>
                  <a:pt x="897019" y="430290"/>
                </a:lnTo>
                <a:lnTo>
                  <a:pt x="1772435" y="196010"/>
                </a:lnTo>
                <a:lnTo>
                  <a:pt x="907172" y="14260"/>
                </a:lnTo>
                <a:lnTo>
                  <a:pt x="974652" y="14260"/>
                </a:lnTo>
                <a:lnTo>
                  <a:pt x="1803815" y="188442"/>
                </a:lnTo>
                <a:lnTo>
                  <a:pt x="1804192" y="201925"/>
                </a:lnTo>
                <a:lnTo>
                  <a:pt x="950659" y="430290"/>
                </a:lnTo>
                <a:close/>
              </a:path>
              <a:path w="1804670" h="445134">
                <a:moveTo>
                  <a:pt x="924035" y="437413"/>
                </a:moveTo>
                <a:lnTo>
                  <a:pt x="897215" y="437413"/>
                </a:lnTo>
                <a:lnTo>
                  <a:pt x="898667" y="430637"/>
                </a:lnTo>
                <a:lnTo>
                  <a:pt x="949361" y="430637"/>
                </a:lnTo>
                <a:lnTo>
                  <a:pt x="924035" y="437413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100895" y="10155047"/>
            <a:ext cx="1121410" cy="132080"/>
          </a:xfrm>
          <a:custGeom>
            <a:avLst/>
            <a:gdLst/>
            <a:ahLst/>
            <a:cxnLst/>
            <a:rect l="l" t="t" r="r" b="b"/>
            <a:pathLst>
              <a:path w="1121410" h="132079">
                <a:moveTo>
                  <a:pt x="1121331" y="131952"/>
                </a:moveTo>
                <a:lnTo>
                  <a:pt x="0" y="131952"/>
                </a:lnTo>
                <a:lnTo>
                  <a:pt x="493157" y="0"/>
                </a:lnTo>
                <a:lnTo>
                  <a:pt x="1121331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073912" y="10147882"/>
            <a:ext cx="1182370" cy="139700"/>
          </a:xfrm>
          <a:custGeom>
            <a:avLst/>
            <a:gdLst/>
            <a:ahLst/>
            <a:cxnLst/>
            <a:rect l="l" t="t" r="r" b="b"/>
            <a:pathLst>
              <a:path w="1182370" h="139700">
                <a:moveTo>
                  <a:pt x="53777" y="139117"/>
                </a:moveTo>
                <a:lnTo>
                  <a:pt x="0" y="139117"/>
                </a:lnTo>
                <a:lnTo>
                  <a:pt x="519888" y="0"/>
                </a:lnTo>
                <a:lnTo>
                  <a:pt x="587912" y="14288"/>
                </a:lnTo>
                <a:lnTo>
                  <a:pt x="520321" y="14288"/>
                </a:lnTo>
                <a:lnTo>
                  <a:pt x="53777" y="139117"/>
                </a:lnTo>
                <a:close/>
              </a:path>
              <a:path w="1182370" h="139700">
                <a:moveTo>
                  <a:pt x="1182200" y="139117"/>
                </a:moveTo>
                <a:lnTo>
                  <a:pt x="1114581" y="139117"/>
                </a:lnTo>
                <a:lnTo>
                  <a:pt x="520321" y="14288"/>
                </a:lnTo>
                <a:lnTo>
                  <a:pt x="587912" y="14288"/>
                </a:lnTo>
                <a:lnTo>
                  <a:pt x="1182200" y="139117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688876" y="9286371"/>
            <a:ext cx="895985" cy="1000760"/>
          </a:xfrm>
          <a:custGeom>
            <a:avLst/>
            <a:gdLst/>
            <a:ahLst/>
            <a:cxnLst/>
            <a:rect l="l" t="t" r="r" b="b"/>
            <a:pathLst>
              <a:path w="895985" h="1000759">
                <a:moveTo>
                  <a:pt x="895413" y="1000628"/>
                </a:moveTo>
                <a:lnTo>
                  <a:pt x="12" y="1000628"/>
                </a:lnTo>
                <a:lnTo>
                  <a:pt x="0" y="0"/>
                </a:lnTo>
                <a:lnTo>
                  <a:pt x="895413" y="188081"/>
                </a:lnTo>
                <a:lnTo>
                  <a:pt x="895413" y="1000628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681894" y="9277790"/>
            <a:ext cx="909955" cy="1009650"/>
          </a:xfrm>
          <a:custGeom>
            <a:avLst/>
            <a:gdLst/>
            <a:ahLst/>
            <a:cxnLst/>
            <a:rect l="l" t="t" r="r" b="b"/>
            <a:pathLst>
              <a:path w="909955" h="1009650">
                <a:moveTo>
                  <a:pt x="13976" y="1009209"/>
                </a:moveTo>
                <a:lnTo>
                  <a:pt x="24" y="1009209"/>
                </a:lnTo>
                <a:lnTo>
                  <a:pt x="0" y="0"/>
                </a:lnTo>
                <a:lnTo>
                  <a:pt x="81438" y="17107"/>
                </a:lnTo>
                <a:lnTo>
                  <a:pt x="13951" y="17107"/>
                </a:lnTo>
                <a:lnTo>
                  <a:pt x="13976" y="1009209"/>
                </a:lnTo>
                <a:close/>
              </a:path>
              <a:path w="909955" h="1009650">
                <a:moveTo>
                  <a:pt x="909351" y="1009209"/>
                </a:moveTo>
                <a:lnTo>
                  <a:pt x="895413" y="1009209"/>
                </a:lnTo>
                <a:lnTo>
                  <a:pt x="895413" y="202273"/>
                </a:lnTo>
                <a:lnTo>
                  <a:pt x="13951" y="17107"/>
                </a:lnTo>
                <a:lnTo>
                  <a:pt x="81438" y="17107"/>
                </a:lnTo>
                <a:lnTo>
                  <a:pt x="903820" y="189859"/>
                </a:lnTo>
                <a:lnTo>
                  <a:pt x="902382" y="196649"/>
                </a:lnTo>
                <a:lnTo>
                  <a:pt x="909351" y="196649"/>
                </a:lnTo>
                <a:lnTo>
                  <a:pt x="909351" y="1009209"/>
                </a:lnTo>
                <a:close/>
              </a:path>
              <a:path w="909955" h="1009650">
                <a:moveTo>
                  <a:pt x="909351" y="196649"/>
                </a:moveTo>
                <a:lnTo>
                  <a:pt x="902382" y="196649"/>
                </a:lnTo>
                <a:lnTo>
                  <a:pt x="903820" y="189859"/>
                </a:lnTo>
                <a:lnTo>
                  <a:pt x="909351" y="191025"/>
                </a:lnTo>
                <a:lnTo>
                  <a:pt x="909351" y="196649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584402" y="9232272"/>
            <a:ext cx="905510" cy="1054735"/>
          </a:xfrm>
          <a:custGeom>
            <a:avLst/>
            <a:gdLst/>
            <a:ahLst/>
            <a:cxnLst/>
            <a:rect l="l" t="t" r="r" b="b"/>
            <a:pathLst>
              <a:path w="905510" h="1054734">
                <a:moveTo>
                  <a:pt x="905009" y="1054727"/>
                </a:moveTo>
                <a:lnTo>
                  <a:pt x="0" y="1054727"/>
                </a:lnTo>
                <a:lnTo>
                  <a:pt x="0" y="242180"/>
                </a:lnTo>
                <a:lnTo>
                  <a:pt x="905035" y="0"/>
                </a:lnTo>
                <a:lnTo>
                  <a:pt x="905009" y="1054727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577419" y="9223164"/>
            <a:ext cx="919480" cy="1064260"/>
          </a:xfrm>
          <a:custGeom>
            <a:avLst/>
            <a:gdLst/>
            <a:ahLst/>
            <a:cxnLst/>
            <a:rect l="l" t="t" r="r" b="b"/>
            <a:pathLst>
              <a:path w="919479" h="1064259">
                <a:moveTo>
                  <a:pt x="13951" y="1063836"/>
                </a:moveTo>
                <a:lnTo>
                  <a:pt x="0" y="1063836"/>
                </a:lnTo>
                <a:lnTo>
                  <a:pt x="0" y="245929"/>
                </a:lnTo>
                <a:lnTo>
                  <a:pt x="918973" y="0"/>
                </a:lnTo>
                <a:lnTo>
                  <a:pt x="918972" y="18134"/>
                </a:lnTo>
                <a:lnTo>
                  <a:pt x="905035" y="18134"/>
                </a:lnTo>
                <a:lnTo>
                  <a:pt x="13951" y="256593"/>
                </a:lnTo>
                <a:lnTo>
                  <a:pt x="13951" y="1063836"/>
                </a:lnTo>
                <a:close/>
              </a:path>
              <a:path w="919479" h="1064259">
                <a:moveTo>
                  <a:pt x="918946" y="1063836"/>
                </a:moveTo>
                <a:lnTo>
                  <a:pt x="905009" y="1063836"/>
                </a:lnTo>
                <a:lnTo>
                  <a:pt x="905035" y="18134"/>
                </a:lnTo>
                <a:lnTo>
                  <a:pt x="918972" y="18134"/>
                </a:lnTo>
                <a:lnTo>
                  <a:pt x="918946" y="1063836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141897" y="606539"/>
            <a:ext cx="576580" cy="191770"/>
          </a:xfrm>
          <a:custGeom>
            <a:avLst/>
            <a:gdLst/>
            <a:ahLst/>
            <a:cxnLst/>
            <a:rect l="l" t="t" r="r" b="b"/>
            <a:pathLst>
              <a:path w="576580" h="191770">
                <a:moveTo>
                  <a:pt x="98330" y="20351"/>
                </a:moveTo>
                <a:lnTo>
                  <a:pt x="75070" y="20351"/>
                </a:lnTo>
                <a:lnTo>
                  <a:pt x="75070" y="0"/>
                </a:lnTo>
                <a:lnTo>
                  <a:pt x="98330" y="0"/>
                </a:lnTo>
                <a:lnTo>
                  <a:pt x="98330" y="20351"/>
                </a:lnTo>
                <a:close/>
              </a:path>
              <a:path w="576580" h="191770">
                <a:moveTo>
                  <a:pt x="164231" y="38914"/>
                </a:moveTo>
                <a:lnTo>
                  <a:pt x="8573" y="38914"/>
                </a:lnTo>
                <a:lnTo>
                  <a:pt x="8573" y="20351"/>
                </a:lnTo>
                <a:lnTo>
                  <a:pt x="164231" y="20351"/>
                </a:lnTo>
                <a:lnTo>
                  <a:pt x="164231" y="38914"/>
                </a:lnTo>
                <a:close/>
              </a:path>
              <a:path w="576580" h="191770">
                <a:moveTo>
                  <a:pt x="86700" y="111972"/>
                </a:moveTo>
                <a:lnTo>
                  <a:pt x="59557" y="109843"/>
                </a:lnTo>
                <a:lnTo>
                  <a:pt x="39250" y="103604"/>
                </a:lnTo>
                <a:lnTo>
                  <a:pt x="26546" y="93479"/>
                </a:lnTo>
                <a:lnTo>
                  <a:pt x="22215" y="79692"/>
                </a:lnTo>
                <a:lnTo>
                  <a:pt x="26546" y="65897"/>
                </a:lnTo>
                <a:lnTo>
                  <a:pt x="39250" y="55827"/>
                </a:lnTo>
                <a:lnTo>
                  <a:pt x="59557" y="49657"/>
                </a:lnTo>
                <a:lnTo>
                  <a:pt x="86700" y="47562"/>
                </a:lnTo>
                <a:lnTo>
                  <a:pt x="113760" y="49657"/>
                </a:lnTo>
                <a:lnTo>
                  <a:pt x="134048" y="55827"/>
                </a:lnTo>
                <a:lnTo>
                  <a:pt x="145767" y="65081"/>
                </a:lnTo>
                <a:lnTo>
                  <a:pt x="86700" y="65081"/>
                </a:lnTo>
                <a:lnTo>
                  <a:pt x="69279" y="66064"/>
                </a:lnTo>
                <a:lnTo>
                  <a:pt x="56694" y="68808"/>
                </a:lnTo>
                <a:lnTo>
                  <a:pt x="49085" y="73342"/>
                </a:lnTo>
                <a:lnTo>
                  <a:pt x="46593" y="79692"/>
                </a:lnTo>
                <a:lnTo>
                  <a:pt x="49085" y="85978"/>
                </a:lnTo>
                <a:lnTo>
                  <a:pt x="56694" y="90502"/>
                </a:lnTo>
                <a:lnTo>
                  <a:pt x="69279" y="93237"/>
                </a:lnTo>
                <a:lnTo>
                  <a:pt x="86700" y="94155"/>
                </a:lnTo>
                <a:lnTo>
                  <a:pt x="145950" y="94155"/>
                </a:lnTo>
                <a:lnTo>
                  <a:pt x="134048" y="103604"/>
                </a:lnTo>
                <a:lnTo>
                  <a:pt x="113760" y="109843"/>
                </a:lnTo>
                <a:lnTo>
                  <a:pt x="86700" y="111972"/>
                </a:lnTo>
                <a:close/>
              </a:path>
              <a:path w="576580" h="191770">
                <a:moveTo>
                  <a:pt x="145950" y="94155"/>
                </a:moveTo>
                <a:lnTo>
                  <a:pt x="86700" y="94155"/>
                </a:lnTo>
                <a:lnTo>
                  <a:pt x="104040" y="93237"/>
                </a:lnTo>
                <a:lnTo>
                  <a:pt x="116613" y="90502"/>
                </a:lnTo>
                <a:lnTo>
                  <a:pt x="124294" y="85978"/>
                </a:lnTo>
                <a:lnTo>
                  <a:pt x="126956" y="79692"/>
                </a:lnTo>
                <a:lnTo>
                  <a:pt x="124294" y="73342"/>
                </a:lnTo>
                <a:lnTo>
                  <a:pt x="116613" y="68808"/>
                </a:lnTo>
                <a:lnTo>
                  <a:pt x="104040" y="66064"/>
                </a:lnTo>
                <a:lnTo>
                  <a:pt x="86700" y="65081"/>
                </a:lnTo>
                <a:lnTo>
                  <a:pt x="145767" y="65081"/>
                </a:lnTo>
                <a:lnTo>
                  <a:pt x="146801" y="65897"/>
                </a:lnTo>
                <a:lnTo>
                  <a:pt x="151259" y="79692"/>
                </a:lnTo>
                <a:lnTo>
                  <a:pt x="146801" y="93479"/>
                </a:lnTo>
                <a:lnTo>
                  <a:pt x="145950" y="94155"/>
                </a:lnTo>
                <a:close/>
              </a:path>
              <a:path w="576580" h="191770">
                <a:moveTo>
                  <a:pt x="174220" y="141270"/>
                </a:moveTo>
                <a:lnTo>
                  <a:pt x="0" y="141270"/>
                </a:lnTo>
                <a:lnTo>
                  <a:pt x="0" y="122334"/>
                </a:lnTo>
                <a:lnTo>
                  <a:pt x="174220" y="122334"/>
                </a:lnTo>
                <a:lnTo>
                  <a:pt x="174220" y="141270"/>
                </a:lnTo>
                <a:close/>
              </a:path>
              <a:path w="576580" h="191770">
                <a:moveTo>
                  <a:pt x="65603" y="191217"/>
                </a:moveTo>
                <a:lnTo>
                  <a:pt x="42120" y="191217"/>
                </a:lnTo>
                <a:lnTo>
                  <a:pt x="42120" y="141270"/>
                </a:lnTo>
                <a:lnTo>
                  <a:pt x="65603" y="141270"/>
                </a:lnTo>
                <a:lnTo>
                  <a:pt x="65603" y="191217"/>
                </a:lnTo>
                <a:close/>
              </a:path>
              <a:path w="576580" h="191770">
                <a:moveTo>
                  <a:pt x="132026" y="191217"/>
                </a:moveTo>
                <a:lnTo>
                  <a:pt x="108394" y="191217"/>
                </a:lnTo>
                <a:lnTo>
                  <a:pt x="108394" y="141270"/>
                </a:lnTo>
                <a:lnTo>
                  <a:pt x="132026" y="141270"/>
                </a:lnTo>
                <a:lnTo>
                  <a:pt x="132026" y="191217"/>
                </a:lnTo>
                <a:close/>
              </a:path>
              <a:path w="576580" h="191770">
                <a:moveTo>
                  <a:pt x="359233" y="51886"/>
                </a:moveTo>
                <a:lnTo>
                  <a:pt x="335824" y="51886"/>
                </a:lnTo>
                <a:lnTo>
                  <a:pt x="335824" y="670"/>
                </a:lnTo>
                <a:lnTo>
                  <a:pt x="359233" y="670"/>
                </a:lnTo>
                <a:lnTo>
                  <a:pt x="359233" y="51886"/>
                </a:lnTo>
                <a:close/>
              </a:path>
              <a:path w="576580" h="191770">
                <a:moveTo>
                  <a:pt x="297357" y="107052"/>
                </a:moveTo>
                <a:lnTo>
                  <a:pt x="207899" y="107052"/>
                </a:lnTo>
                <a:lnTo>
                  <a:pt x="207899" y="16400"/>
                </a:lnTo>
                <a:lnTo>
                  <a:pt x="297357" y="16400"/>
                </a:lnTo>
                <a:lnTo>
                  <a:pt x="297357" y="35112"/>
                </a:lnTo>
                <a:lnTo>
                  <a:pt x="231158" y="35112"/>
                </a:lnTo>
                <a:lnTo>
                  <a:pt x="231158" y="88415"/>
                </a:lnTo>
                <a:lnTo>
                  <a:pt x="297357" y="88415"/>
                </a:lnTo>
                <a:lnTo>
                  <a:pt x="297357" y="107052"/>
                </a:lnTo>
                <a:close/>
              </a:path>
              <a:path w="576580" h="191770">
                <a:moveTo>
                  <a:pt x="297357" y="88415"/>
                </a:moveTo>
                <a:lnTo>
                  <a:pt x="274322" y="88415"/>
                </a:lnTo>
                <a:lnTo>
                  <a:pt x="274322" y="35112"/>
                </a:lnTo>
                <a:lnTo>
                  <a:pt x="297357" y="35112"/>
                </a:lnTo>
                <a:lnTo>
                  <a:pt x="297357" y="51886"/>
                </a:lnTo>
                <a:lnTo>
                  <a:pt x="359233" y="51886"/>
                </a:lnTo>
                <a:lnTo>
                  <a:pt x="359233" y="70597"/>
                </a:lnTo>
                <a:lnTo>
                  <a:pt x="297357" y="70597"/>
                </a:lnTo>
                <a:lnTo>
                  <a:pt x="297357" y="88415"/>
                </a:lnTo>
                <a:close/>
              </a:path>
              <a:path w="576580" h="191770">
                <a:moveTo>
                  <a:pt x="359233" y="139331"/>
                </a:moveTo>
                <a:lnTo>
                  <a:pt x="335824" y="139331"/>
                </a:lnTo>
                <a:lnTo>
                  <a:pt x="335824" y="70597"/>
                </a:lnTo>
                <a:lnTo>
                  <a:pt x="359233" y="70597"/>
                </a:lnTo>
                <a:lnTo>
                  <a:pt x="359233" y="139331"/>
                </a:lnTo>
                <a:close/>
              </a:path>
              <a:path w="576580" h="191770">
                <a:moveTo>
                  <a:pt x="364004" y="187341"/>
                </a:moveTo>
                <a:lnTo>
                  <a:pt x="234214" y="187341"/>
                </a:lnTo>
                <a:lnTo>
                  <a:pt x="234214" y="126360"/>
                </a:lnTo>
                <a:lnTo>
                  <a:pt x="257623" y="126360"/>
                </a:lnTo>
                <a:lnTo>
                  <a:pt x="257623" y="168331"/>
                </a:lnTo>
                <a:lnTo>
                  <a:pt x="364004" y="168331"/>
                </a:lnTo>
                <a:lnTo>
                  <a:pt x="364004" y="187341"/>
                </a:lnTo>
                <a:close/>
              </a:path>
              <a:path w="576580" h="191770">
                <a:moveTo>
                  <a:pt x="548718" y="190919"/>
                </a:moveTo>
                <a:lnTo>
                  <a:pt x="525086" y="190919"/>
                </a:lnTo>
                <a:lnTo>
                  <a:pt x="525086" y="521"/>
                </a:lnTo>
                <a:lnTo>
                  <a:pt x="548718" y="521"/>
                </a:lnTo>
                <a:lnTo>
                  <a:pt x="548718" y="78052"/>
                </a:lnTo>
                <a:lnTo>
                  <a:pt x="576301" y="78052"/>
                </a:lnTo>
                <a:lnTo>
                  <a:pt x="576301" y="97882"/>
                </a:lnTo>
                <a:lnTo>
                  <a:pt x="548718" y="97882"/>
                </a:lnTo>
                <a:lnTo>
                  <a:pt x="548718" y="190919"/>
                </a:lnTo>
                <a:close/>
              </a:path>
              <a:path w="576580" h="191770">
                <a:moveTo>
                  <a:pt x="500411" y="107574"/>
                </a:moveTo>
                <a:lnTo>
                  <a:pt x="477300" y="105710"/>
                </a:lnTo>
                <a:lnTo>
                  <a:pt x="480002" y="85358"/>
                </a:lnTo>
                <a:lnTo>
                  <a:pt x="481522" y="67634"/>
                </a:lnTo>
                <a:lnTo>
                  <a:pt x="482217" y="52286"/>
                </a:lnTo>
                <a:lnTo>
                  <a:pt x="482444" y="39063"/>
                </a:lnTo>
                <a:lnTo>
                  <a:pt x="407672" y="39063"/>
                </a:lnTo>
                <a:lnTo>
                  <a:pt x="407672" y="20202"/>
                </a:lnTo>
                <a:lnTo>
                  <a:pt x="505778" y="20202"/>
                </a:lnTo>
                <a:lnTo>
                  <a:pt x="505715" y="39063"/>
                </a:lnTo>
                <a:lnTo>
                  <a:pt x="505610" y="47849"/>
                </a:lnTo>
                <a:lnTo>
                  <a:pt x="504995" y="64717"/>
                </a:lnTo>
                <a:lnTo>
                  <a:pt x="503430" y="84562"/>
                </a:lnTo>
                <a:lnTo>
                  <a:pt x="500411" y="107574"/>
                </a:lnTo>
                <a:close/>
              </a:path>
              <a:path w="576580" h="191770">
                <a:moveTo>
                  <a:pt x="399844" y="151036"/>
                </a:moveTo>
                <a:lnTo>
                  <a:pt x="397533" y="132100"/>
                </a:lnTo>
                <a:lnTo>
                  <a:pt x="434509" y="131653"/>
                </a:lnTo>
                <a:lnTo>
                  <a:pt x="434509" y="74772"/>
                </a:lnTo>
                <a:lnTo>
                  <a:pt x="457545" y="74772"/>
                </a:lnTo>
                <a:lnTo>
                  <a:pt x="457545" y="130982"/>
                </a:lnTo>
                <a:lnTo>
                  <a:pt x="515515" y="130982"/>
                </a:lnTo>
                <a:lnTo>
                  <a:pt x="516513" y="143953"/>
                </a:lnTo>
                <a:lnTo>
                  <a:pt x="486406" y="147828"/>
                </a:lnTo>
                <a:lnTo>
                  <a:pt x="456026" y="150011"/>
                </a:lnTo>
                <a:lnTo>
                  <a:pt x="426722" y="150935"/>
                </a:lnTo>
                <a:lnTo>
                  <a:pt x="399844" y="151036"/>
                </a:lnTo>
                <a:close/>
              </a:path>
              <a:path w="576580" h="191770">
                <a:moveTo>
                  <a:pt x="515515" y="130982"/>
                </a:moveTo>
                <a:lnTo>
                  <a:pt x="457545" y="130982"/>
                </a:lnTo>
                <a:lnTo>
                  <a:pt x="472189" y="130262"/>
                </a:lnTo>
                <a:lnTo>
                  <a:pt x="486805" y="129305"/>
                </a:lnTo>
                <a:lnTo>
                  <a:pt x="501198" y="128068"/>
                </a:lnTo>
                <a:lnTo>
                  <a:pt x="515171" y="126509"/>
                </a:lnTo>
                <a:lnTo>
                  <a:pt x="515515" y="130982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810636" y="624058"/>
            <a:ext cx="249720" cy="154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156509" y="607061"/>
            <a:ext cx="557530" cy="190500"/>
          </a:xfrm>
          <a:custGeom>
            <a:avLst/>
            <a:gdLst/>
            <a:ahLst/>
            <a:cxnLst/>
            <a:rect l="l" t="t" r="r" b="b"/>
            <a:pathLst>
              <a:path w="557530" h="190500">
                <a:moveTo>
                  <a:pt x="157298" y="106903"/>
                </a:moveTo>
                <a:lnTo>
                  <a:pt x="133815" y="106903"/>
                </a:lnTo>
                <a:lnTo>
                  <a:pt x="133815" y="149"/>
                </a:lnTo>
                <a:lnTo>
                  <a:pt x="157298" y="149"/>
                </a:lnTo>
                <a:lnTo>
                  <a:pt x="157298" y="106903"/>
                </a:lnTo>
                <a:close/>
              </a:path>
              <a:path w="557530" h="190500">
                <a:moveTo>
                  <a:pt x="9094" y="110108"/>
                </a:moveTo>
                <a:lnTo>
                  <a:pt x="0" y="91769"/>
                </a:lnTo>
                <a:lnTo>
                  <a:pt x="29770" y="81180"/>
                </a:lnTo>
                <a:lnTo>
                  <a:pt x="52314" y="66991"/>
                </a:lnTo>
                <a:lnTo>
                  <a:pt x="67282" y="49741"/>
                </a:lnTo>
                <a:lnTo>
                  <a:pt x="74325" y="29968"/>
                </a:lnTo>
                <a:lnTo>
                  <a:pt x="10809" y="29968"/>
                </a:lnTo>
                <a:lnTo>
                  <a:pt x="10809" y="11555"/>
                </a:lnTo>
                <a:lnTo>
                  <a:pt x="99522" y="11555"/>
                </a:lnTo>
                <a:lnTo>
                  <a:pt x="93381" y="45729"/>
                </a:lnTo>
                <a:lnTo>
                  <a:pt x="75611" y="73831"/>
                </a:lnTo>
                <a:lnTo>
                  <a:pt x="47189" y="95433"/>
                </a:lnTo>
                <a:lnTo>
                  <a:pt x="9094" y="110108"/>
                </a:lnTo>
                <a:close/>
              </a:path>
              <a:path w="557530" h="190500">
                <a:moveTo>
                  <a:pt x="157298" y="187937"/>
                </a:moveTo>
                <a:lnTo>
                  <a:pt x="31459" y="187937"/>
                </a:lnTo>
                <a:lnTo>
                  <a:pt x="31459" y="115103"/>
                </a:lnTo>
                <a:lnTo>
                  <a:pt x="157298" y="115103"/>
                </a:lnTo>
                <a:lnTo>
                  <a:pt x="157298" y="133591"/>
                </a:lnTo>
                <a:lnTo>
                  <a:pt x="54644" y="133591"/>
                </a:lnTo>
                <a:lnTo>
                  <a:pt x="54644" y="169449"/>
                </a:lnTo>
                <a:lnTo>
                  <a:pt x="157298" y="169449"/>
                </a:lnTo>
                <a:lnTo>
                  <a:pt x="157298" y="187937"/>
                </a:lnTo>
                <a:close/>
              </a:path>
              <a:path w="557530" h="190500">
                <a:moveTo>
                  <a:pt x="157298" y="169449"/>
                </a:moveTo>
                <a:lnTo>
                  <a:pt x="134337" y="169449"/>
                </a:lnTo>
                <a:lnTo>
                  <a:pt x="134337" y="133591"/>
                </a:lnTo>
                <a:lnTo>
                  <a:pt x="157298" y="133591"/>
                </a:lnTo>
                <a:lnTo>
                  <a:pt x="157298" y="169449"/>
                </a:lnTo>
                <a:close/>
              </a:path>
              <a:path w="557530" h="190500">
                <a:moveTo>
                  <a:pt x="356922" y="138511"/>
                </a:moveTo>
                <a:lnTo>
                  <a:pt x="333439" y="138511"/>
                </a:lnTo>
                <a:lnTo>
                  <a:pt x="333439" y="149"/>
                </a:lnTo>
                <a:lnTo>
                  <a:pt x="356922" y="149"/>
                </a:lnTo>
                <a:lnTo>
                  <a:pt x="356922" y="138511"/>
                </a:lnTo>
                <a:close/>
              </a:path>
              <a:path w="557530" h="190500">
                <a:moveTo>
                  <a:pt x="310776" y="33248"/>
                </a:moveTo>
                <a:lnTo>
                  <a:pt x="205886" y="33248"/>
                </a:lnTo>
                <a:lnTo>
                  <a:pt x="205886" y="14387"/>
                </a:lnTo>
                <a:lnTo>
                  <a:pt x="310776" y="14387"/>
                </a:lnTo>
                <a:lnTo>
                  <a:pt x="310776" y="33248"/>
                </a:lnTo>
                <a:close/>
              </a:path>
              <a:path w="557530" h="190500">
                <a:moveTo>
                  <a:pt x="211850" y="117041"/>
                </a:moveTo>
                <a:lnTo>
                  <a:pt x="199698" y="98553"/>
                </a:lnTo>
                <a:lnTo>
                  <a:pt x="220019" y="88487"/>
                </a:lnTo>
                <a:lnTo>
                  <a:pt x="234783" y="74269"/>
                </a:lnTo>
                <a:lnTo>
                  <a:pt x="243802" y="57227"/>
                </a:lnTo>
                <a:lnTo>
                  <a:pt x="246888" y="38690"/>
                </a:lnTo>
                <a:lnTo>
                  <a:pt x="246888" y="33248"/>
                </a:lnTo>
                <a:lnTo>
                  <a:pt x="270669" y="33248"/>
                </a:lnTo>
                <a:lnTo>
                  <a:pt x="270669" y="38690"/>
                </a:lnTo>
                <a:lnTo>
                  <a:pt x="273670" y="56174"/>
                </a:lnTo>
                <a:lnTo>
                  <a:pt x="282550" y="72219"/>
                </a:lnTo>
                <a:lnTo>
                  <a:pt x="284362" y="73877"/>
                </a:lnTo>
                <a:lnTo>
                  <a:pt x="259188" y="73877"/>
                </a:lnTo>
                <a:lnTo>
                  <a:pt x="251309" y="87876"/>
                </a:lnTo>
                <a:lnTo>
                  <a:pt x="240719" y="99988"/>
                </a:lnTo>
                <a:lnTo>
                  <a:pt x="227528" y="109836"/>
                </a:lnTo>
                <a:lnTo>
                  <a:pt x="211850" y="117041"/>
                </a:lnTo>
                <a:close/>
              </a:path>
              <a:path w="557530" h="190500">
                <a:moveTo>
                  <a:pt x="305185" y="113314"/>
                </a:moveTo>
                <a:lnTo>
                  <a:pt x="290062" y="106775"/>
                </a:lnTo>
                <a:lnTo>
                  <a:pt x="277294" y="97789"/>
                </a:lnTo>
                <a:lnTo>
                  <a:pt x="266973" y="86707"/>
                </a:lnTo>
                <a:lnTo>
                  <a:pt x="259188" y="73877"/>
                </a:lnTo>
                <a:lnTo>
                  <a:pt x="284362" y="73877"/>
                </a:lnTo>
                <a:lnTo>
                  <a:pt x="297118" y="85551"/>
                </a:lnTo>
                <a:lnTo>
                  <a:pt x="317187" y="94900"/>
                </a:lnTo>
                <a:lnTo>
                  <a:pt x="305185" y="113314"/>
                </a:lnTo>
                <a:close/>
              </a:path>
              <a:path w="557530" h="190500">
                <a:moveTo>
                  <a:pt x="362289" y="186819"/>
                </a:moveTo>
                <a:lnTo>
                  <a:pt x="230860" y="186819"/>
                </a:lnTo>
                <a:lnTo>
                  <a:pt x="230860" y="125689"/>
                </a:lnTo>
                <a:lnTo>
                  <a:pt x="254492" y="125689"/>
                </a:lnTo>
                <a:lnTo>
                  <a:pt x="254492" y="167809"/>
                </a:lnTo>
                <a:lnTo>
                  <a:pt x="362289" y="167809"/>
                </a:lnTo>
                <a:lnTo>
                  <a:pt x="362289" y="186819"/>
                </a:lnTo>
                <a:close/>
              </a:path>
              <a:path w="557530" h="190500">
                <a:moveTo>
                  <a:pt x="557515" y="113090"/>
                </a:moveTo>
                <a:lnTo>
                  <a:pt x="534107" y="113090"/>
                </a:lnTo>
                <a:lnTo>
                  <a:pt x="534107" y="56209"/>
                </a:lnTo>
                <a:lnTo>
                  <a:pt x="496161" y="56209"/>
                </a:lnTo>
                <a:lnTo>
                  <a:pt x="496161" y="36976"/>
                </a:lnTo>
                <a:lnTo>
                  <a:pt x="534107" y="36976"/>
                </a:lnTo>
                <a:lnTo>
                  <a:pt x="534107" y="0"/>
                </a:lnTo>
                <a:lnTo>
                  <a:pt x="557515" y="0"/>
                </a:lnTo>
                <a:lnTo>
                  <a:pt x="557515" y="113090"/>
                </a:lnTo>
                <a:close/>
              </a:path>
              <a:path w="557530" h="190500">
                <a:moveTo>
                  <a:pt x="409759" y="109885"/>
                </a:moveTo>
                <a:lnTo>
                  <a:pt x="397086" y="90949"/>
                </a:lnTo>
                <a:lnTo>
                  <a:pt x="417374" y="80720"/>
                </a:lnTo>
                <a:lnTo>
                  <a:pt x="431854" y="66143"/>
                </a:lnTo>
                <a:lnTo>
                  <a:pt x="440561" y="48407"/>
                </a:lnTo>
                <a:lnTo>
                  <a:pt x="443530" y="28701"/>
                </a:lnTo>
                <a:lnTo>
                  <a:pt x="443530" y="9765"/>
                </a:lnTo>
                <a:lnTo>
                  <a:pt x="467162" y="9765"/>
                </a:lnTo>
                <a:lnTo>
                  <a:pt x="467162" y="30043"/>
                </a:lnTo>
                <a:lnTo>
                  <a:pt x="469933" y="48029"/>
                </a:lnTo>
                <a:lnTo>
                  <a:pt x="478372" y="64400"/>
                </a:lnTo>
                <a:lnTo>
                  <a:pt x="480223" y="66199"/>
                </a:lnTo>
                <a:lnTo>
                  <a:pt x="455532" y="66199"/>
                </a:lnTo>
                <a:lnTo>
                  <a:pt x="447940" y="80321"/>
                </a:lnTo>
                <a:lnTo>
                  <a:pt x="437734" y="92515"/>
                </a:lnTo>
                <a:lnTo>
                  <a:pt x="424983" y="102472"/>
                </a:lnTo>
                <a:lnTo>
                  <a:pt x="409759" y="109885"/>
                </a:lnTo>
                <a:close/>
              </a:path>
              <a:path w="557530" h="190500">
                <a:moveTo>
                  <a:pt x="499143" y="106157"/>
                </a:moveTo>
                <a:lnTo>
                  <a:pt x="484729" y="99431"/>
                </a:lnTo>
                <a:lnTo>
                  <a:pt x="472613" y="90316"/>
                </a:lnTo>
                <a:lnTo>
                  <a:pt x="462860" y="79131"/>
                </a:lnTo>
                <a:lnTo>
                  <a:pt x="455532" y="66199"/>
                </a:lnTo>
                <a:lnTo>
                  <a:pt x="480223" y="66199"/>
                </a:lnTo>
                <a:lnTo>
                  <a:pt x="492333" y="77963"/>
                </a:lnTo>
                <a:lnTo>
                  <a:pt x="511667" y="87520"/>
                </a:lnTo>
                <a:lnTo>
                  <a:pt x="499143" y="106157"/>
                </a:lnTo>
                <a:close/>
              </a:path>
              <a:path w="557530" h="190500">
                <a:moveTo>
                  <a:pt x="557515" y="190397"/>
                </a:moveTo>
                <a:lnTo>
                  <a:pt x="534107" y="190397"/>
                </a:lnTo>
                <a:lnTo>
                  <a:pt x="534107" y="140897"/>
                </a:lnTo>
                <a:lnTo>
                  <a:pt x="427576" y="140897"/>
                </a:lnTo>
                <a:lnTo>
                  <a:pt x="427576" y="122334"/>
                </a:lnTo>
                <a:lnTo>
                  <a:pt x="557515" y="122334"/>
                </a:lnTo>
                <a:lnTo>
                  <a:pt x="557515" y="190397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87919" y="588369"/>
            <a:ext cx="250031" cy="250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4006224" y="5881392"/>
            <a:ext cx="4281775" cy="4394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309233" y="2899589"/>
            <a:ext cx="2130425" cy="393700"/>
          </a:xfrm>
          <a:custGeom>
            <a:avLst/>
            <a:gdLst/>
            <a:ahLst/>
            <a:cxnLst/>
            <a:rect l="l" t="t" r="r" b="b"/>
            <a:pathLst>
              <a:path w="2130425" h="393700">
                <a:moveTo>
                  <a:pt x="344859" y="214446"/>
                </a:moveTo>
                <a:lnTo>
                  <a:pt x="299398" y="214446"/>
                </a:lnTo>
                <a:lnTo>
                  <a:pt x="299398" y="0"/>
                </a:lnTo>
                <a:lnTo>
                  <a:pt x="344859" y="0"/>
                </a:lnTo>
                <a:lnTo>
                  <a:pt x="344859" y="80360"/>
                </a:lnTo>
                <a:lnTo>
                  <a:pt x="399963" y="80360"/>
                </a:lnTo>
                <a:lnTo>
                  <a:pt x="399963" y="123984"/>
                </a:lnTo>
                <a:lnTo>
                  <a:pt x="344859" y="123984"/>
                </a:lnTo>
                <a:lnTo>
                  <a:pt x="344859" y="214446"/>
                </a:lnTo>
                <a:close/>
              </a:path>
              <a:path w="2130425" h="393700">
                <a:moveTo>
                  <a:pt x="0" y="207558"/>
                </a:moveTo>
                <a:lnTo>
                  <a:pt x="0" y="168067"/>
                </a:lnTo>
                <a:lnTo>
                  <a:pt x="61216" y="163644"/>
                </a:lnTo>
                <a:lnTo>
                  <a:pt x="111170" y="150867"/>
                </a:lnTo>
                <a:lnTo>
                  <a:pt x="148516" y="129648"/>
                </a:lnTo>
                <a:lnTo>
                  <a:pt x="171909" y="99899"/>
                </a:lnTo>
                <a:lnTo>
                  <a:pt x="180006" y="61532"/>
                </a:lnTo>
                <a:lnTo>
                  <a:pt x="180006" y="48216"/>
                </a:lnTo>
                <a:lnTo>
                  <a:pt x="0" y="48216"/>
                </a:lnTo>
                <a:lnTo>
                  <a:pt x="0" y="9643"/>
                </a:lnTo>
                <a:lnTo>
                  <a:pt x="225926" y="9643"/>
                </a:lnTo>
                <a:lnTo>
                  <a:pt x="225926" y="53726"/>
                </a:lnTo>
                <a:lnTo>
                  <a:pt x="220544" y="96225"/>
                </a:lnTo>
                <a:lnTo>
                  <a:pt x="204913" y="131415"/>
                </a:lnTo>
                <a:lnTo>
                  <a:pt x="145985" y="180990"/>
                </a:lnTo>
                <a:lnTo>
                  <a:pt x="104231" y="195937"/>
                </a:lnTo>
                <a:lnTo>
                  <a:pt x="55312" y="204700"/>
                </a:lnTo>
                <a:lnTo>
                  <a:pt x="0" y="207558"/>
                </a:lnTo>
                <a:close/>
              </a:path>
              <a:path w="2130425" h="393700">
                <a:moveTo>
                  <a:pt x="182761" y="392157"/>
                </a:moveTo>
                <a:lnTo>
                  <a:pt x="129310" y="389383"/>
                </a:lnTo>
                <a:lnTo>
                  <a:pt x="83133" y="380548"/>
                </a:lnTo>
                <a:lnTo>
                  <a:pt x="46875" y="364880"/>
                </a:lnTo>
                <a:lnTo>
                  <a:pt x="14694" y="309960"/>
                </a:lnTo>
                <a:lnTo>
                  <a:pt x="23180" y="278312"/>
                </a:lnTo>
                <a:lnTo>
                  <a:pt x="46875" y="255039"/>
                </a:lnTo>
                <a:lnTo>
                  <a:pt x="83133" y="239371"/>
                </a:lnTo>
                <a:lnTo>
                  <a:pt x="129310" y="230536"/>
                </a:lnTo>
                <a:lnTo>
                  <a:pt x="182761" y="227763"/>
                </a:lnTo>
                <a:lnTo>
                  <a:pt x="236388" y="230536"/>
                </a:lnTo>
                <a:lnTo>
                  <a:pt x="282588" y="239371"/>
                </a:lnTo>
                <a:lnTo>
                  <a:pt x="318780" y="255039"/>
                </a:lnTo>
                <a:lnTo>
                  <a:pt x="329307" y="265417"/>
                </a:lnTo>
                <a:lnTo>
                  <a:pt x="182761" y="265417"/>
                </a:lnTo>
                <a:lnTo>
                  <a:pt x="135944" y="268050"/>
                </a:lnTo>
                <a:lnTo>
                  <a:pt x="97867" y="276151"/>
                </a:lnTo>
                <a:lnTo>
                  <a:pt x="72273" y="290020"/>
                </a:lnTo>
                <a:lnTo>
                  <a:pt x="62910" y="309960"/>
                </a:lnTo>
                <a:lnTo>
                  <a:pt x="72273" y="330021"/>
                </a:lnTo>
                <a:lnTo>
                  <a:pt x="97867" y="343711"/>
                </a:lnTo>
                <a:lnTo>
                  <a:pt x="135944" y="351546"/>
                </a:lnTo>
                <a:lnTo>
                  <a:pt x="182761" y="354043"/>
                </a:lnTo>
                <a:lnTo>
                  <a:pt x="329773" y="354043"/>
                </a:lnTo>
                <a:lnTo>
                  <a:pt x="318780" y="364880"/>
                </a:lnTo>
                <a:lnTo>
                  <a:pt x="282588" y="380548"/>
                </a:lnTo>
                <a:lnTo>
                  <a:pt x="236388" y="389383"/>
                </a:lnTo>
                <a:lnTo>
                  <a:pt x="182761" y="392157"/>
                </a:lnTo>
                <a:close/>
              </a:path>
              <a:path w="2130425" h="393700">
                <a:moveTo>
                  <a:pt x="329773" y="354043"/>
                </a:moveTo>
                <a:lnTo>
                  <a:pt x="182761" y="354043"/>
                </a:lnTo>
                <a:lnTo>
                  <a:pt x="229772" y="351546"/>
                </a:lnTo>
                <a:lnTo>
                  <a:pt x="267828" y="343711"/>
                </a:lnTo>
                <a:lnTo>
                  <a:pt x="293314" y="330021"/>
                </a:lnTo>
                <a:lnTo>
                  <a:pt x="302612" y="309960"/>
                </a:lnTo>
                <a:lnTo>
                  <a:pt x="293314" y="290020"/>
                </a:lnTo>
                <a:lnTo>
                  <a:pt x="267828" y="276151"/>
                </a:lnTo>
                <a:lnTo>
                  <a:pt x="229772" y="268050"/>
                </a:lnTo>
                <a:lnTo>
                  <a:pt x="182761" y="265417"/>
                </a:lnTo>
                <a:lnTo>
                  <a:pt x="329307" y="265417"/>
                </a:lnTo>
                <a:lnTo>
                  <a:pt x="342387" y="278312"/>
                </a:lnTo>
                <a:lnTo>
                  <a:pt x="350829" y="309960"/>
                </a:lnTo>
                <a:lnTo>
                  <a:pt x="342387" y="341608"/>
                </a:lnTo>
                <a:lnTo>
                  <a:pt x="329773" y="354043"/>
                </a:lnTo>
                <a:close/>
              </a:path>
              <a:path w="2130425" h="393700">
                <a:moveTo>
                  <a:pt x="793038" y="291132"/>
                </a:moveTo>
                <a:lnTo>
                  <a:pt x="747578" y="291132"/>
                </a:lnTo>
                <a:lnTo>
                  <a:pt x="747578" y="0"/>
                </a:lnTo>
                <a:lnTo>
                  <a:pt x="793038" y="0"/>
                </a:lnTo>
                <a:lnTo>
                  <a:pt x="793038" y="291132"/>
                </a:lnTo>
                <a:close/>
              </a:path>
              <a:path w="2130425" h="393700">
                <a:moveTo>
                  <a:pt x="555173" y="231896"/>
                </a:moveTo>
                <a:lnTo>
                  <a:pt x="503376" y="223336"/>
                </a:lnTo>
                <a:lnTo>
                  <a:pt x="464194" y="199579"/>
                </a:lnTo>
                <a:lnTo>
                  <a:pt x="439390" y="163511"/>
                </a:lnTo>
                <a:lnTo>
                  <a:pt x="430729" y="118014"/>
                </a:lnTo>
                <a:lnTo>
                  <a:pt x="439390" y="72517"/>
                </a:lnTo>
                <a:lnTo>
                  <a:pt x="464194" y="36449"/>
                </a:lnTo>
                <a:lnTo>
                  <a:pt x="503376" y="12692"/>
                </a:lnTo>
                <a:lnTo>
                  <a:pt x="555173" y="4132"/>
                </a:lnTo>
                <a:lnTo>
                  <a:pt x="606897" y="12692"/>
                </a:lnTo>
                <a:lnTo>
                  <a:pt x="645922" y="36449"/>
                </a:lnTo>
                <a:lnTo>
                  <a:pt x="649883" y="42246"/>
                </a:lnTo>
                <a:lnTo>
                  <a:pt x="555173" y="42246"/>
                </a:lnTo>
                <a:lnTo>
                  <a:pt x="523072" y="47563"/>
                </a:lnTo>
                <a:lnTo>
                  <a:pt x="498117" y="62738"/>
                </a:lnTo>
                <a:lnTo>
                  <a:pt x="481945" y="86609"/>
                </a:lnTo>
                <a:lnTo>
                  <a:pt x="476190" y="118014"/>
                </a:lnTo>
                <a:lnTo>
                  <a:pt x="481945" y="149347"/>
                </a:lnTo>
                <a:lnTo>
                  <a:pt x="498117" y="173061"/>
                </a:lnTo>
                <a:lnTo>
                  <a:pt x="523072" y="188078"/>
                </a:lnTo>
                <a:lnTo>
                  <a:pt x="555173" y="193323"/>
                </a:lnTo>
                <a:lnTo>
                  <a:pt x="650197" y="193323"/>
                </a:lnTo>
                <a:lnTo>
                  <a:pt x="645922" y="199579"/>
                </a:lnTo>
                <a:lnTo>
                  <a:pt x="606897" y="223336"/>
                </a:lnTo>
                <a:lnTo>
                  <a:pt x="555173" y="231896"/>
                </a:lnTo>
                <a:close/>
              </a:path>
              <a:path w="2130425" h="393700">
                <a:moveTo>
                  <a:pt x="650197" y="193323"/>
                </a:moveTo>
                <a:lnTo>
                  <a:pt x="555173" y="193323"/>
                </a:lnTo>
                <a:lnTo>
                  <a:pt x="587008" y="188078"/>
                </a:lnTo>
                <a:lnTo>
                  <a:pt x="611826" y="173061"/>
                </a:lnTo>
                <a:lnTo>
                  <a:pt x="627949" y="149347"/>
                </a:lnTo>
                <a:lnTo>
                  <a:pt x="633696" y="118014"/>
                </a:lnTo>
                <a:lnTo>
                  <a:pt x="627949" y="86609"/>
                </a:lnTo>
                <a:lnTo>
                  <a:pt x="611826" y="62738"/>
                </a:lnTo>
                <a:lnTo>
                  <a:pt x="587008" y="47563"/>
                </a:lnTo>
                <a:lnTo>
                  <a:pt x="555173" y="42246"/>
                </a:lnTo>
                <a:lnTo>
                  <a:pt x="649883" y="42246"/>
                </a:lnTo>
                <a:lnTo>
                  <a:pt x="670568" y="72517"/>
                </a:lnTo>
                <a:lnTo>
                  <a:pt x="679157" y="118014"/>
                </a:lnTo>
                <a:lnTo>
                  <a:pt x="670568" y="163511"/>
                </a:lnTo>
                <a:lnTo>
                  <a:pt x="650197" y="193323"/>
                </a:lnTo>
                <a:close/>
              </a:path>
              <a:path w="2130425" h="393700">
                <a:moveTo>
                  <a:pt x="803600" y="387105"/>
                </a:moveTo>
                <a:lnTo>
                  <a:pt x="465169" y="387105"/>
                </a:lnTo>
                <a:lnTo>
                  <a:pt x="465169" y="258988"/>
                </a:lnTo>
                <a:lnTo>
                  <a:pt x="511549" y="258988"/>
                </a:lnTo>
                <a:lnTo>
                  <a:pt x="511549" y="345777"/>
                </a:lnTo>
                <a:lnTo>
                  <a:pt x="803600" y="345777"/>
                </a:lnTo>
                <a:lnTo>
                  <a:pt x="803600" y="387105"/>
                </a:lnTo>
                <a:close/>
              </a:path>
              <a:path w="2130425" h="393700">
                <a:moveTo>
                  <a:pt x="1226983" y="137760"/>
                </a:moveTo>
                <a:lnTo>
                  <a:pt x="1181522" y="137760"/>
                </a:lnTo>
                <a:lnTo>
                  <a:pt x="1181522" y="43164"/>
                </a:lnTo>
                <a:lnTo>
                  <a:pt x="890389" y="43164"/>
                </a:lnTo>
                <a:lnTo>
                  <a:pt x="890389" y="4592"/>
                </a:lnTo>
                <a:lnTo>
                  <a:pt x="1226983" y="4592"/>
                </a:lnTo>
                <a:lnTo>
                  <a:pt x="1226983" y="137760"/>
                </a:lnTo>
                <a:close/>
              </a:path>
              <a:path w="2130425" h="393700">
                <a:moveTo>
                  <a:pt x="1057079" y="165312"/>
                </a:moveTo>
                <a:lnTo>
                  <a:pt x="1011158" y="165312"/>
                </a:lnTo>
                <a:lnTo>
                  <a:pt x="1011158" y="88625"/>
                </a:lnTo>
                <a:lnTo>
                  <a:pt x="1057079" y="88625"/>
                </a:lnTo>
                <a:lnTo>
                  <a:pt x="1057079" y="165312"/>
                </a:lnTo>
                <a:close/>
              </a:path>
              <a:path w="2130425" h="393700">
                <a:moveTo>
                  <a:pt x="1255912" y="202966"/>
                </a:moveTo>
                <a:lnTo>
                  <a:pt x="864214" y="202966"/>
                </a:lnTo>
                <a:lnTo>
                  <a:pt x="864214" y="165312"/>
                </a:lnTo>
                <a:lnTo>
                  <a:pt x="1255912" y="165312"/>
                </a:lnTo>
                <a:lnTo>
                  <a:pt x="1255912" y="202966"/>
                </a:lnTo>
                <a:close/>
              </a:path>
              <a:path w="2130425" h="393700">
                <a:moveTo>
                  <a:pt x="1059834" y="392616"/>
                </a:moveTo>
                <a:lnTo>
                  <a:pt x="1005953" y="389930"/>
                </a:lnTo>
                <a:lnTo>
                  <a:pt x="958751" y="381492"/>
                </a:lnTo>
                <a:lnTo>
                  <a:pt x="921269" y="366728"/>
                </a:lnTo>
                <a:lnTo>
                  <a:pt x="887634" y="315929"/>
                </a:lnTo>
                <a:lnTo>
                  <a:pt x="896549" y="286313"/>
                </a:lnTo>
                <a:lnTo>
                  <a:pt x="921269" y="264697"/>
                </a:lnTo>
                <a:lnTo>
                  <a:pt x="958751" y="250267"/>
                </a:lnTo>
                <a:lnTo>
                  <a:pt x="1005953" y="242207"/>
                </a:lnTo>
                <a:lnTo>
                  <a:pt x="1059834" y="239702"/>
                </a:lnTo>
                <a:lnTo>
                  <a:pt x="1113714" y="242384"/>
                </a:lnTo>
                <a:lnTo>
                  <a:pt x="1160917" y="250796"/>
                </a:lnTo>
                <a:lnTo>
                  <a:pt x="1198398" y="265491"/>
                </a:lnTo>
                <a:lnTo>
                  <a:pt x="1210442" y="275979"/>
                </a:lnTo>
                <a:lnTo>
                  <a:pt x="1059834" y="275979"/>
                </a:lnTo>
                <a:lnTo>
                  <a:pt x="1013655" y="278153"/>
                </a:lnTo>
                <a:lnTo>
                  <a:pt x="973848" y="285105"/>
                </a:lnTo>
                <a:lnTo>
                  <a:pt x="945923" y="297482"/>
                </a:lnTo>
                <a:lnTo>
                  <a:pt x="935390" y="315929"/>
                </a:lnTo>
                <a:lnTo>
                  <a:pt x="945923" y="334061"/>
                </a:lnTo>
                <a:lnTo>
                  <a:pt x="973848" y="346638"/>
                </a:lnTo>
                <a:lnTo>
                  <a:pt x="1013655" y="353964"/>
                </a:lnTo>
                <a:lnTo>
                  <a:pt x="1059834" y="356339"/>
                </a:lnTo>
                <a:lnTo>
                  <a:pt x="1210253" y="356339"/>
                </a:lnTo>
                <a:lnTo>
                  <a:pt x="1198398" y="366728"/>
                </a:lnTo>
                <a:lnTo>
                  <a:pt x="1160917" y="381492"/>
                </a:lnTo>
                <a:lnTo>
                  <a:pt x="1113714" y="389930"/>
                </a:lnTo>
                <a:lnTo>
                  <a:pt x="1059834" y="392616"/>
                </a:lnTo>
                <a:close/>
              </a:path>
              <a:path w="2130425" h="393700">
                <a:moveTo>
                  <a:pt x="1210253" y="356339"/>
                </a:moveTo>
                <a:lnTo>
                  <a:pt x="1059834" y="356339"/>
                </a:lnTo>
                <a:lnTo>
                  <a:pt x="1106012" y="353964"/>
                </a:lnTo>
                <a:lnTo>
                  <a:pt x="1145819" y="346638"/>
                </a:lnTo>
                <a:lnTo>
                  <a:pt x="1173744" y="334061"/>
                </a:lnTo>
                <a:lnTo>
                  <a:pt x="1184277" y="315929"/>
                </a:lnTo>
                <a:lnTo>
                  <a:pt x="1173744" y="298064"/>
                </a:lnTo>
                <a:lnTo>
                  <a:pt x="1145819" y="285622"/>
                </a:lnTo>
                <a:lnTo>
                  <a:pt x="1106012" y="278347"/>
                </a:lnTo>
                <a:lnTo>
                  <a:pt x="1059834" y="275979"/>
                </a:lnTo>
                <a:lnTo>
                  <a:pt x="1210442" y="275979"/>
                </a:lnTo>
                <a:lnTo>
                  <a:pt x="1223118" y="287018"/>
                </a:lnTo>
                <a:lnTo>
                  <a:pt x="1232034" y="315929"/>
                </a:lnTo>
                <a:lnTo>
                  <a:pt x="1223118" y="345065"/>
                </a:lnTo>
                <a:lnTo>
                  <a:pt x="1210253" y="356339"/>
                </a:lnTo>
                <a:close/>
              </a:path>
              <a:path w="2130425" h="393700">
                <a:moveTo>
                  <a:pt x="1667356" y="392157"/>
                </a:moveTo>
                <a:lnTo>
                  <a:pt x="1621895" y="392157"/>
                </a:lnTo>
                <a:lnTo>
                  <a:pt x="1621895" y="0"/>
                </a:lnTo>
                <a:lnTo>
                  <a:pt x="1667356" y="0"/>
                </a:lnTo>
                <a:lnTo>
                  <a:pt x="1667356" y="392157"/>
                </a:lnTo>
                <a:close/>
              </a:path>
              <a:path w="2130425" h="393700">
                <a:moveTo>
                  <a:pt x="1569546" y="56022"/>
                </a:moveTo>
                <a:lnTo>
                  <a:pt x="1319282" y="56022"/>
                </a:lnTo>
                <a:lnTo>
                  <a:pt x="1319282" y="14235"/>
                </a:lnTo>
                <a:lnTo>
                  <a:pt x="1569546" y="14235"/>
                </a:lnTo>
                <a:lnTo>
                  <a:pt x="1569546" y="56022"/>
                </a:lnTo>
                <a:close/>
              </a:path>
              <a:path w="2130425" h="393700">
                <a:moveTo>
                  <a:pt x="1310098" y="368737"/>
                </a:moveTo>
                <a:lnTo>
                  <a:pt x="1310098" y="323736"/>
                </a:lnTo>
                <a:lnTo>
                  <a:pt x="1338236" y="312497"/>
                </a:lnTo>
                <a:lnTo>
                  <a:pt x="1362696" y="290502"/>
                </a:lnTo>
                <a:lnTo>
                  <a:pt x="1399807" y="218454"/>
                </a:lnTo>
                <a:lnTo>
                  <a:pt x="1412072" y="170506"/>
                </a:lnTo>
                <a:lnTo>
                  <a:pt x="1419888" y="116011"/>
                </a:lnTo>
                <a:lnTo>
                  <a:pt x="1423061" y="56022"/>
                </a:lnTo>
                <a:lnTo>
                  <a:pt x="1468981" y="56022"/>
                </a:lnTo>
                <a:lnTo>
                  <a:pt x="1467883" y="89407"/>
                </a:lnTo>
                <a:lnTo>
                  <a:pt x="1465365" y="121286"/>
                </a:lnTo>
                <a:lnTo>
                  <a:pt x="1461555" y="151528"/>
                </a:lnTo>
                <a:lnTo>
                  <a:pt x="1456583" y="180006"/>
                </a:lnTo>
                <a:lnTo>
                  <a:pt x="1497803" y="230977"/>
                </a:lnTo>
                <a:lnTo>
                  <a:pt x="1443266" y="230977"/>
                </a:lnTo>
                <a:lnTo>
                  <a:pt x="1419359" y="286210"/>
                </a:lnTo>
                <a:lnTo>
                  <a:pt x="1388736" y="328098"/>
                </a:lnTo>
                <a:lnTo>
                  <a:pt x="1352086" y="355865"/>
                </a:lnTo>
                <a:lnTo>
                  <a:pt x="1310098" y="368737"/>
                </a:lnTo>
                <a:close/>
              </a:path>
              <a:path w="2130425" h="393700">
                <a:moveTo>
                  <a:pt x="1548882" y="365523"/>
                </a:moveTo>
                <a:lnTo>
                  <a:pt x="1443266" y="230977"/>
                </a:lnTo>
                <a:lnTo>
                  <a:pt x="1497803" y="230977"/>
                </a:lnTo>
                <a:lnTo>
                  <a:pt x="1584700" y="338430"/>
                </a:lnTo>
                <a:lnTo>
                  <a:pt x="1548882" y="365523"/>
                </a:lnTo>
                <a:close/>
              </a:path>
              <a:path w="2130425" h="393700">
                <a:moveTo>
                  <a:pt x="2106810" y="138219"/>
                </a:moveTo>
                <a:lnTo>
                  <a:pt x="1766543" y="138219"/>
                </a:lnTo>
                <a:lnTo>
                  <a:pt x="1766543" y="0"/>
                </a:lnTo>
                <a:lnTo>
                  <a:pt x="1812463" y="0"/>
                </a:lnTo>
                <a:lnTo>
                  <a:pt x="1812463" y="101483"/>
                </a:lnTo>
                <a:lnTo>
                  <a:pt x="2106810" y="101483"/>
                </a:lnTo>
                <a:lnTo>
                  <a:pt x="2106810" y="138219"/>
                </a:lnTo>
                <a:close/>
              </a:path>
              <a:path w="2130425" h="393700">
                <a:moveTo>
                  <a:pt x="2130230" y="213987"/>
                </a:moveTo>
                <a:lnTo>
                  <a:pt x="1738532" y="213987"/>
                </a:lnTo>
                <a:lnTo>
                  <a:pt x="1738532" y="177251"/>
                </a:lnTo>
                <a:lnTo>
                  <a:pt x="2130230" y="177251"/>
                </a:lnTo>
                <a:lnTo>
                  <a:pt x="2130230" y="213987"/>
                </a:lnTo>
                <a:close/>
              </a:path>
              <a:path w="2130425" h="393700">
                <a:moveTo>
                  <a:pt x="1934151" y="393075"/>
                </a:moveTo>
                <a:lnTo>
                  <a:pt x="1867725" y="389365"/>
                </a:lnTo>
                <a:lnTo>
                  <a:pt x="1812922" y="377175"/>
                </a:lnTo>
                <a:lnTo>
                  <a:pt x="1775684" y="354911"/>
                </a:lnTo>
                <a:lnTo>
                  <a:pt x="1761951" y="320980"/>
                </a:lnTo>
                <a:lnTo>
                  <a:pt x="1775684" y="287122"/>
                </a:lnTo>
                <a:lnTo>
                  <a:pt x="1812922" y="265015"/>
                </a:lnTo>
                <a:lnTo>
                  <a:pt x="1867725" y="252983"/>
                </a:lnTo>
                <a:lnTo>
                  <a:pt x="1934151" y="249345"/>
                </a:lnTo>
                <a:lnTo>
                  <a:pt x="2000577" y="252983"/>
                </a:lnTo>
                <a:lnTo>
                  <a:pt x="2055380" y="265015"/>
                </a:lnTo>
                <a:lnTo>
                  <a:pt x="2089319" y="285163"/>
                </a:lnTo>
                <a:lnTo>
                  <a:pt x="1934151" y="285163"/>
                </a:lnTo>
                <a:lnTo>
                  <a:pt x="1887973" y="287014"/>
                </a:lnTo>
                <a:lnTo>
                  <a:pt x="1848166" y="293084"/>
                </a:lnTo>
                <a:lnTo>
                  <a:pt x="1820241" y="304148"/>
                </a:lnTo>
                <a:lnTo>
                  <a:pt x="1809708" y="320980"/>
                </a:lnTo>
                <a:lnTo>
                  <a:pt x="1820241" y="338079"/>
                </a:lnTo>
                <a:lnTo>
                  <a:pt x="1848166" y="349279"/>
                </a:lnTo>
                <a:lnTo>
                  <a:pt x="1887973" y="355399"/>
                </a:lnTo>
                <a:lnTo>
                  <a:pt x="1934151" y="357257"/>
                </a:lnTo>
                <a:lnTo>
                  <a:pt x="2088694" y="357257"/>
                </a:lnTo>
                <a:lnTo>
                  <a:pt x="2055380" y="377175"/>
                </a:lnTo>
                <a:lnTo>
                  <a:pt x="2000577" y="389365"/>
                </a:lnTo>
                <a:lnTo>
                  <a:pt x="1934151" y="393075"/>
                </a:lnTo>
                <a:close/>
              </a:path>
              <a:path w="2130425" h="393700">
                <a:moveTo>
                  <a:pt x="2088694" y="357257"/>
                </a:moveTo>
                <a:lnTo>
                  <a:pt x="1934151" y="357257"/>
                </a:lnTo>
                <a:lnTo>
                  <a:pt x="1980329" y="355399"/>
                </a:lnTo>
                <a:lnTo>
                  <a:pt x="2020136" y="349279"/>
                </a:lnTo>
                <a:lnTo>
                  <a:pt x="2048061" y="338079"/>
                </a:lnTo>
                <a:lnTo>
                  <a:pt x="2058594" y="320980"/>
                </a:lnTo>
                <a:lnTo>
                  <a:pt x="2048061" y="304148"/>
                </a:lnTo>
                <a:lnTo>
                  <a:pt x="2020136" y="293084"/>
                </a:lnTo>
                <a:lnTo>
                  <a:pt x="1980329" y="287014"/>
                </a:lnTo>
                <a:lnTo>
                  <a:pt x="1934151" y="285163"/>
                </a:lnTo>
                <a:lnTo>
                  <a:pt x="2089319" y="285163"/>
                </a:lnTo>
                <a:lnTo>
                  <a:pt x="2092618" y="287122"/>
                </a:lnTo>
                <a:lnTo>
                  <a:pt x="2106351" y="320980"/>
                </a:lnTo>
                <a:lnTo>
                  <a:pt x="2092618" y="354911"/>
                </a:lnTo>
                <a:lnTo>
                  <a:pt x="2088694" y="35725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295258" y="3708877"/>
            <a:ext cx="707390" cy="254000"/>
          </a:xfrm>
          <a:custGeom>
            <a:avLst/>
            <a:gdLst/>
            <a:ahLst/>
            <a:cxnLst/>
            <a:rect l="l" t="t" r="r" b="b"/>
            <a:pathLst>
              <a:path w="707389" h="254000">
                <a:moveTo>
                  <a:pt x="185180" y="253968"/>
                </a:moveTo>
                <a:lnTo>
                  <a:pt x="162789" y="253968"/>
                </a:lnTo>
                <a:lnTo>
                  <a:pt x="162789" y="0"/>
                </a:lnTo>
                <a:lnTo>
                  <a:pt x="185180" y="0"/>
                </a:lnTo>
                <a:lnTo>
                  <a:pt x="185180" y="100255"/>
                </a:lnTo>
                <a:lnTo>
                  <a:pt x="227542" y="100255"/>
                </a:lnTo>
                <a:lnTo>
                  <a:pt x="227542" y="119016"/>
                </a:lnTo>
                <a:lnTo>
                  <a:pt x="185180" y="119016"/>
                </a:lnTo>
                <a:lnTo>
                  <a:pt x="185180" y="253968"/>
                </a:lnTo>
                <a:close/>
              </a:path>
              <a:path w="707389" h="254000">
                <a:moveTo>
                  <a:pt x="19970" y="190425"/>
                </a:moveTo>
                <a:lnTo>
                  <a:pt x="0" y="190425"/>
                </a:lnTo>
                <a:lnTo>
                  <a:pt x="0" y="24811"/>
                </a:lnTo>
                <a:lnTo>
                  <a:pt x="118410" y="24811"/>
                </a:lnTo>
                <a:lnTo>
                  <a:pt x="118410" y="43168"/>
                </a:lnTo>
                <a:lnTo>
                  <a:pt x="22391" y="43168"/>
                </a:lnTo>
                <a:lnTo>
                  <a:pt x="22391" y="171463"/>
                </a:lnTo>
                <a:lnTo>
                  <a:pt x="139675" y="171463"/>
                </a:lnTo>
                <a:lnTo>
                  <a:pt x="141205" y="181953"/>
                </a:lnTo>
                <a:lnTo>
                  <a:pt x="112277" y="186255"/>
                </a:lnTo>
                <a:lnTo>
                  <a:pt x="83765" y="188837"/>
                </a:lnTo>
                <a:lnTo>
                  <a:pt x="53664" y="190094"/>
                </a:lnTo>
                <a:lnTo>
                  <a:pt x="19970" y="190425"/>
                </a:lnTo>
                <a:close/>
              </a:path>
              <a:path w="707389" h="254000">
                <a:moveTo>
                  <a:pt x="139675" y="171463"/>
                </a:moveTo>
                <a:lnTo>
                  <a:pt x="22391" y="171463"/>
                </a:lnTo>
                <a:lnTo>
                  <a:pt x="54584" y="171013"/>
                </a:lnTo>
                <a:lnTo>
                  <a:pt x="83487" y="169597"/>
                </a:lnTo>
                <a:lnTo>
                  <a:pt x="110840" y="166896"/>
                </a:lnTo>
                <a:lnTo>
                  <a:pt x="138381" y="162588"/>
                </a:lnTo>
                <a:lnTo>
                  <a:pt x="139675" y="171463"/>
                </a:lnTo>
                <a:close/>
              </a:path>
              <a:path w="707389" h="254000">
                <a:moveTo>
                  <a:pt x="428070" y="150484"/>
                </a:moveTo>
                <a:lnTo>
                  <a:pt x="405679" y="150484"/>
                </a:lnTo>
                <a:lnTo>
                  <a:pt x="405679" y="0"/>
                </a:lnTo>
                <a:lnTo>
                  <a:pt x="428070" y="0"/>
                </a:lnTo>
                <a:lnTo>
                  <a:pt x="428070" y="38327"/>
                </a:lnTo>
                <a:lnTo>
                  <a:pt x="465590" y="38327"/>
                </a:lnTo>
                <a:lnTo>
                  <a:pt x="465590" y="56885"/>
                </a:lnTo>
                <a:lnTo>
                  <a:pt x="428070" y="56885"/>
                </a:lnTo>
                <a:lnTo>
                  <a:pt x="428070" y="92187"/>
                </a:lnTo>
                <a:lnTo>
                  <a:pt x="465590" y="92187"/>
                </a:lnTo>
                <a:lnTo>
                  <a:pt x="465590" y="111148"/>
                </a:lnTo>
                <a:lnTo>
                  <a:pt x="428070" y="111148"/>
                </a:lnTo>
                <a:lnTo>
                  <a:pt x="428070" y="150484"/>
                </a:lnTo>
                <a:close/>
              </a:path>
              <a:path w="707389" h="254000">
                <a:moveTo>
                  <a:pt x="301187" y="134548"/>
                </a:moveTo>
                <a:lnTo>
                  <a:pt x="274503" y="130098"/>
                </a:lnTo>
                <a:lnTo>
                  <a:pt x="253379" y="117856"/>
                </a:lnTo>
                <a:lnTo>
                  <a:pt x="239517" y="99032"/>
                </a:lnTo>
                <a:lnTo>
                  <a:pt x="234618" y="74838"/>
                </a:lnTo>
                <a:lnTo>
                  <a:pt x="239517" y="50619"/>
                </a:lnTo>
                <a:lnTo>
                  <a:pt x="253379" y="31771"/>
                </a:lnTo>
                <a:lnTo>
                  <a:pt x="274503" y="19579"/>
                </a:lnTo>
                <a:lnTo>
                  <a:pt x="301187" y="15330"/>
                </a:lnTo>
                <a:lnTo>
                  <a:pt x="327814" y="19579"/>
                </a:lnTo>
                <a:lnTo>
                  <a:pt x="348844" y="31771"/>
                </a:lnTo>
                <a:lnTo>
                  <a:pt x="350696" y="34292"/>
                </a:lnTo>
                <a:lnTo>
                  <a:pt x="301187" y="34292"/>
                </a:lnTo>
                <a:lnTo>
                  <a:pt x="283300" y="37195"/>
                </a:lnTo>
                <a:lnTo>
                  <a:pt x="269138" y="45563"/>
                </a:lnTo>
                <a:lnTo>
                  <a:pt x="259856" y="58433"/>
                </a:lnTo>
                <a:lnTo>
                  <a:pt x="256606" y="74838"/>
                </a:lnTo>
                <a:lnTo>
                  <a:pt x="259856" y="91304"/>
                </a:lnTo>
                <a:lnTo>
                  <a:pt x="269138" y="104139"/>
                </a:lnTo>
                <a:lnTo>
                  <a:pt x="283300" y="112510"/>
                </a:lnTo>
                <a:lnTo>
                  <a:pt x="301187" y="115586"/>
                </a:lnTo>
                <a:lnTo>
                  <a:pt x="350513" y="115586"/>
                </a:lnTo>
                <a:lnTo>
                  <a:pt x="348844" y="117856"/>
                </a:lnTo>
                <a:lnTo>
                  <a:pt x="327814" y="130098"/>
                </a:lnTo>
                <a:lnTo>
                  <a:pt x="301187" y="134548"/>
                </a:lnTo>
                <a:close/>
              </a:path>
              <a:path w="707389" h="254000">
                <a:moveTo>
                  <a:pt x="350513" y="115586"/>
                </a:moveTo>
                <a:lnTo>
                  <a:pt x="301187" y="115586"/>
                </a:lnTo>
                <a:lnTo>
                  <a:pt x="319049" y="112510"/>
                </a:lnTo>
                <a:lnTo>
                  <a:pt x="333185" y="104139"/>
                </a:lnTo>
                <a:lnTo>
                  <a:pt x="342518" y="91304"/>
                </a:lnTo>
                <a:lnTo>
                  <a:pt x="345969" y="74838"/>
                </a:lnTo>
                <a:lnTo>
                  <a:pt x="342518" y="58433"/>
                </a:lnTo>
                <a:lnTo>
                  <a:pt x="333185" y="45563"/>
                </a:lnTo>
                <a:lnTo>
                  <a:pt x="319049" y="37195"/>
                </a:lnTo>
                <a:lnTo>
                  <a:pt x="301187" y="34292"/>
                </a:lnTo>
                <a:lnTo>
                  <a:pt x="350696" y="34292"/>
                </a:lnTo>
                <a:lnTo>
                  <a:pt x="362687" y="50619"/>
                </a:lnTo>
                <a:lnTo>
                  <a:pt x="367755" y="74838"/>
                </a:lnTo>
                <a:lnTo>
                  <a:pt x="362687" y="99032"/>
                </a:lnTo>
                <a:lnTo>
                  <a:pt x="350513" y="115586"/>
                </a:lnTo>
                <a:close/>
              </a:path>
              <a:path w="707389" h="254000">
                <a:moveTo>
                  <a:pt x="346776" y="252959"/>
                </a:moveTo>
                <a:lnTo>
                  <a:pt x="311761" y="249754"/>
                </a:lnTo>
                <a:lnTo>
                  <a:pt x="285276" y="240478"/>
                </a:lnTo>
                <a:lnTo>
                  <a:pt x="268511" y="225641"/>
                </a:lnTo>
                <a:lnTo>
                  <a:pt x="262658" y="205756"/>
                </a:lnTo>
                <a:lnTo>
                  <a:pt x="268511" y="185666"/>
                </a:lnTo>
                <a:lnTo>
                  <a:pt x="285276" y="170757"/>
                </a:lnTo>
                <a:lnTo>
                  <a:pt x="311761" y="161447"/>
                </a:lnTo>
                <a:lnTo>
                  <a:pt x="346776" y="158150"/>
                </a:lnTo>
                <a:lnTo>
                  <a:pt x="381611" y="161447"/>
                </a:lnTo>
                <a:lnTo>
                  <a:pt x="407898" y="170757"/>
                </a:lnTo>
                <a:lnTo>
                  <a:pt x="414301" y="176506"/>
                </a:lnTo>
                <a:lnTo>
                  <a:pt x="346776" y="176506"/>
                </a:lnTo>
                <a:lnTo>
                  <a:pt x="320933" y="178495"/>
                </a:lnTo>
                <a:lnTo>
                  <a:pt x="301464" y="184247"/>
                </a:lnTo>
                <a:lnTo>
                  <a:pt x="289219" y="193442"/>
                </a:lnTo>
                <a:lnTo>
                  <a:pt x="285049" y="205756"/>
                </a:lnTo>
                <a:lnTo>
                  <a:pt x="289219" y="218039"/>
                </a:lnTo>
                <a:lnTo>
                  <a:pt x="301464" y="227164"/>
                </a:lnTo>
                <a:lnTo>
                  <a:pt x="320933" y="232847"/>
                </a:lnTo>
                <a:lnTo>
                  <a:pt x="346776" y="234804"/>
                </a:lnTo>
                <a:lnTo>
                  <a:pt x="414247" y="234804"/>
                </a:lnTo>
                <a:lnTo>
                  <a:pt x="407898" y="240478"/>
                </a:lnTo>
                <a:lnTo>
                  <a:pt x="381611" y="249754"/>
                </a:lnTo>
                <a:lnTo>
                  <a:pt x="346776" y="252959"/>
                </a:lnTo>
                <a:close/>
              </a:path>
              <a:path w="707389" h="254000">
                <a:moveTo>
                  <a:pt x="414247" y="234804"/>
                </a:moveTo>
                <a:lnTo>
                  <a:pt x="346776" y="234804"/>
                </a:lnTo>
                <a:lnTo>
                  <a:pt x="372590" y="232847"/>
                </a:lnTo>
                <a:lnTo>
                  <a:pt x="392012" y="227164"/>
                </a:lnTo>
                <a:lnTo>
                  <a:pt x="404248" y="218039"/>
                </a:lnTo>
                <a:lnTo>
                  <a:pt x="408503" y="205756"/>
                </a:lnTo>
                <a:lnTo>
                  <a:pt x="404248" y="193442"/>
                </a:lnTo>
                <a:lnTo>
                  <a:pt x="392012" y="184247"/>
                </a:lnTo>
                <a:lnTo>
                  <a:pt x="372590" y="178495"/>
                </a:lnTo>
                <a:lnTo>
                  <a:pt x="346776" y="176506"/>
                </a:lnTo>
                <a:lnTo>
                  <a:pt x="414301" y="176506"/>
                </a:lnTo>
                <a:lnTo>
                  <a:pt x="424502" y="185666"/>
                </a:lnTo>
                <a:lnTo>
                  <a:pt x="430289" y="205756"/>
                </a:lnTo>
                <a:lnTo>
                  <a:pt x="424502" y="225641"/>
                </a:lnTo>
                <a:lnTo>
                  <a:pt x="414247" y="234804"/>
                </a:lnTo>
                <a:close/>
              </a:path>
              <a:path w="707389" h="254000">
                <a:moveTo>
                  <a:pt x="557995" y="31266"/>
                </a:moveTo>
                <a:lnTo>
                  <a:pt x="535806" y="31266"/>
                </a:lnTo>
                <a:lnTo>
                  <a:pt x="535806" y="201"/>
                </a:lnTo>
                <a:lnTo>
                  <a:pt x="557995" y="201"/>
                </a:lnTo>
                <a:lnTo>
                  <a:pt x="557995" y="31266"/>
                </a:lnTo>
                <a:close/>
              </a:path>
              <a:path w="707389" h="254000">
                <a:moveTo>
                  <a:pt x="622345" y="49623"/>
                </a:moveTo>
                <a:lnTo>
                  <a:pt x="471255" y="49623"/>
                </a:lnTo>
                <a:lnTo>
                  <a:pt x="471255" y="31266"/>
                </a:lnTo>
                <a:lnTo>
                  <a:pt x="622345" y="31266"/>
                </a:lnTo>
                <a:lnTo>
                  <a:pt x="622345" y="49623"/>
                </a:lnTo>
                <a:close/>
              </a:path>
              <a:path w="707389" h="254000">
                <a:moveTo>
                  <a:pt x="668942" y="190223"/>
                </a:moveTo>
                <a:lnTo>
                  <a:pt x="646551" y="190223"/>
                </a:lnTo>
                <a:lnTo>
                  <a:pt x="646551" y="201"/>
                </a:lnTo>
                <a:lnTo>
                  <a:pt x="668942" y="201"/>
                </a:lnTo>
                <a:lnTo>
                  <a:pt x="668942" y="83714"/>
                </a:lnTo>
                <a:lnTo>
                  <a:pt x="707068" y="83714"/>
                </a:lnTo>
                <a:lnTo>
                  <a:pt x="707068" y="102676"/>
                </a:lnTo>
                <a:lnTo>
                  <a:pt x="668942" y="102676"/>
                </a:lnTo>
                <a:lnTo>
                  <a:pt x="668942" y="190223"/>
                </a:lnTo>
                <a:close/>
              </a:path>
              <a:path w="707389" h="254000">
                <a:moveTo>
                  <a:pt x="546900" y="157746"/>
                </a:moveTo>
                <a:lnTo>
                  <a:pt x="521833" y="154434"/>
                </a:lnTo>
                <a:lnTo>
                  <a:pt x="502496" y="145013"/>
                </a:lnTo>
                <a:lnTo>
                  <a:pt x="490081" y="130258"/>
                </a:lnTo>
                <a:lnTo>
                  <a:pt x="485779" y="110947"/>
                </a:lnTo>
                <a:lnTo>
                  <a:pt x="490081" y="91370"/>
                </a:lnTo>
                <a:lnTo>
                  <a:pt x="502496" y="76427"/>
                </a:lnTo>
                <a:lnTo>
                  <a:pt x="521833" y="66892"/>
                </a:lnTo>
                <a:lnTo>
                  <a:pt x="546900" y="63542"/>
                </a:lnTo>
                <a:lnTo>
                  <a:pt x="571624" y="66892"/>
                </a:lnTo>
                <a:lnTo>
                  <a:pt x="590825" y="76427"/>
                </a:lnTo>
                <a:lnTo>
                  <a:pt x="594718" y="81092"/>
                </a:lnTo>
                <a:lnTo>
                  <a:pt x="546900" y="81092"/>
                </a:lnTo>
                <a:lnTo>
                  <a:pt x="530536" y="83204"/>
                </a:lnTo>
                <a:lnTo>
                  <a:pt x="517953" y="89211"/>
                </a:lnTo>
                <a:lnTo>
                  <a:pt x="509910" y="98623"/>
                </a:lnTo>
                <a:lnTo>
                  <a:pt x="507161" y="110947"/>
                </a:lnTo>
                <a:lnTo>
                  <a:pt x="509910" y="123003"/>
                </a:lnTo>
                <a:lnTo>
                  <a:pt x="517953" y="132203"/>
                </a:lnTo>
                <a:lnTo>
                  <a:pt x="530536" y="138037"/>
                </a:lnTo>
                <a:lnTo>
                  <a:pt x="546900" y="139995"/>
                </a:lnTo>
                <a:lnTo>
                  <a:pt x="595066" y="139995"/>
                </a:lnTo>
                <a:lnTo>
                  <a:pt x="590825" y="145013"/>
                </a:lnTo>
                <a:lnTo>
                  <a:pt x="571624" y="154434"/>
                </a:lnTo>
                <a:lnTo>
                  <a:pt x="546900" y="157746"/>
                </a:lnTo>
                <a:close/>
              </a:path>
              <a:path w="707389" h="254000">
                <a:moveTo>
                  <a:pt x="595066" y="139995"/>
                </a:moveTo>
                <a:lnTo>
                  <a:pt x="546900" y="139995"/>
                </a:lnTo>
                <a:lnTo>
                  <a:pt x="563038" y="138037"/>
                </a:lnTo>
                <a:lnTo>
                  <a:pt x="575545" y="132203"/>
                </a:lnTo>
                <a:lnTo>
                  <a:pt x="583664" y="123003"/>
                </a:lnTo>
                <a:lnTo>
                  <a:pt x="586640" y="110947"/>
                </a:lnTo>
                <a:lnTo>
                  <a:pt x="583664" y="98623"/>
                </a:lnTo>
                <a:lnTo>
                  <a:pt x="575545" y="89211"/>
                </a:lnTo>
                <a:lnTo>
                  <a:pt x="563038" y="83204"/>
                </a:lnTo>
                <a:lnTo>
                  <a:pt x="546900" y="81092"/>
                </a:lnTo>
                <a:lnTo>
                  <a:pt x="594718" y="81092"/>
                </a:lnTo>
                <a:lnTo>
                  <a:pt x="603294" y="91370"/>
                </a:lnTo>
                <a:lnTo>
                  <a:pt x="607821" y="110947"/>
                </a:lnTo>
                <a:lnTo>
                  <a:pt x="603294" y="130258"/>
                </a:lnTo>
                <a:lnTo>
                  <a:pt x="595066" y="139995"/>
                </a:lnTo>
                <a:close/>
              </a:path>
              <a:path w="707389" h="254000">
                <a:moveTo>
                  <a:pt x="680642" y="247916"/>
                </a:moveTo>
                <a:lnTo>
                  <a:pt x="510187" y="247916"/>
                </a:lnTo>
                <a:lnTo>
                  <a:pt x="510187" y="174893"/>
                </a:lnTo>
                <a:lnTo>
                  <a:pt x="532377" y="174893"/>
                </a:lnTo>
                <a:lnTo>
                  <a:pt x="532377" y="229358"/>
                </a:lnTo>
                <a:lnTo>
                  <a:pt x="680642" y="229358"/>
                </a:lnTo>
                <a:lnTo>
                  <a:pt x="680642" y="247916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067800" y="3708877"/>
            <a:ext cx="933450" cy="254000"/>
          </a:xfrm>
          <a:custGeom>
            <a:avLst/>
            <a:gdLst/>
            <a:ahLst/>
            <a:cxnLst/>
            <a:rect l="l" t="t" r="r" b="b"/>
            <a:pathLst>
              <a:path w="933450" h="254000">
                <a:moveTo>
                  <a:pt x="201318" y="109333"/>
                </a:moveTo>
                <a:lnTo>
                  <a:pt x="31065" y="109333"/>
                </a:lnTo>
                <a:lnTo>
                  <a:pt x="31065" y="8068"/>
                </a:lnTo>
                <a:lnTo>
                  <a:pt x="53456" y="8068"/>
                </a:lnTo>
                <a:lnTo>
                  <a:pt x="53456" y="40747"/>
                </a:lnTo>
                <a:lnTo>
                  <a:pt x="201318" y="40747"/>
                </a:lnTo>
                <a:lnTo>
                  <a:pt x="201318" y="57894"/>
                </a:lnTo>
                <a:lnTo>
                  <a:pt x="53456" y="57894"/>
                </a:lnTo>
                <a:lnTo>
                  <a:pt x="53456" y="91178"/>
                </a:lnTo>
                <a:lnTo>
                  <a:pt x="201318" y="91178"/>
                </a:lnTo>
                <a:lnTo>
                  <a:pt x="201318" y="109333"/>
                </a:lnTo>
                <a:close/>
              </a:path>
              <a:path w="933450" h="254000">
                <a:moveTo>
                  <a:pt x="201318" y="40747"/>
                </a:moveTo>
                <a:lnTo>
                  <a:pt x="178927" y="40747"/>
                </a:lnTo>
                <a:lnTo>
                  <a:pt x="178927" y="8068"/>
                </a:lnTo>
                <a:lnTo>
                  <a:pt x="201318" y="8068"/>
                </a:lnTo>
                <a:lnTo>
                  <a:pt x="201318" y="40747"/>
                </a:lnTo>
                <a:close/>
              </a:path>
              <a:path w="933450" h="254000">
                <a:moveTo>
                  <a:pt x="201318" y="91178"/>
                </a:moveTo>
                <a:lnTo>
                  <a:pt x="178927" y="91178"/>
                </a:lnTo>
                <a:lnTo>
                  <a:pt x="178927" y="57894"/>
                </a:lnTo>
                <a:lnTo>
                  <a:pt x="201318" y="57894"/>
                </a:lnTo>
                <a:lnTo>
                  <a:pt x="201318" y="91178"/>
                </a:lnTo>
                <a:close/>
              </a:path>
              <a:path w="933450" h="254000">
                <a:moveTo>
                  <a:pt x="232182" y="152501"/>
                </a:moveTo>
                <a:lnTo>
                  <a:pt x="0" y="152501"/>
                </a:lnTo>
                <a:lnTo>
                  <a:pt x="0" y="134145"/>
                </a:lnTo>
                <a:lnTo>
                  <a:pt x="232182" y="134145"/>
                </a:lnTo>
                <a:lnTo>
                  <a:pt x="232182" y="152501"/>
                </a:lnTo>
                <a:close/>
              </a:path>
              <a:path w="933450" h="254000">
                <a:moveTo>
                  <a:pt x="128900" y="202125"/>
                </a:moveTo>
                <a:lnTo>
                  <a:pt x="106711" y="202125"/>
                </a:lnTo>
                <a:lnTo>
                  <a:pt x="106711" y="152501"/>
                </a:lnTo>
                <a:lnTo>
                  <a:pt x="128900" y="152501"/>
                </a:lnTo>
                <a:lnTo>
                  <a:pt x="128900" y="202125"/>
                </a:lnTo>
                <a:close/>
              </a:path>
              <a:path w="933450" h="254000">
                <a:moveTo>
                  <a:pt x="206361" y="247916"/>
                </a:moveTo>
                <a:lnTo>
                  <a:pt x="29854" y="247916"/>
                </a:lnTo>
                <a:lnTo>
                  <a:pt x="29854" y="178725"/>
                </a:lnTo>
                <a:lnTo>
                  <a:pt x="52044" y="178725"/>
                </a:lnTo>
                <a:lnTo>
                  <a:pt x="52044" y="229358"/>
                </a:lnTo>
                <a:lnTo>
                  <a:pt x="206361" y="229358"/>
                </a:lnTo>
                <a:lnTo>
                  <a:pt x="206361" y="247916"/>
                </a:lnTo>
                <a:close/>
              </a:path>
              <a:path w="933450" h="254000">
                <a:moveTo>
                  <a:pt x="437551" y="253564"/>
                </a:moveTo>
                <a:lnTo>
                  <a:pt x="415160" y="253564"/>
                </a:lnTo>
                <a:lnTo>
                  <a:pt x="415160" y="0"/>
                </a:lnTo>
                <a:lnTo>
                  <a:pt x="437551" y="0"/>
                </a:lnTo>
                <a:lnTo>
                  <a:pt x="437551" y="63744"/>
                </a:lnTo>
                <a:lnTo>
                  <a:pt x="478702" y="63744"/>
                </a:lnTo>
                <a:lnTo>
                  <a:pt x="478702" y="82907"/>
                </a:lnTo>
                <a:lnTo>
                  <a:pt x="437551" y="82907"/>
                </a:lnTo>
                <a:lnTo>
                  <a:pt x="437551" y="139389"/>
                </a:lnTo>
                <a:lnTo>
                  <a:pt x="478702" y="139389"/>
                </a:lnTo>
                <a:lnTo>
                  <a:pt x="478702" y="158150"/>
                </a:lnTo>
                <a:lnTo>
                  <a:pt x="437551" y="158150"/>
                </a:lnTo>
                <a:lnTo>
                  <a:pt x="437551" y="253564"/>
                </a:lnTo>
                <a:close/>
              </a:path>
              <a:path w="933450" h="254000">
                <a:moveTo>
                  <a:pt x="309054" y="196275"/>
                </a:moveTo>
                <a:lnTo>
                  <a:pt x="283237" y="190072"/>
                </a:lnTo>
                <a:lnTo>
                  <a:pt x="263036" y="172371"/>
                </a:lnTo>
                <a:lnTo>
                  <a:pt x="249908" y="144533"/>
                </a:lnTo>
                <a:lnTo>
                  <a:pt x="245310" y="107921"/>
                </a:lnTo>
                <a:lnTo>
                  <a:pt x="249908" y="71422"/>
                </a:lnTo>
                <a:lnTo>
                  <a:pt x="263036" y="43622"/>
                </a:lnTo>
                <a:lnTo>
                  <a:pt x="283237" y="25883"/>
                </a:lnTo>
                <a:lnTo>
                  <a:pt x="309054" y="19567"/>
                </a:lnTo>
                <a:lnTo>
                  <a:pt x="334878" y="25883"/>
                </a:lnTo>
                <a:lnTo>
                  <a:pt x="350460" y="39537"/>
                </a:lnTo>
                <a:lnTo>
                  <a:pt x="309054" y="39537"/>
                </a:lnTo>
                <a:lnTo>
                  <a:pt x="291851" y="44520"/>
                </a:lnTo>
                <a:lnTo>
                  <a:pt x="278392" y="58373"/>
                </a:lnTo>
                <a:lnTo>
                  <a:pt x="269624" y="79904"/>
                </a:lnTo>
                <a:lnTo>
                  <a:pt x="266491" y="107921"/>
                </a:lnTo>
                <a:lnTo>
                  <a:pt x="269624" y="136052"/>
                </a:lnTo>
                <a:lnTo>
                  <a:pt x="278392" y="157620"/>
                </a:lnTo>
                <a:lnTo>
                  <a:pt x="291851" y="171435"/>
                </a:lnTo>
                <a:lnTo>
                  <a:pt x="309054" y="176305"/>
                </a:lnTo>
                <a:lnTo>
                  <a:pt x="350623" y="176305"/>
                </a:lnTo>
                <a:lnTo>
                  <a:pt x="334878" y="190072"/>
                </a:lnTo>
                <a:lnTo>
                  <a:pt x="309054" y="196275"/>
                </a:lnTo>
                <a:close/>
              </a:path>
              <a:path w="933450" h="254000">
                <a:moveTo>
                  <a:pt x="350623" y="176305"/>
                </a:moveTo>
                <a:lnTo>
                  <a:pt x="309054" y="176305"/>
                </a:lnTo>
                <a:lnTo>
                  <a:pt x="326427" y="171435"/>
                </a:lnTo>
                <a:lnTo>
                  <a:pt x="339867" y="157620"/>
                </a:lnTo>
                <a:lnTo>
                  <a:pt x="348541" y="136052"/>
                </a:lnTo>
                <a:lnTo>
                  <a:pt x="351617" y="107921"/>
                </a:lnTo>
                <a:lnTo>
                  <a:pt x="348541" y="79904"/>
                </a:lnTo>
                <a:lnTo>
                  <a:pt x="339867" y="58373"/>
                </a:lnTo>
                <a:lnTo>
                  <a:pt x="326427" y="44520"/>
                </a:lnTo>
                <a:lnTo>
                  <a:pt x="309054" y="39537"/>
                </a:lnTo>
                <a:lnTo>
                  <a:pt x="350460" y="39537"/>
                </a:lnTo>
                <a:lnTo>
                  <a:pt x="355122" y="43622"/>
                </a:lnTo>
                <a:lnTo>
                  <a:pt x="368370" y="71422"/>
                </a:lnTo>
                <a:lnTo>
                  <a:pt x="373202" y="107921"/>
                </a:lnTo>
                <a:lnTo>
                  <a:pt x="368370" y="144533"/>
                </a:lnTo>
                <a:lnTo>
                  <a:pt x="355122" y="172371"/>
                </a:lnTo>
                <a:lnTo>
                  <a:pt x="350623" y="176305"/>
                </a:lnTo>
                <a:close/>
              </a:path>
              <a:path w="933450" h="254000">
                <a:moveTo>
                  <a:pt x="699402" y="253564"/>
                </a:moveTo>
                <a:lnTo>
                  <a:pt x="677818" y="253564"/>
                </a:lnTo>
                <a:lnTo>
                  <a:pt x="677818" y="0"/>
                </a:lnTo>
                <a:lnTo>
                  <a:pt x="699402" y="0"/>
                </a:lnTo>
                <a:lnTo>
                  <a:pt x="699402" y="253564"/>
                </a:lnTo>
                <a:close/>
              </a:path>
              <a:path w="933450" h="254000">
                <a:moveTo>
                  <a:pt x="648568" y="98843"/>
                </a:moveTo>
                <a:lnTo>
                  <a:pt x="626984" y="98843"/>
                </a:lnTo>
                <a:lnTo>
                  <a:pt x="626984" y="5446"/>
                </a:lnTo>
                <a:lnTo>
                  <a:pt x="648568" y="5446"/>
                </a:lnTo>
                <a:lnTo>
                  <a:pt x="648568" y="98843"/>
                </a:lnTo>
                <a:close/>
              </a:path>
              <a:path w="933450" h="254000">
                <a:moveTo>
                  <a:pt x="539638" y="197485"/>
                </a:moveTo>
                <a:lnTo>
                  <a:pt x="517288" y="191399"/>
                </a:lnTo>
                <a:lnTo>
                  <a:pt x="500177" y="173758"/>
                </a:lnTo>
                <a:lnTo>
                  <a:pt x="489230" y="145942"/>
                </a:lnTo>
                <a:lnTo>
                  <a:pt x="485375" y="109333"/>
                </a:lnTo>
                <a:lnTo>
                  <a:pt x="489230" y="72868"/>
                </a:lnTo>
                <a:lnTo>
                  <a:pt x="500177" y="45160"/>
                </a:lnTo>
                <a:lnTo>
                  <a:pt x="517288" y="27550"/>
                </a:lnTo>
                <a:lnTo>
                  <a:pt x="539638" y="21382"/>
                </a:lnTo>
                <a:lnTo>
                  <a:pt x="560788" y="26762"/>
                </a:lnTo>
                <a:lnTo>
                  <a:pt x="577436" y="42185"/>
                </a:lnTo>
                <a:lnTo>
                  <a:pt x="577519" y="42361"/>
                </a:lnTo>
                <a:lnTo>
                  <a:pt x="539638" y="42361"/>
                </a:lnTo>
                <a:lnTo>
                  <a:pt x="525814" y="47039"/>
                </a:lnTo>
                <a:lnTo>
                  <a:pt x="515281" y="60415"/>
                </a:lnTo>
                <a:lnTo>
                  <a:pt x="508605" y="81508"/>
                </a:lnTo>
                <a:lnTo>
                  <a:pt x="506354" y="109333"/>
                </a:lnTo>
                <a:lnTo>
                  <a:pt x="508605" y="137186"/>
                </a:lnTo>
                <a:lnTo>
                  <a:pt x="515281" y="158326"/>
                </a:lnTo>
                <a:lnTo>
                  <a:pt x="525814" y="171712"/>
                </a:lnTo>
                <a:lnTo>
                  <a:pt x="539638" y="176305"/>
                </a:lnTo>
                <a:lnTo>
                  <a:pt x="577637" y="176305"/>
                </a:lnTo>
                <a:lnTo>
                  <a:pt x="561101" y="192007"/>
                </a:lnTo>
                <a:lnTo>
                  <a:pt x="539638" y="197485"/>
                </a:lnTo>
                <a:close/>
              </a:path>
              <a:path w="933450" h="254000">
                <a:moveTo>
                  <a:pt x="577637" y="176305"/>
                </a:moveTo>
                <a:lnTo>
                  <a:pt x="539638" y="176305"/>
                </a:lnTo>
                <a:lnTo>
                  <a:pt x="553699" y="171712"/>
                </a:lnTo>
                <a:lnTo>
                  <a:pt x="564375" y="158326"/>
                </a:lnTo>
                <a:lnTo>
                  <a:pt x="571154" y="137186"/>
                </a:lnTo>
                <a:lnTo>
                  <a:pt x="573528" y="109333"/>
                </a:lnTo>
                <a:lnTo>
                  <a:pt x="571154" y="81508"/>
                </a:lnTo>
                <a:lnTo>
                  <a:pt x="564375" y="60415"/>
                </a:lnTo>
                <a:lnTo>
                  <a:pt x="553699" y="47039"/>
                </a:lnTo>
                <a:lnTo>
                  <a:pt x="539638" y="42361"/>
                </a:lnTo>
                <a:lnTo>
                  <a:pt x="577519" y="42361"/>
                </a:lnTo>
                <a:lnTo>
                  <a:pt x="588827" y="66571"/>
                </a:lnTo>
                <a:lnTo>
                  <a:pt x="594204" y="98843"/>
                </a:lnTo>
                <a:lnTo>
                  <a:pt x="648568" y="98843"/>
                </a:lnTo>
                <a:lnTo>
                  <a:pt x="648568" y="117402"/>
                </a:lnTo>
                <a:lnTo>
                  <a:pt x="594305" y="117402"/>
                </a:lnTo>
                <a:lnTo>
                  <a:pt x="589239" y="150793"/>
                </a:lnTo>
                <a:lnTo>
                  <a:pt x="577903" y="176052"/>
                </a:lnTo>
                <a:lnTo>
                  <a:pt x="577637" y="176305"/>
                </a:lnTo>
                <a:close/>
              </a:path>
              <a:path w="933450" h="254000">
                <a:moveTo>
                  <a:pt x="648568" y="240654"/>
                </a:moveTo>
                <a:lnTo>
                  <a:pt x="626984" y="240654"/>
                </a:lnTo>
                <a:lnTo>
                  <a:pt x="626984" y="117402"/>
                </a:lnTo>
                <a:lnTo>
                  <a:pt x="648568" y="117402"/>
                </a:lnTo>
                <a:lnTo>
                  <a:pt x="648568" y="240654"/>
                </a:lnTo>
                <a:close/>
              </a:path>
              <a:path w="933450" h="254000">
                <a:moveTo>
                  <a:pt x="933215" y="253968"/>
                </a:moveTo>
                <a:lnTo>
                  <a:pt x="911025" y="253968"/>
                </a:lnTo>
                <a:lnTo>
                  <a:pt x="911025" y="104895"/>
                </a:lnTo>
                <a:lnTo>
                  <a:pt x="850912" y="104895"/>
                </a:lnTo>
                <a:lnTo>
                  <a:pt x="850912" y="86538"/>
                </a:lnTo>
                <a:lnTo>
                  <a:pt x="911025" y="86538"/>
                </a:lnTo>
                <a:lnTo>
                  <a:pt x="911025" y="0"/>
                </a:lnTo>
                <a:lnTo>
                  <a:pt x="933215" y="0"/>
                </a:lnTo>
                <a:lnTo>
                  <a:pt x="933215" y="253968"/>
                </a:lnTo>
                <a:close/>
              </a:path>
              <a:path w="933450" h="254000">
                <a:moveTo>
                  <a:pt x="737141" y="199906"/>
                </a:moveTo>
                <a:lnTo>
                  <a:pt x="722818" y="181953"/>
                </a:lnTo>
                <a:lnTo>
                  <a:pt x="748881" y="162985"/>
                </a:lnTo>
                <a:lnTo>
                  <a:pt x="770047" y="135658"/>
                </a:lnTo>
                <a:lnTo>
                  <a:pt x="784290" y="103035"/>
                </a:lnTo>
                <a:lnTo>
                  <a:pt x="789588" y="68182"/>
                </a:lnTo>
                <a:lnTo>
                  <a:pt x="789588" y="21987"/>
                </a:lnTo>
                <a:lnTo>
                  <a:pt x="812181" y="21987"/>
                </a:lnTo>
                <a:lnTo>
                  <a:pt x="812181" y="68182"/>
                </a:lnTo>
                <a:lnTo>
                  <a:pt x="817360" y="102137"/>
                </a:lnTo>
                <a:lnTo>
                  <a:pt x="822756" y="114073"/>
                </a:lnTo>
                <a:lnTo>
                  <a:pt x="801087" y="114073"/>
                </a:lnTo>
                <a:lnTo>
                  <a:pt x="790443" y="141314"/>
                </a:lnTo>
                <a:lnTo>
                  <a:pt x="775770" y="165424"/>
                </a:lnTo>
                <a:lnTo>
                  <a:pt x="757770" y="185318"/>
                </a:lnTo>
                <a:lnTo>
                  <a:pt x="737141" y="199906"/>
                </a:lnTo>
                <a:close/>
              </a:path>
              <a:path w="933450" h="254000">
                <a:moveTo>
                  <a:pt x="865032" y="195267"/>
                </a:moveTo>
                <a:lnTo>
                  <a:pt x="844460" y="181389"/>
                </a:lnTo>
                <a:lnTo>
                  <a:pt x="826478" y="162613"/>
                </a:lnTo>
                <a:lnTo>
                  <a:pt x="811787" y="139865"/>
                </a:lnTo>
                <a:lnTo>
                  <a:pt x="801087" y="114073"/>
                </a:lnTo>
                <a:lnTo>
                  <a:pt x="822756" y="114073"/>
                </a:lnTo>
                <a:lnTo>
                  <a:pt x="831521" y="133464"/>
                </a:lnTo>
                <a:lnTo>
                  <a:pt x="852604" y="159382"/>
                </a:lnTo>
                <a:lnTo>
                  <a:pt x="878548" y="177112"/>
                </a:lnTo>
                <a:lnTo>
                  <a:pt x="865032" y="19526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091960" y="3706457"/>
            <a:ext cx="1201420" cy="255904"/>
          </a:xfrm>
          <a:custGeom>
            <a:avLst/>
            <a:gdLst/>
            <a:ahLst/>
            <a:cxnLst/>
            <a:rect l="l" t="t" r="r" b="b"/>
            <a:pathLst>
              <a:path w="1201420" h="255904">
                <a:moveTo>
                  <a:pt x="91178" y="21785"/>
                </a:moveTo>
                <a:lnTo>
                  <a:pt x="68787" y="21785"/>
                </a:lnTo>
                <a:lnTo>
                  <a:pt x="68787" y="0"/>
                </a:lnTo>
                <a:lnTo>
                  <a:pt x="91178" y="0"/>
                </a:lnTo>
                <a:lnTo>
                  <a:pt x="91178" y="21785"/>
                </a:lnTo>
                <a:close/>
              </a:path>
              <a:path w="1201420" h="255904">
                <a:moveTo>
                  <a:pt x="153308" y="37923"/>
                </a:moveTo>
                <a:lnTo>
                  <a:pt x="6455" y="37923"/>
                </a:lnTo>
                <a:lnTo>
                  <a:pt x="6455" y="21785"/>
                </a:lnTo>
                <a:lnTo>
                  <a:pt x="153308" y="21785"/>
                </a:lnTo>
                <a:lnTo>
                  <a:pt x="153308" y="37923"/>
                </a:lnTo>
                <a:close/>
              </a:path>
              <a:path w="1201420" h="255904">
                <a:moveTo>
                  <a:pt x="199099" y="152098"/>
                </a:moveTo>
                <a:lnTo>
                  <a:pt x="176708" y="152098"/>
                </a:lnTo>
                <a:lnTo>
                  <a:pt x="176708" y="2420"/>
                </a:lnTo>
                <a:lnTo>
                  <a:pt x="199099" y="2420"/>
                </a:lnTo>
                <a:lnTo>
                  <a:pt x="199099" y="67375"/>
                </a:lnTo>
                <a:lnTo>
                  <a:pt x="237023" y="67375"/>
                </a:lnTo>
                <a:lnTo>
                  <a:pt x="237023" y="86538"/>
                </a:lnTo>
                <a:lnTo>
                  <a:pt x="199099" y="86538"/>
                </a:lnTo>
                <a:lnTo>
                  <a:pt x="199099" y="152098"/>
                </a:lnTo>
                <a:close/>
              </a:path>
              <a:path w="1201420" h="255904">
                <a:moveTo>
                  <a:pt x="2622" y="146046"/>
                </a:moveTo>
                <a:lnTo>
                  <a:pt x="0" y="129303"/>
                </a:lnTo>
                <a:lnTo>
                  <a:pt x="50422" y="129006"/>
                </a:lnTo>
                <a:lnTo>
                  <a:pt x="68787" y="128597"/>
                </a:lnTo>
                <a:lnTo>
                  <a:pt x="68787" y="112762"/>
                </a:lnTo>
                <a:lnTo>
                  <a:pt x="48599" y="109275"/>
                </a:lnTo>
                <a:lnTo>
                  <a:pt x="33309" y="102411"/>
                </a:lnTo>
                <a:lnTo>
                  <a:pt x="23655" y="92352"/>
                </a:lnTo>
                <a:lnTo>
                  <a:pt x="20373" y="79276"/>
                </a:lnTo>
                <a:lnTo>
                  <a:pt x="24477" y="65373"/>
                </a:lnTo>
                <a:lnTo>
                  <a:pt x="36410" y="55044"/>
                </a:lnTo>
                <a:lnTo>
                  <a:pt x="55152" y="48611"/>
                </a:lnTo>
                <a:lnTo>
                  <a:pt x="79680" y="46396"/>
                </a:lnTo>
                <a:lnTo>
                  <a:pt x="104183" y="48611"/>
                </a:lnTo>
                <a:lnTo>
                  <a:pt x="122899" y="55044"/>
                </a:lnTo>
                <a:lnTo>
                  <a:pt x="130183" y="61323"/>
                </a:lnTo>
                <a:lnTo>
                  <a:pt x="79680" y="61323"/>
                </a:lnTo>
                <a:lnTo>
                  <a:pt x="63854" y="62653"/>
                </a:lnTo>
                <a:lnTo>
                  <a:pt x="51867" y="66215"/>
                </a:lnTo>
                <a:lnTo>
                  <a:pt x="44306" y="71819"/>
                </a:lnTo>
                <a:lnTo>
                  <a:pt x="41756" y="79276"/>
                </a:lnTo>
                <a:lnTo>
                  <a:pt x="44306" y="87058"/>
                </a:lnTo>
                <a:lnTo>
                  <a:pt x="51867" y="92968"/>
                </a:lnTo>
                <a:lnTo>
                  <a:pt x="63854" y="96722"/>
                </a:lnTo>
                <a:lnTo>
                  <a:pt x="79680" y="98036"/>
                </a:lnTo>
                <a:lnTo>
                  <a:pt x="130220" y="98036"/>
                </a:lnTo>
                <a:lnTo>
                  <a:pt x="126151" y="102298"/>
                </a:lnTo>
                <a:lnTo>
                  <a:pt x="111076" y="109204"/>
                </a:lnTo>
                <a:lnTo>
                  <a:pt x="91178" y="112762"/>
                </a:lnTo>
                <a:lnTo>
                  <a:pt x="91178" y="127690"/>
                </a:lnTo>
                <a:lnTo>
                  <a:pt x="161710" y="127690"/>
                </a:lnTo>
                <a:lnTo>
                  <a:pt x="162789" y="136565"/>
                </a:lnTo>
                <a:lnTo>
                  <a:pt x="120970" y="141876"/>
                </a:lnTo>
                <a:lnTo>
                  <a:pt x="78923" y="144710"/>
                </a:lnTo>
                <a:lnTo>
                  <a:pt x="38768" y="145841"/>
                </a:lnTo>
                <a:lnTo>
                  <a:pt x="2622" y="146046"/>
                </a:lnTo>
                <a:close/>
              </a:path>
              <a:path w="1201420" h="255904">
                <a:moveTo>
                  <a:pt x="130220" y="98036"/>
                </a:moveTo>
                <a:lnTo>
                  <a:pt x="79680" y="98036"/>
                </a:lnTo>
                <a:lnTo>
                  <a:pt x="95509" y="96722"/>
                </a:lnTo>
                <a:lnTo>
                  <a:pt x="107517" y="92968"/>
                </a:lnTo>
                <a:lnTo>
                  <a:pt x="115139" y="87058"/>
                </a:lnTo>
                <a:lnTo>
                  <a:pt x="117805" y="79276"/>
                </a:lnTo>
                <a:lnTo>
                  <a:pt x="115139" y="71819"/>
                </a:lnTo>
                <a:lnTo>
                  <a:pt x="107517" y="66215"/>
                </a:lnTo>
                <a:lnTo>
                  <a:pt x="95509" y="62653"/>
                </a:lnTo>
                <a:lnTo>
                  <a:pt x="79680" y="61323"/>
                </a:lnTo>
                <a:lnTo>
                  <a:pt x="130183" y="61323"/>
                </a:lnTo>
                <a:lnTo>
                  <a:pt x="134882" y="65373"/>
                </a:lnTo>
                <a:lnTo>
                  <a:pt x="139188" y="79276"/>
                </a:lnTo>
                <a:lnTo>
                  <a:pt x="135743" y="92253"/>
                </a:lnTo>
                <a:lnTo>
                  <a:pt x="130220" y="98036"/>
                </a:lnTo>
                <a:close/>
              </a:path>
              <a:path w="1201420" h="255904">
                <a:moveTo>
                  <a:pt x="161710" y="127690"/>
                </a:moveTo>
                <a:lnTo>
                  <a:pt x="91178" y="127690"/>
                </a:lnTo>
                <a:lnTo>
                  <a:pt x="108963" y="126716"/>
                </a:lnTo>
                <a:lnTo>
                  <a:pt x="126643" y="125420"/>
                </a:lnTo>
                <a:lnTo>
                  <a:pt x="144040" y="123747"/>
                </a:lnTo>
                <a:lnTo>
                  <a:pt x="160974" y="121638"/>
                </a:lnTo>
                <a:lnTo>
                  <a:pt x="161710" y="127690"/>
                </a:lnTo>
                <a:close/>
              </a:path>
              <a:path w="1201420" h="255904">
                <a:moveTo>
                  <a:pt x="208782" y="253161"/>
                </a:moveTo>
                <a:lnTo>
                  <a:pt x="34494" y="253161"/>
                </a:lnTo>
                <a:lnTo>
                  <a:pt x="34494" y="199503"/>
                </a:lnTo>
                <a:lnTo>
                  <a:pt x="176910" y="199503"/>
                </a:lnTo>
                <a:lnTo>
                  <a:pt x="176910" y="179532"/>
                </a:lnTo>
                <a:lnTo>
                  <a:pt x="33889" y="179532"/>
                </a:lnTo>
                <a:lnTo>
                  <a:pt x="33889" y="163596"/>
                </a:lnTo>
                <a:lnTo>
                  <a:pt x="199099" y="163596"/>
                </a:lnTo>
                <a:lnTo>
                  <a:pt x="199099" y="214430"/>
                </a:lnTo>
                <a:lnTo>
                  <a:pt x="56683" y="214430"/>
                </a:lnTo>
                <a:lnTo>
                  <a:pt x="56683" y="237023"/>
                </a:lnTo>
                <a:lnTo>
                  <a:pt x="208782" y="237023"/>
                </a:lnTo>
                <a:lnTo>
                  <a:pt x="208782" y="253161"/>
                </a:lnTo>
                <a:close/>
              </a:path>
              <a:path w="1201420" h="255904">
                <a:moveTo>
                  <a:pt x="321762" y="127891"/>
                </a:moveTo>
                <a:lnTo>
                  <a:pt x="299371" y="127891"/>
                </a:lnTo>
                <a:lnTo>
                  <a:pt x="299371" y="92086"/>
                </a:lnTo>
                <a:lnTo>
                  <a:pt x="285870" y="85254"/>
                </a:lnTo>
                <a:lnTo>
                  <a:pt x="275934" y="76616"/>
                </a:lnTo>
                <a:lnTo>
                  <a:pt x="269799" y="66257"/>
                </a:lnTo>
                <a:lnTo>
                  <a:pt x="267701" y="54263"/>
                </a:lnTo>
                <a:lnTo>
                  <a:pt x="273926" y="34324"/>
                </a:lnTo>
                <a:lnTo>
                  <a:pt x="291781" y="19567"/>
                </a:lnTo>
                <a:lnTo>
                  <a:pt x="320038" y="10407"/>
                </a:lnTo>
                <a:lnTo>
                  <a:pt x="357467" y="7261"/>
                </a:lnTo>
                <a:lnTo>
                  <a:pt x="394780" y="10407"/>
                </a:lnTo>
                <a:lnTo>
                  <a:pt x="422977" y="19567"/>
                </a:lnTo>
                <a:lnTo>
                  <a:pt x="429315" y="24811"/>
                </a:lnTo>
                <a:lnTo>
                  <a:pt x="357467" y="24811"/>
                </a:lnTo>
                <a:lnTo>
                  <a:pt x="329592" y="26832"/>
                </a:lnTo>
                <a:lnTo>
                  <a:pt x="308600" y="32653"/>
                </a:lnTo>
                <a:lnTo>
                  <a:pt x="295400" y="41917"/>
                </a:lnTo>
                <a:lnTo>
                  <a:pt x="290899" y="54263"/>
                </a:lnTo>
                <a:lnTo>
                  <a:pt x="295400" y="66662"/>
                </a:lnTo>
                <a:lnTo>
                  <a:pt x="308600" y="75847"/>
                </a:lnTo>
                <a:lnTo>
                  <a:pt x="329592" y="81552"/>
                </a:lnTo>
                <a:lnTo>
                  <a:pt x="357467" y="83512"/>
                </a:lnTo>
                <a:lnTo>
                  <a:pt x="430901" y="83512"/>
                </a:lnTo>
                <a:lnTo>
                  <a:pt x="429075" y="85112"/>
                </a:lnTo>
                <a:lnTo>
                  <a:pt x="415765" y="91884"/>
                </a:lnTo>
                <a:lnTo>
                  <a:pt x="415765" y="97936"/>
                </a:lnTo>
                <a:lnTo>
                  <a:pt x="393576" y="97936"/>
                </a:lnTo>
                <a:lnTo>
                  <a:pt x="392916" y="98036"/>
                </a:lnTo>
                <a:lnTo>
                  <a:pt x="321762" y="98036"/>
                </a:lnTo>
                <a:lnTo>
                  <a:pt x="321762" y="127891"/>
                </a:lnTo>
                <a:close/>
              </a:path>
              <a:path w="1201420" h="255904">
                <a:moveTo>
                  <a:pt x="430901" y="83512"/>
                </a:moveTo>
                <a:lnTo>
                  <a:pt x="357467" y="83512"/>
                </a:lnTo>
                <a:lnTo>
                  <a:pt x="385261" y="81552"/>
                </a:lnTo>
                <a:lnTo>
                  <a:pt x="406284" y="75847"/>
                </a:lnTo>
                <a:lnTo>
                  <a:pt x="419591" y="66662"/>
                </a:lnTo>
                <a:lnTo>
                  <a:pt x="424237" y="54263"/>
                </a:lnTo>
                <a:lnTo>
                  <a:pt x="419591" y="41917"/>
                </a:lnTo>
                <a:lnTo>
                  <a:pt x="406284" y="32653"/>
                </a:lnTo>
                <a:lnTo>
                  <a:pt x="385261" y="26832"/>
                </a:lnTo>
                <a:lnTo>
                  <a:pt x="357467" y="24811"/>
                </a:lnTo>
                <a:lnTo>
                  <a:pt x="429315" y="24811"/>
                </a:lnTo>
                <a:lnTo>
                  <a:pt x="440810" y="34324"/>
                </a:lnTo>
                <a:lnTo>
                  <a:pt x="447032" y="54263"/>
                </a:lnTo>
                <a:lnTo>
                  <a:pt x="444955" y="66197"/>
                </a:lnTo>
                <a:lnTo>
                  <a:pt x="438887" y="76515"/>
                </a:lnTo>
                <a:lnTo>
                  <a:pt x="430901" y="83512"/>
                </a:lnTo>
                <a:close/>
              </a:path>
              <a:path w="1201420" h="255904">
                <a:moveTo>
                  <a:pt x="415765" y="127891"/>
                </a:moveTo>
                <a:lnTo>
                  <a:pt x="393576" y="127891"/>
                </a:lnTo>
                <a:lnTo>
                  <a:pt x="393576" y="97936"/>
                </a:lnTo>
                <a:lnTo>
                  <a:pt x="415765" y="97936"/>
                </a:lnTo>
                <a:lnTo>
                  <a:pt x="415765" y="127891"/>
                </a:lnTo>
                <a:close/>
              </a:path>
              <a:path w="1201420" h="255904">
                <a:moveTo>
                  <a:pt x="357467" y="100861"/>
                </a:moveTo>
                <a:lnTo>
                  <a:pt x="347846" y="100689"/>
                </a:lnTo>
                <a:lnTo>
                  <a:pt x="338669" y="100167"/>
                </a:lnTo>
                <a:lnTo>
                  <a:pt x="329965" y="99286"/>
                </a:lnTo>
                <a:lnTo>
                  <a:pt x="321762" y="98036"/>
                </a:lnTo>
                <a:lnTo>
                  <a:pt x="392916" y="98036"/>
                </a:lnTo>
                <a:lnTo>
                  <a:pt x="385295" y="99201"/>
                </a:lnTo>
                <a:lnTo>
                  <a:pt x="376505" y="100117"/>
                </a:lnTo>
                <a:lnTo>
                  <a:pt x="367222" y="100673"/>
                </a:lnTo>
                <a:lnTo>
                  <a:pt x="357467" y="100861"/>
                </a:lnTo>
                <a:close/>
              </a:path>
              <a:path w="1201420" h="255904">
                <a:moveTo>
                  <a:pt x="473256" y="146248"/>
                </a:moveTo>
                <a:lnTo>
                  <a:pt x="242082" y="146248"/>
                </a:lnTo>
                <a:lnTo>
                  <a:pt x="242082" y="127891"/>
                </a:lnTo>
                <a:lnTo>
                  <a:pt x="473256" y="127891"/>
                </a:lnTo>
                <a:lnTo>
                  <a:pt x="473256" y="146248"/>
                </a:lnTo>
                <a:close/>
              </a:path>
              <a:path w="1201420" h="255904">
                <a:moveTo>
                  <a:pt x="357467" y="255380"/>
                </a:moveTo>
                <a:lnTo>
                  <a:pt x="320640" y="252436"/>
                </a:lnTo>
                <a:lnTo>
                  <a:pt x="293118" y="243781"/>
                </a:lnTo>
                <a:lnTo>
                  <a:pt x="275883" y="229679"/>
                </a:lnTo>
                <a:lnTo>
                  <a:pt x="269920" y="210396"/>
                </a:lnTo>
                <a:lnTo>
                  <a:pt x="275883" y="191232"/>
                </a:lnTo>
                <a:lnTo>
                  <a:pt x="293118" y="177212"/>
                </a:lnTo>
                <a:lnTo>
                  <a:pt x="320640" y="168639"/>
                </a:lnTo>
                <a:lnTo>
                  <a:pt x="357467" y="165815"/>
                </a:lnTo>
                <a:lnTo>
                  <a:pt x="394064" y="168639"/>
                </a:lnTo>
                <a:lnTo>
                  <a:pt x="421489" y="177212"/>
                </a:lnTo>
                <a:lnTo>
                  <a:pt x="428563" y="182961"/>
                </a:lnTo>
                <a:lnTo>
                  <a:pt x="357467" y="182961"/>
                </a:lnTo>
                <a:lnTo>
                  <a:pt x="330216" y="184922"/>
                </a:lnTo>
                <a:lnTo>
                  <a:pt x="309810" y="190324"/>
                </a:lnTo>
                <a:lnTo>
                  <a:pt x="297045" y="198904"/>
                </a:lnTo>
                <a:lnTo>
                  <a:pt x="292714" y="210396"/>
                </a:lnTo>
                <a:lnTo>
                  <a:pt x="297045" y="222029"/>
                </a:lnTo>
                <a:lnTo>
                  <a:pt x="309810" y="230694"/>
                </a:lnTo>
                <a:lnTo>
                  <a:pt x="330216" y="236068"/>
                </a:lnTo>
                <a:lnTo>
                  <a:pt x="357467" y="237830"/>
                </a:lnTo>
                <a:lnTo>
                  <a:pt x="428768" y="237830"/>
                </a:lnTo>
                <a:lnTo>
                  <a:pt x="421489" y="243781"/>
                </a:lnTo>
                <a:lnTo>
                  <a:pt x="394064" y="252436"/>
                </a:lnTo>
                <a:lnTo>
                  <a:pt x="357467" y="255380"/>
                </a:lnTo>
                <a:close/>
              </a:path>
              <a:path w="1201420" h="255904">
                <a:moveTo>
                  <a:pt x="428768" y="237830"/>
                </a:moveTo>
                <a:lnTo>
                  <a:pt x="357467" y="237830"/>
                </a:lnTo>
                <a:lnTo>
                  <a:pt x="384608" y="236068"/>
                </a:lnTo>
                <a:lnTo>
                  <a:pt x="404998" y="230694"/>
                </a:lnTo>
                <a:lnTo>
                  <a:pt x="417861" y="222029"/>
                </a:lnTo>
                <a:lnTo>
                  <a:pt x="422422" y="210396"/>
                </a:lnTo>
                <a:lnTo>
                  <a:pt x="417861" y="198904"/>
                </a:lnTo>
                <a:lnTo>
                  <a:pt x="404998" y="190324"/>
                </a:lnTo>
                <a:lnTo>
                  <a:pt x="384608" y="184922"/>
                </a:lnTo>
                <a:lnTo>
                  <a:pt x="357467" y="182961"/>
                </a:lnTo>
                <a:lnTo>
                  <a:pt x="428563" y="182961"/>
                </a:lnTo>
                <a:lnTo>
                  <a:pt x="438739" y="191232"/>
                </a:lnTo>
                <a:lnTo>
                  <a:pt x="444813" y="210396"/>
                </a:lnTo>
                <a:lnTo>
                  <a:pt x="438739" y="229679"/>
                </a:lnTo>
                <a:lnTo>
                  <a:pt x="428768" y="237830"/>
                </a:lnTo>
                <a:close/>
              </a:path>
              <a:path w="1201420" h="255904">
                <a:moveTo>
                  <a:pt x="679230" y="255783"/>
                </a:moveTo>
                <a:lnTo>
                  <a:pt x="656839" y="255783"/>
                </a:lnTo>
                <a:lnTo>
                  <a:pt x="656839" y="2420"/>
                </a:lnTo>
                <a:lnTo>
                  <a:pt x="679230" y="2420"/>
                </a:lnTo>
                <a:lnTo>
                  <a:pt x="679230" y="105500"/>
                </a:lnTo>
                <a:lnTo>
                  <a:pt x="720382" y="105500"/>
                </a:lnTo>
                <a:lnTo>
                  <a:pt x="720382" y="124462"/>
                </a:lnTo>
                <a:lnTo>
                  <a:pt x="679230" y="124462"/>
                </a:lnTo>
                <a:lnTo>
                  <a:pt x="679230" y="255783"/>
                </a:lnTo>
                <a:close/>
              </a:path>
              <a:path w="1201420" h="255904">
                <a:moveTo>
                  <a:pt x="497075" y="207572"/>
                </a:moveTo>
                <a:lnTo>
                  <a:pt x="484568" y="190022"/>
                </a:lnTo>
                <a:lnTo>
                  <a:pt x="528128" y="162619"/>
                </a:lnTo>
                <a:lnTo>
                  <a:pt x="560416" y="129581"/>
                </a:lnTo>
                <a:lnTo>
                  <a:pt x="581357" y="91361"/>
                </a:lnTo>
                <a:lnTo>
                  <a:pt x="590876" y="48413"/>
                </a:lnTo>
                <a:lnTo>
                  <a:pt x="496470" y="48413"/>
                </a:lnTo>
                <a:lnTo>
                  <a:pt x="496470" y="29653"/>
                </a:lnTo>
                <a:lnTo>
                  <a:pt x="613671" y="29653"/>
                </a:lnTo>
                <a:lnTo>
                  <a:pt x="609407" y="71821"/>
                </a:lnTo>
                <a:lnTo>
                  <a:pt x="596361" y="111568"/>
                </a:lnTo>
                <a:lnTo>
                  <a:pt x="573788" y="148023"/>
                </a:lnTo>
                <a:lnTo>
                  <a:pt x="540941" y="180315"/>
                </a:lnTo>
                <a:lnTo>
                  <a:pt x="497075" y="207572"/>
                </a:lnTo>
                <a:close/>
              </a:path>
              <a:path w="1201420" h="255904">
                <a:moveTo>
                  <a:pt x="928575" y="91783"/>
                </a:moveTo>
                <a:lnTo>
                  <a:pt x="755497" y="91783"/>
                </a:lnTo>
                <a:lnTo>
                  <a:pt x="755497" y="7463"/>
                </a:lnTo>
                <a:lnTo>
                  <a:pt x="777687" y="7463"/>
                </a:lnTo>
                <a:lnTo>
                  <a:pt x="777687" y="73426"/>
                </a:lnTo>
                <a:lnTo>
                  <a:pt x="928575" y="73426"/>
                </a:lnTo>
                <a:lnTo>
                  <a:pt x="928575" y="91783"/>
                </a:lnTo>
                <a:close/>
              </a:path>
              <a:path w="1201420" h="255904">
                <a:moveTo>
                  <a:pt x="955202" y="139995"/>
                </a:moveTo>
                <a:lnTo>
                  <a:pt x="723827" y="139995"/>
                </a:lnTo>
                <a:lnTo>
                  <a:pt x="723827" y="121436"/>
                </a:lnTo>
                <a:lnTo>
                  <a:pt x="955202" y="121436"/>
                </a:lnTo>
                <a:lnTo>
                  <a:pt x="955202" y="139995"/>
                </a:lnTo>
                <a:close/>
              </a:path>
              <a:path w="1201420" h="255904">
                <a:moveTo>
                  <a:pt x="839212" y="254775"/>
                </a:moveTo>
                <a:lnTo>
                  <a:pt x="802470" y="251730"/>
                </a:lnTo>
                <a:lnTo>
                  <a:pt x="774938" y="242823"/>
                </a:lnTo>
                <a:lnTo>
                  <a:pt x="757656" y="228393"/>
                </a:lnTo>
                <a:lnTo>
                  <a:pt x="751665" y="208782"/>
                </a:lnTo>
                <a:lnTo>
                  <a:pt x="757656" y="189171"/>
                </a:lnTo>
                <a:lnTo>
                  <a:pt x="774938" y="174741"/>
                </a:lnTo>
                <a:lnTo>
                  <a:pt x="802470" y="165834"/>
                </a:lnTo>
                <a:lnTo>
                  <a:pt x="839212" y="162789"/>
                </a:lnTo>
                <a:lnTo>
                  <a:pt x="875809" y="165834"/>
                </a:lnTo>
                <a:lnTo>
                  <a:pt x="903234" y="174741"/>
                </a:lnTo>
                <a:lnTo>
                  <a:pt x="910167" y="180541"/>
                </a:lnTo>
                <a:lnTo>
                  <a:pt x="839212" y="180541"/>
                </a:lnTo>
                <a:lnTo>
                  <a:pt x="811961" y="182514"/>
                </a:lnTo>
                <a:lnTo>
                  <a:pt x="791555" y="188005"/>
                </a:lnTo>
                <a:lnTo>
                  <a:pt x="778790" y="196824"/>
                </a:lnTo>
                <a:lnTo>
                  <a:pt x="774459" y="208782"/>
                </a:lnTo>
                <a:lnTo>
                  <a:pt x="778790" y="220715"/>
                </a:lnTo>
                <a:lnTo>
                  <a:pt x="791555" y="229660"/>
                </a:lnTo>
                <a:lnTo>
                  <a:pt x="811961" y="235277"/>
                </a:lnTo>
                <a:lnTo>
                  <a:pt x="839212" y="237225"/>
                </a:lnTo>
                <a:lnTo>
                  <a:pt x="909926" y="237225"/>
                </a:lnTo>
                <a:lnTo>
                  <a:pt x="903234" y="242823"/>
                </a:lnTo>
                <a:lnTo>
                  <a:pt x="875809" y="251730"/>
                </a:lnTo>
                <a:lnTo>
                  <a:pt x="839212" y="254775"/>
                </a:lnTo>
                <a:close/>
              </a:path>
              <a:path w="1201420" h="255904">
                <a:moveTo>
                  <a:pt x="909926" y="237225"/>
                </a:moveTo>
                <a:lnTo>
                  <a:pt x="839212" y="237225"/>
                </a:lnTo>
                <a:lnTo>
                  <a:pt x="866353" y="235277"/>
                </a:lnTo>
                <a:lnTo>
                  <a:pt x="886743" y="229660"/>
                </a:lnTo>
                <a:lnTo>
                  <a:pt x="899606" y="220715"/>
                </a:lnTo>
                <a:lnTo>
                  <a:pt x="904167" y="208782"/>
                </a:lnTo>
                <a:lnTo>
                  <a:pt x="899606" y="196824"/>
                </a:lnTo>
                <a:lnTo>
                  <a:pt x="886743" y="188005"/>
                </a:lnTo>
                <a:lnTo>
                  <a:pt x="866353" y="182514"/>
                </a:lnTo>
                <a:lnTo>
                  <a:pt x="839212" y="180541"/>
                </a:lnTo>
                <a:lnTo>
                  <a:pt x="910167" y="180541"/>
                </a:lnTo>
                <a:lnTo>
                  <a:pt x="920484" y="189171"/>
                </a:lnTo>
                <a:lnTo>
                  <a:pt x="926558" y="208782"/>
                </a:lnTo>
                <a:lnTo>
                  <a:pt x="920484" y="228393"/>
                </a:lnTo>
                <a:lnTo>
                  <a:pt x="909926" y="237225"/>
                </a:lnTo>
                <a:close/>
              </a:path>
              <a:path w="1201420" h="255904">
                <a:moveTo>
                  <a:pt x="1052045" y="33687"/>
                </a:moveTo>
                <a:lnTo>
                  <a:pt x="1029856" y="33687"/>
                </a:lnTo>
                <a:lnTo>
                  <a:pt x="1029856" y="2622"/>
                </a:lnTo>
                <a:lnTo>
                  <a:pt x="1052045" y="2622"/>
                </a:lnTo>
                <a:lnTo>
                  <a:pt x="1052045" y="33687"/>
                </a:lnTo>
                <a:close/>
              </a:path>
              <a:path w="1201420" h="255904">
                <a:moveTo>
                  <a:pt x="1116394" y="52044"/>
                </a:moveTo>
                <a:lnTo>
                  <a:pt x="965304" y="52044"/>
                </a:lnTo>
                <a:lnTo>
                  <a:pt x="965304" y="33687"/>
                </a:lnTo>
                <a:lnTo>
                  <a:pt x="1116394" y="33687"/>
                </a:lnTo>
                <a:lnTo>
                  <a:pt x="1116394" y="52044"/>
                </a:lnTo>
                <a:close/>
              </a:path>
              <a:path w="1201420" h="255904">
                <a:moveTo>
                  <a:pt x="1162992" y="192644"/>
                </a:moveTo>
                <a:lnTo>
                  <a:pt x="1140601" y="192644"/>
                </a:lnTo>
                <a:lnTo>
                  <a:pt x="1140601" y="2622"/>
                </a:lnTo>
                <a:lnTo>
                  <a:pt x="1162992" y="2622"/>
                </a:lnTo>
                <a:lnTo>
                  <a:pt x="1162992" y="86135"/>
                </a:lnTo>
                <a:lnTo>
                  <a:pt x="1201118" y="86135"/>
                </a:lnTo>
                <a:lnTo>
                  <a:pt x="1201118" y="105097"/>
                </a:lnTo>
                <a:lnTo>
                  <a:pt x="1162992" y="105097"/>
                </a:lnTo>
                <a:lnTo>
                  <a:pt x="1162992" y="192644"/>
                </a:lnTo>
                <a:close/>
              </a:path>
              <a:path w="1201420" h="255904">
                <a:moveTo>
                  <a:pt x="1040950" y="160167"/>
                </a:moveTo>
                <a:lnTo>
                  <a:pt x="1015883" y="156854"/>
                </a:lnTo>
                <a:lnTo>
                  <a:pt x="996546" y="147433"/>
                </a:lnTo>
                <a:lnTo>
                  <a:pt x="984131" y="132679"/>
                </a:lnTo>
                <a:lnTo>
                  <a:pt x="979828" y="113367"/>
                </a:lnTo>
                <a:lnTo>
                  <a:pt x="984131" y="93791"/>
                </a:lnTo>
                <a:lnTo>
                  <a:pt x="996546" y="78848"/>
                </a:lnTo>
                <a:lnTo>
                  <a:pt x="1015883" y="69313"/>
                </a:lnTo>
                <a:lnTo>
                  <a:pt x="1040950" y="65963"/>
                </a:lnTo>
                <a:lnTo>
                  <a:pt x="1065674" y="69313"/>
                </a:lnTo>
                <a:lnTo>
                  <a:pt x="1084875" y="78848"/>
                </a:lnTo>
                <a:lnTo>
                  <a:pt x="1088768" y="83512"/>
                </a:lnTo>
                <a:lnTo>
                  <a:pt x="1040950" y="83512"/>
                </a:lnTo>
                <a:lnTo>
                  <a:pt x="1024586" y="85624"/>
                </a:lnTo>
                <a:lnTo>
                  <a:pt x="1012003" y="91632"/>
                </a:lnTo>
                <a:lnTo>
                  <a:pt x="1003959" y="101043"/>
                </a:lnTo>
                <a:lnTo>
                  <a:pt x="1001211" y="113367"/>
                </a:lnTo>
                <a:lnTo>
                  <a:pt x="1003959" y="125423"/>
                </a:lnTo>
                <a:lnTo>
                  <a:pt x="1012003" y="134624"/>
                </a:lnTo>
                <a:lnTo>
                  <a:pt x="1024586" y="140458"/>
                </a:lnTo>
                <a:lnTo>
                  <a:pt x="1040950" y="142415"/>
                </a:lnTo>
                <a:lnTo>
                  <a:pt x="1089116" y="142415"/>
                </a:lnTo>
                <a:lnTo>
                  <a:pt x="1084875" y="147433"/>
                </a:lnTo>
                <a:lnTo>
                  <a:pt x="1065674" y="156854"/>
                </a:lnTo>
                <a:lnTo>
                  <a:pt x="1040950" y="160167"/>
                </a:lnTo>
                <a:close/>
              </a:path>
              <a:path w="1201420" h="255904">
                <a:moveTo>
                  <a:pt x="1089116" y="142415"/>
                </a:moveTo>
                <a:lnTo>
                  <a:pt x="1040950" y="142415"/>
                </a:lnTo>
                <a:lnTo>
                  <a:pt x="1057088" y="140458"/>
                </a:lnTo>
                <a:lnTo>
                  <a:pt x="1069595" y="134624"/>
                </a:lnTo>
                <a:lnTo>
                  <a:pt x="1077714" y="125423"/>
                </a:lnTo>
                <a:lnTo>
                  <a:pt x="1080690" y="113367"/>
                </a:lnTo>
                <a:lnTo>
                  <a:pt x="1077714" y="101043"/>
                </a:lnTo>
                <a:lnTo>
                  <a:pt x="1069595" y="91632"/>
                </a:lnTo>
                <a:lnTo>
                  <a:pt x="1057088" y="85624"/>
                </a:lnTo>
                <a:lnTo>
                  <a:pt x="1040950" y="83512"/>
                </a:lnTo>
                <a:lnTo>
                  <a:pt x="1088768" y="83512"/>
                </a:lnTo>
                <a:lnTo>
                  <a:pt x="1097344" y="93791"/>
                </a:lnTo>
                <a:lnTo>
                  <a:pt x="1101870" y="113367"/>
                </a:lnTo>
                <a:lnTo>
                  <a:pt x="1097344" y="132679"/>
                </a:lnTo>
                <a:lnTo>
                  <a:pt x="1089116" y="142415"/>
                </a:lnTo>
                <a:close/>
              </a:path>
              <a:path w="1201420" h="255904">
                <a:moveTo>
                  <a:pt x="1174692" y="250337"/>
                </a:moveTo>
                <a:lnTo>
                  <a:pt x="1004237" y="250337"/>
                </a:lnTo>
                <a:lnTo>
                  <a:pt x="1004237" y="177313"/>
                </a:lnTo>
                <a:lnTo>
                  <a:pt x="1026426" y="177313"/>
                </a:lnTo>
                <a:lnTo>
                  <a:pt x="1026426" y="231778"/>
                </a:lnTo>
                <a:lnTo>
                  <a:pt x="1174692" y="231778"/>
                </a:lnTo>
                <a:lnTo>
                  <a:pt x="1174692" y="25033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364712" y="3708877"/>
            <a:ext cx="948690" cy="254000"/>
          </a:xfrm>
          <a:custGeom>
            <a:avLst/>
            <a:gdLst/>
            <a:ahLst/>
            <a:cxnLst/>
            <a:rect l="l" t="t" r="r" b="b"/>
            <a:pathLst>
              <a:path w="948690" h="254000">
                <a:moveTo>
                  <a:pt x="203537" y="185584"/>
                </a:moveTo>
                <a:lnTo>
                  <a:pt x="181146" y="185584"/>
                </a:lnTo>
                <a:lnTo>
                  <a:pt x="181146" y="201"/>
                </a:lnTo>
                <a:lnTo>
                  <a:pt x="203537" y="201"/>
                </a:lnTo>
                <a:lnTo>
                  <a:pt x="203537" y="185584"/>
                </a:lnTo>
                <a:close/>
              </a:path>
              <a:path w="948690" h="254000">
                <a:moveTo>
                  <a:pt x="66568" y="142415"/>
                </a:moveTo>
                <a:lnTo>
                  <a:pt x="40167" y="137952"/>
                </a:lnTo>
                <a:lnTo>
                  <a:pt x="19062" y="125168"/>
                </a:lnTo>
                <a:lnTo>
                  <a:pt x="5068" y="105425"/>
                </a:lnTo>
                <a:lnTo>
                  <a:pt x="0" y="80083"/>
                </a:lnTo>
                <a:lnTo>
                  <a:pt x="5068" y="54972"/>
                </a:lnTo>
                <a:lnTo>
                  <a:pt x="19062" y="35326"/>
                </a:lnTo>
                <a:lnTo>
                  <a:pt x="40167" y="22526"/>
                </a:lnTo>
                <a:lnTo>
                  <a:pt x="66568" y="17953"/>
                </a:lnTo>
                <a:lnTo>
                  <a:pt x="92937" y="22526"/>
                </a:lnTo>
                <a:lnTo>
                  <a:pt x="113973" y="35326"/>
                </a:lnTo>
                <a:lnTo>
                  <a:pt x="115527" y="37520"/>
                </a:lnTo>
                <a:lnTo>
                  <a:pt x="66568" y="37520"/>
                </a:lnTo>
                <a:lnTo>
                  <a:pt x="48766" y="40681"/>
                </a:lnTo>
                <a:lnTo>
                  <a:pt x="34595" y="49497"/>
                </a:lnTo>
                <a:lnTo>
                  <a:pt x="25265" y="62965"/>
                </a:lnTo>
                <a:lnTo>
                  <a:pt x="21987" y="80083"/>
                </a:lnTo>
                <a:lnTo>
                  <a:pt x="25265" y="97403"/>
                </a:lnTo>
                <a:lnTo>
                  <a:pt x="34595" y="110921"/>
                </a:lnTo>
                <a:lnTo>
                  <a:pt x="48766" y="119712"/>
                </a:lnTo>
                <a:lnTo>
                  <a:pt x="66568" y="122848"/>
                </a:lnTo>
                <a:lnTo>
                  <a:pt x="115609" y="122848"/>
                </a:lnTo>
                <a:lnTo>
                  <a:pt x="113973" y="125168"/>
                </a:lnTo>
                <a:lnTo>
                  <a:pt x="92937" y="137952"/>
                </a:lnTo>
                <a:lnTo>
                  <a:pt x="66568" y="142415"/>
                </a:lnTo>
                <a:close/>
              </a:path>
              <a:path w="948690" h="254000">
                <a:moveTo>
                  <a:pt x="115609" y="122848"/>
                </a:moveTo>
                <a:lnTo>
                  <a:pt x="66568" y="122848"/>
                </a:lnTo>
                <a:lnTo>
                  <a:pt x="84171" y="119712"/>
                </a:lnTo>
                <a:lnTo>
                  <a:pt x="98314" y="110921"/>
                </a:lnTo>
                <a:lnTo>
                  <a:pt x="107729" y="97403"/>
                </a:lnTo>
                <a:lnTo>
                  <a:pt x="111148" y="80083"/>
                </a:lnTo>
                <a:lnTo>
                  <a:pt x="107729" y="62965"/>
                </a:lnTo>
                <a:lnTo>
                  <a:pt x="98314" y="49497"/>
                </a:lnTo>
                <a:lnTo>
                  <a:pt x="84171" y="40681"/>
                </a:lnTo>
                <a:lnTo>
                  <a:pt x="66568" y="37520"/>
                </a:lnTo>
                <a:lnTo>
                  <a:pt x="115527" y="37520"/>
                </a:lnTo>
                <a:lnTo>
                  <a:pt x="127898" y="54972"/>
                </a:lnTo>
                <a:lnTo>
                  <a:pt x="132934" y="80083"/>
                </a:lnTo>
                <a:lnTo>
                  <a:pt x="127898" y="105425"/>
                </a:lnTo>
                <a:lnTo>
                  <a:pt x="115609" y="122848"/>
                </a:lnTo>
                <a:close/>
              </a:path>
              <a:path w="948690" h="254000">
                <a:moveTo>
                  <a:pt x="211404" y="247916"/>
                </a:moveTo>
                <a:lnTo>
                  <a:pt x="39739" y="247916"/>
                </a:lnTo>
                <a:lnTo>
                  <a:pt x="39739" y="166622"/>
                </a:lnTo>
                <a:lnTo>
                  <a:pt x="62130" y="166622"/>
                </a:lnTo>
                <a:lnTo>
                  <a:pt x="62130" y="229358"/>
                </a:lnTo>
                <a:lnTo>
                  <a:pt x="211404" y="229358"/>
                </a:lnTo>
                <a:lnTo>
                  <a:pt x="211404" y="247916"/>
                </a:lnTo>
                <a:close/>
              </a:path>
              <a:path w="948690" h="254000">
                <a:moveTo>
                  <a:pt x="429482" y="101667"/>
                </a:moveTo>
                <a:lnTo>
                  <a:pt x="407494" y="99247"/>
                </a:lnTo>
                <a:lnTo>
                  <a:pt x="411459" y="80846"/>
                </a:lnTo>
                <a:lnTo>
                  <a:pt x="413496" y="64450"/>
                </a:lnTo>
                <a:lnTo>
                  <a:pt x="414246" y="49264"/>
                </a:lnTo>
                <a:lnTo>
                  <a:pt x="414353" y="31266"/>
                </a:lnTo>
                <a:lnTo>
                  <a:pt x="262658" y="31266"/>
                </a:lnTo>
                <a:lnTo>
                  <a:pt x="262658" y="12910"/>
                </a:lnTo>
                <a:lnTo>
                  <a:pt x="436542" y="12910"/>
                </a:lnTo>
                <a:lnTo>
                  <a:pt x="436432" y="49897"/>
                </a:lnTo>
                <a:lnTo>
                  <a:pt x="435660" y="65887"/>
                </a:lnTo>
                <a:lnTo>
                  <a:pt x="433564" y="82973"/>
                </a:lnTo>
                <a:lnTo>
                  <a:pt x="429482" y="101667"/>
                </a:lnTo>
                <a:close/>
              </a:path>
              <a:path w="948690" h="254000">
                <a:moveTo>
                  <a:pt x="352828" y="118209"/>
                </a:moveTo>
                <a:lnTo>
                  <a:pt x="330840" y="118209"/>
                </a:lnTo>
                <a:lnTo>
                  <a:pt x="330840" y="69190"/>
                </a:lnTo>
                <a:lnTo>
                  <a:pt x="352828" y="69190"/>
                </a:lnTo>
                <a:lnTo>
                  <a:pt x="352828" y="118209"/>
                </a:lnTo>
                <a:close/>
              </a:path>
              <a:path w="948690" h="254000">
                <a:moveTo>
                  <a:pt x="465994" y="136565"/>
                </a:moveTo>
                <a:lnTo>
                  <a:pt x="235224" y="136565"/>
                </a:lnTo>
                <a:lnTo>
                  <a:pt x="235224" y="118209"/>
                </a:lnTo>
                <a:lnTo>
                  <a:pt x="465994" y="118209"/>
                </a:lnTo>
                <a:lnTo>
                  <a:pt x="465994" y="136565"/>
                </a:lnTo>
                <a:close/>
              </a:path>
              <a:path w="948690" h="254000">
                <a:moveTo>
                  <a:pt x="349600" y="252959"/>
                </a:moveTo>
                <a:lnTo>
                  <a:pt x="312839" y="249826"/>
                </a:lnTo>
                <a:lnTo>
                  <a:pt x="284873" y="240755"/>
                </a:lnTo>
                <a:lnTo>
                  <a:pt x="267080" y="226237"/>
                </a:lnTo>
                <a:lnTo>
                  <a:pt x="260842" y="206765"/>
                </a:lnTo>
                <a:lnTo>
                  <a:pt x="267080" y="187059"/>
                </a:lnTo>
                <a:lnTo>
                  <a:pt x="284873" y="172421"/>
                </a:lnTo>
                <a:lnTo>
                  <a:pt x="312839" y="163306"/>
                </a:lnTo>
                <a:lnTo>
                  <a:pt x="349600" y="160167"/>
                </a:lnTo>
                <a:lnTo>
                  <a:pt x="386481" y="163306"/>
                </a:lnTo>
                <a:lnTo>
                  <a:pt x="414529" y="172421"/>
                </a:lnTo>
                <a:lnTo>
                  <a:pt x="420503" y="177313"/>
                </a:lnTo>
                <a:lnTo>
                  <a:pt x="349600" y="177313"/>
                </a:lnTo>
                <a:lnTo>
                  <a:pt x="322182" y="179447"/>
                </a:lnTo>
                <a:lnTo>
                  <a:pt x="301212" y="185307"/>
                </a:lnTo>
                <a:lnTo>
                  <a:pt x="287845" y="194532"/>
                </a:lnTo>
                <a:lnTo>
                  <a:pt x="283234" y="206765"/>
                </a:lnTo>
                <a:lnTo>
                  <a:pt x="287845" y="218613"/>
                </a:lnTo>
                <a:lnTo>
                  <a:pt x="301212" y="227567"/>
                </a:lnTo>
                <a:lnTo>
                  <a:pt x="322182" y="233231"/>
                </a:lnTo>
                <a:lnTo>
                  <a:pt x="349600" y="235208"/>
                </a:lnTo>
                <a:lnTo>
                  <a:pt x="421359" y="235208"/>
                </a:lnTo>
                <a:lnTo>
                  <a:pt x="414529" y="240755"/>
                </a:lnTo>
                <a:lnTo>
                  <a:pt x="386481" y="249826"/>
                </a:lnTo>
                <a:lnTo>
                  <a:pt x="349600" y="252959"/>
                </a:lnTo>
                <a:close/>
              </a:path>
              <a:path w="948690" h="254000">
                <a:moveTo>
                  <a:pt x="421359" y="235208"/>
                </a:moveTo>
                <a:lnTo>
                  <a:pt x="349600" y="235208"/>
                </a:lnTo>
                <a:lnTo>
                  <a:pt x="377110" y="233231"/>
                </a:lnTo>
                <a:lnTo>
                  <a:pt x="398114" y="227567"/>
                </a:lnTo>
                <a:lnTo>
                  <a:pt x="411554" y="218613"/>
                </a:lnTo>
                <a:lnTo>
                  <a:pt x="416370" y="206765"/>
                </a:lnTo>
                <a:lnTo>
                  <a:pt x="411554" y="194532"/>
                </a:lnTo>
                <a:lnTo>
                  <a:pt x="398114" y="185307"/>
                </a:lnTo>
                <a:lnTo>
                  <a:pt x="377110" y="179447"/>
                </a:lnTo>
                <a:lnTo>
                  <a:pt x="349600" y="177313"/>
                </a:lnTo>
                <a:lnTo>
                  <a:pt x="420503" y="177313"/>
                </a:lnTo>
                <a:lnTo>
                  <a:pt x="432404" y="187059"/>
                </a:lnTo>
                <a:lnTo>
                  <a:pt x="438761" y="206765"/>
                </a:lnTo>
                <a:lnTo>
                  <a:pt x="432404" y="226237"/>
                </a:lnTo>
                <a:lnTo>
                  <a:pt x="421359" y="235208"/>
                </a:lnTo>
                <a:close/>
              </a:path>
              <a:path w="948690" h="254000">
                <a:moveTo>
                  <a:pt x="684878" y="253564"/>
                </a:moveTo>
                <a:lnTo>
                  <a:pt x="662487" y="253564"/>
                </a:lnTo>
                <a:lnTo>
                  <a:pt x="662487" y="0"/>
                </a:lnTo>
                <a:lnTo>
                  <a:pt x="684878" y="0"/>
                </a:lnTo>
                <a:lnTo>
                  <a:pt x="684878" y="253564"/>
                </a:lnTo>
                <a:close/>
              </a:path>
              <a:path w="948690" h="254000">
                <a:moveTo>
                  <a:pt x="626984" y="44782"/>
                </a:moveTo>
                <a:lnTo>
                  <a:pt x="484165" y="44782"/>
                </a:lnTo>
                <a:lnTo>
                  <a:pt x="484165" y="26022"/>
                </a:lnTo>
                <a:lnTo>
                  <a:pt x="626984" y="26022"/>
                </a:lnTo>
                <a:lnTo>
                  <a:pt x="626984" y="44782"/>
                </a:lnTo>
                <a:close/>
              </a:path>
              <a:path w="948690" h="254000">
                <a:moveTo>
                  <a:pt x="489208" y="204747"/>
                </a:moveTo>
                <a:lnTo>
                  <a:pt x="475894" y="186996"/>
                </a:lnTo>
                <a:lnTo>
                  <a:pt x="501838" y="168781"/>
                </a:lnTo>
                <a:lnTo>
                  <a:pt x="523526" y="142340"/>
                </a:lnTo>
                <a:lnTo>
                  <a:pt x="538444" y="110944"/>
                </a:lnTo>
                <a:lnTo>
                  <a:pt x="544076" y="77864"/>
                </a:lnTo>
                <a:lnTo>
                  <a:pt x="544076" y="44782"/>
                </a:lnTo>
                <a:lnTo>
                  <a:pt x="566669" y="44782"/>
                </a:lnTo>
                <a:lnTo>
                  <a:pt x="566669" y="77864"/>
                </a:lnTo>
                <a:lnTo>
                  <a:pt x="572138" y="109796"/>
                </a:lnTo>
                <a:lnTo>
                  <a:pt x="577672" y="120831"/>
                </a:lnTo>
                <a:lnTo>
                  <a:pt x="555675" y="120831"/>
                </a:lnTo>
                <a:lnTo>
                  <a:pt x="544340" y="147559"/>
                </a:lnTo>
                <a:lnTo>
                  <a:pt x="528834" y="171262"/>
                </a:lnTo>
                <a:lnTo>
                  <a:pt x="510132" y="190728"/>
                </a:lnTo>
                <a:lnTo>
                  <a:pt x="489208" y="204747"/>
                </a:lnTo>
                <a:close/>
              </a:path>
              <a:path w="948690" h="254000">
                <a:moveTo>
                  <a:pt x="622748" y="198494"/>
                </a:moveTo>
                <a:lnTo>
                  <a:pt x="601432" y="185579"/>
                </a:lnTo>
                <a:lnTo>
                  <a:pt x="582555" y="167719"/>
                </a:lnTo>
                <a:lnTo>
                  <a:pt x="567007" y="145830"/>
                </a:lnTo>
                <a:lnTo>
                  <a:pt x="555675" y="120831"/>
                </a:lnTo>
                <a:lnTo>
                  <a:pt x="577672" y="120831"/>
                </a:lnTo>
                <a:lnTo>
                  <a:pt x="586968" y="139364"/>
                </a:lnTo>
                <a:lnTo>
                  <a:pt x="608795" y="163902"/>
                </a:lnTo>
                <a:lnTo>
                  <a:pt x="635255" y="180743"/>
                </a:lnTo>
                <a:lnTo>
                  <a:pt x="622748" y="198494"/>
                </a:lnTo>
                <a:close/>
              </a:path>
              <a:path w="948690" h="254000">
                <a:moveTo>
                  <a:pt x="921515" y="89362"/>
                </a:moveTo>
                <a:lnTo>
                  <a:pt x="748437" y="89362"/>
                </a:lnTo>
                <a:lnTo>
                  <a:pt x="748437" y="5043"/>
                </a:lnTo>
                <a:lnTo>
                  <a:pt x="770626" y="5043"/>
                </a:lnTo>
                <a:lnTo>
                  <a:pt x="770626" y="71006"/>
                </a:lnTo>
                <a:lnTo>
                  <a:pt x="921515" y="71006"/>
                </a:lnTo>
                <a:lnTo>
                  <a:pt x="921515" y="89362"/>
                </a:lnTo>
                <a:close/>
              </a:path>
              <a:path w="948690" h="254000">
                <a:moveTo>
                  <a:pt x="948142" y="137574"/>
                </a:moveTo>
                <a:lnTo>
                  <a:pt x="716767" y="137574"/>
                </a:lnTo>
                <a:lnTo>
                  <a:pt x="716767" y="119016"/>
                </a:lnTo>
                <a:lnTo>
                  <a:pt x="948142" y="119016"/>
                </a:lnTo>
                <a:lnTo>
                  <a:pt x="948142" y="137574"/>
                </a:lnTo>
                <a:close/>
              </a:path>
              <a:path w="948690" h="254000">
                <a:moveTo>
                  <a:pt x="832152" y="252354"/>
                </a:moveTo>
                <a:lnTo>
                  <a:pt x="795410" y="249309"/>
                </a:lnTo>
                <a:lnTo>
                  <a:pt x="767878" y="240402"/>
                </a:lnTo>
                <a:lnTo>
                  <a:pt x="750596" y="225972"/>
                </a:lnTo>
                <a:lnTo>
                  <a:pt x="744604" y="206361"/>
                </a:lnTo>
                <a:lnTo>
                  <a:pt x="750596" y="186750"/>
                </a:lnTo>
                <a:lnTo>
                  <a:pt x="767878" y="172321"/>
                </a:lnTo>
                <a:lnTo>
                  <a:pt x="795410" y="163413"/>
                </a:lnTo>
                <a:lnTo>
                  <a:pt x="832152" y="160369"/>
                </a:lnTo>
                <a:lnTo>
                  <a:pt x="868749" y="163413"/>
                </a:lnTo>
                <a:lnTo>
                  <a:pt x="896173" y="172321"/>
                </a:lnTo>
                <a:lnTo>
                  <a:pt x="903107" y="178120"/>
                </a:lnTo>
                <a:lnTo>
                  <a:pt x="832152" y="178120"/>
                </a:lnTo>
                <a:lnTo>
                  <a:pt x="804900" y="180093"/>
                </a:lnTo>
                <a:lnTo>
                  <a:pt x="784495" y="185584"/>
                </a:lnTo>
                <a:lnTo>
                  <a:pt x="771730" y="194403"/>
                </a:lnTo>
                <a:lnTo>
                  <a:pt x="767399" y="206361"/>
                </a:lnTo>
                <a:lnTo>
                  <a:pt x="771730" y="218294"/>
                </a:lnTo>
                <a:lnTo>
                  <a:pt x="784495" y="227239"/>
                </a:lnTo>
                <a:lnTo>
                  <a:pt x="804900" y="232856"/>
                </a:lnTo>
                <a:lnTo>
                  <a:pt x="832152" y="234804"/>
                </a:lnTo>
                <a:lnTo>
                  <a:pt x="902865" y="234804"/>
                </a:lnTo>
                <a:lnTo>
                  <a:pt x="896173" y="240402"/>
                </a:lnTo>
                <a:lnTo>
                  <a:pt x="868749" y="249309"/>
                </a:lnTo>
                <a:lnTo>
                  <a:pt x="832152" y="252354"/>
                </a:lnTo>
                <a:close/>
              </a:path>
              <a:path w="948690" h="254000">
                <a:moveTo>
                  <a:pt x="902865" y="234804"/>
                </a:moveTo>
                <a:lnTo>
                  <a:pt x="832152" y="234804"/>
                </a:lnTo>
                <a:lnTo>
                  <a:pt x="859293" y="232856"/>
                </a:lnTo>
                <a:lnTo>
                  <a:pt x="879683" y="227239"/>
                </a:lnTo>
                <a:lnTo>
                  <a:pt x="892545" y="218294"/>
                </a:lnTo>
                <a:lnTo>
                  <a:pt x="897106" y="206361"/>
                </a:lnTo>
                <a:lnTo>
                  <a:pt x="892545" y="194403"/>
                </a:lnTo>
                <a:lnTo>
                  <a:pt x="879683" y="185584"/>
                </a:lnTo>
                <a:lnTo>
                  <a:pt x="859293" y="180093"/>
                </a:lnTo>
                <a:lnTo>
                  <a:pt x="832152" y="178120"/>
                </a:lnTo>
                <a:lnTo>
                  <a:pt x="903107" y="178120"/>
                </a:lnTo>
                <a:lnTo>
                  <a:pt x="913424" y="186750"/>
                </a:lnTo>
                <a:lnTo>
                  <a:pt x="919497" y="206361"/>
                </a:lnTo>
                <a:lnTo>
                  <a:pt x="913424" y="225972"/>
                </a:lnTo>
                <a:lnTo>
                  <a:pt x="902865" y="234804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289356" y="4577383"/>
            <a:ext cx="506730" cy="264160"/>
          </a:xfrm>
          <a:custGeom>
            <a:avLst/>
            <a:gdLst/>
            <a:ahLst/>
            <a:cxnLst/>
            <a:rect l="l" t="t" r="r" b="b"/>
            <a:pathLst>
              <a:path w="506729" h="264160">
                <a:moveTo>
                  <a:pt x="130565" y="23075"/>
                </a:moveTo>
                <a:lnTo>
                  <a:pt x="106614" y="23075"/>
                </a:lnTo>
                <a:lnTo>
                  <a:pt x="106614" y="0"/>
                </a:lnTo>
                <a:lnTo>
                  <a:pt x="130565" y="0"/>
                </a:lnTo>
                <a:lnTo>
                  <a:pt x="130565" y="23075"/>
                </a:lnTo>
                <a:close/>
              </a:path>
              <a:path w="506729" h="264160">
                <a:moveTo>
                  <a:pt x="223159" y="40893"/>
                </a:moveTo>
                <a:lnTo>
                  <a:pt x="11975" y="40893"/>
                </a:lnTo>
                <a:lnTo>
                  <a:pt x="11975" y="23075"/>
                </a:lnTo>
                <a:lnTo>
                  <a:pt x="223159" y="23075"/>
                </a:lnTo>
                <a:lnTo>
                  <a:pt x="223159" y="40893"/>
                </a:lnTo>
                <a:close/>
              </a:path>
              <a:path w="506729" h="264160">
                <a:moveTo>
                  <a:pt x="214396" y="263760"/>
                </a:moveTo>
                <a:lnTo>
                  <a:pt x="29209" y="263760"/>
                </a:lnTo>
                <a:lnTo>
                  <a:pt x="29209" y="208262"/>
                </a:lnTo>
                <a:lnTo>
                  <a:pt x="182266" y="208262"/>
                </a:lnTo>
                <a:lnTo>
                  <a:pt x="182266" y="188692"/>
                </a:lnTo>
                <a:lnTo>
                  <a:pt x="28333" y="188692"/>
                </a:lnTo>
                <a:lnTo>
                  <a:pt x="28333" y="171458"/>
                </a:lnTo>
                <a:lnTo>
                  <a:pt x="206510" y="171458"/>
                </a:lnTo>
                <a:lnTo>
                  <a:pt x="206510" y="224912"/>
                </a:lnTo>
                <a:lnTo>
                  <a:pt x="53161" y="224912"/>
                </a:lnTo>
                <a:lnTo>
                  <a:pt x="53161" y="245942"/>
                </a:lnTo>
                <a:lnTo>
                  <a:pt x="214396" y="245942"/>
                </a:lnTo>
                <a:lnTo>
                  <a:pt x="214396" y="263760"/>
                </a:lnTo>
                <a:close/>
              </a:path>
              <a:path w="506729" h="264160">
                <a:moveTo>
                  <a:pt x="130565" y="136699"/>
                </a:moveTo>
                <a:lnTo>
                  <a:pt x="106614" y="136699"/>
                </a:lnTo>
                <a:lnTo>
                  <a:pt x="106614" y="118882"/>
                </a:lnTo>
                <a:lnTo>
                  <a:pt x="75287" y="115970"/>
                </a:lnTo>
                <a:lnTo>
                  <a:pt x="52503" y="109389"/>
                </a:lnTo>
                <a:lnTo>
                  <a:pt x="38592" y="99083"/>
                </a:lnTo>
                <a:lnTo>
                  <a:pt x="33882" y="84999"/>
                </a:lnTo>
                <a:lnTo>
                  <a:pt x="39355" y="70216"/>
                </a:lnTo>
                <a:lnTo>
                  <a:pt x="55534" y="59623"/>
                </a:lnTo>
                <a:lnTo>
                  <a:pt x="82064" y="53247"/>
                </a:lnTo>
                <a:lnTo>
                  <a:pt x="118590" y="51116"/>
                </a:lnTo>
                <a:lnTo>
                  <a:pt x="154946" y="53247"/>
                </a:lnTo>
                <a:lnTo>
                  <a:pt x="181390" y="59623"/>
                </a:lnTo>
                <a:lnTo>
                  <a:pt x="192911" y="67181"/>
                </a:lnTo>
                <a:lnTo>
                  <a:pt x="118590" y="67181"/>
                </a:lnTo>
                <a:lnTo>
                  <a:pt x="92598" y="68363"/>
                </a:lnTo>
                <a:lnTo>
                  <a:pt x="73863" y="71818"/>
                </a:lnTo>
                <a:lnTo>
                  <a:pt x="62521" y="77409"/>
                </a:lnTo>
                <a:lnTo>
                  <a:pt x="58710" y="84999"/>
                </a:lnTo>
                <a:lnTo>
                  <a:pt x="62521" y="92835"/>
                </a:lnTo>
                <a:lnTo>
                  <a:pt x="73863" y="98399"/>
                </a:lnTo>
                <a:lnTo>
                  <a:pt x="92598" y="101717"/>
                </a:lnTo>
                <a:lnTo>
                  <a:pt x="118590" y="102816"/>
                </a:lnTo>
                <a:lnTo>
                  <a:pt x="193271" y="102816"/>
                </a:lnTo>
                <a:lnTo>
                  <a:pt x="184420" y="109389"/>
                </a:lnTo>
                <a:lnTo>
                  <a:pt x="161724" y="115970"/>
                </a:lnTo>
                <a:lnTo>
                  <a:pt x="130565" y="118882"/>
                </a:lnTo>
                <a:lnTo>
                  <a:pt x="130565" y="136699"/>
                </a:lnTo>
                <a:close/>
              </a:path>
              <a:path w="506729" h="264160">
                <a:moveTo>
                  <a:pt x="193271" y="102816"/>
                </a:moveTo>
                <a:lnTo>
                  <a:pt x="118590" y="102816"/>
                </a:lnTo>
                <a:lnTo>
                  <a:pt x="144367" y="101717"/>
                </a:lnTo>
                <a:lnTo>
                  <a:pt x="162915" y="98399"/>
                </a:lnTo>
                <a:lnTo>
                  <a:pt x="174124" y="92835"/>
                </a:lnTo>
                <a:lnTo>
                  <a:pt x="177885" y="84999"/>
                </a:lnTo>
                <a:lnTo>
                  <a:pt x="174124" y="77409"/>
                </a:lnTo>
                <a:lnTo>
                  <a:pt x="162915" y="71818"/>
                </a:lnTo>
                <a:lnTo>
                  <a:pt x="144367" y="68363"/>
                </a:lnTo>
                <a:lnTo>
                  <a:pt x="118590" y="67181"/>
                </a:lnTo>
                <a:lnTo>
                  <a:pt x="192911" y="67181"/>
                </a:lnTo>
                <a:lnTo>
                  <a:pt x="197537" y="70216"/>
                </a:lnTo>
                <a:lnTo>
                  <a:pt x="203005" y="84999"/>
                </a:lnTo>
                <a:lnTo>
                  <a:pt x="198299" y="99083"/>
                </a:lnTo>
                <a:lnTo>
                  <a:pt x="193271" y="102816"/>
                </a:lnTo>
                <a:close/>
              </a:path>
              <a:path w="506729" h="264160">
                <a:moveTo>
                  <a:pt x="236595" y="154517"/>
                </a:moveTo>
                <a:lnTo>
                  <a:pt x="0" y="154517"/>
                </a:lnTo>
                <a:lnTo>
                  <a:pt x="0" y="136699"/>
                </a:lnTo>
                <a:lnTo>
                  <a:pt x="236595" y="136699"/>
                </a:lnTo>
                <a:lnTo>
                  <a:pt x="236595" y="154517"/>
                </a:lnTo>
                <a:close/>
              </a:path>
              <a:path w="506729" h="264160">
                <a:moveTo>
                  <a:pt x="483122" y="165325"/>
                </a:moveTo>
                <a:lnTo>
                  <a:pt x="298227" y="165325"/>
                </a:lnTo>
                <a:lnTo>
                  <a:pt x="298227" y="84415"/>
                </a:lnTo>
                <a:lnTo>
                  <a:pt x="453621" y="84415"/>
                </a:lnTo>
                <a:lnTo>
                  <a:pt x="453621" y="43521"/>
                </a:lnTo>
                <a:lnTo>
                  <a:pt x="297643" y="43521"/>
                </a:lnTo>
                <a:lnTo>
                  <a:pt x="297643" y="23951"/>
                </a:lnTo>
                <a:lnTo>
                  <a:pt x="476988" y="23951"/>
                </a:lnTo>
                <a:lnTo>
                  <a:pt x="476988" y="103693"/>
                </a:lnTo>
                <a:lnTo>
                  <a:pt x="321887" y="103693"/>
                </a:lnTo>
                <a:lnTo>
                  <a:pt x="321887" y="146046"/>
                </a:lnTo>
                <a:lnTo>
                  <a:pt x="483122" y="146046"/>
                </a:lnTo>
                <a:lnTo>
                  <a:pt x="483122" y="165325"/>
                </a:lnTo>
                <a:close/>
              </a:path>
              <a:path w="506729" h="264160">
                <a:moveTo>
                  <a:pt x="399292" y="214688"/>
                </a:moveTo>
                <a:lnTo>
                  <a:pt x="375048" y="214688"/>
                </a:lnTo>
                <a:lnTo>
                  <a:pt x="375048" y="165325"/>
                </a:lnTo>
                <a:lnTo>
                  <a:pt x="399292" y="165325"/>
                </a:lnTo>
                <a:lnTo>
                  <a:pt x="399292" y="214688"/>
                </a:lnTo>
                <a:close/>
              </a:path>
              <a:path w="506729" h="264160">
                <a:moveTo>
                  <a:pt x="506490" y="234259"/>
                </a:moveTo>
                <a:lnTo>
                  <a:pt x="268434" y="234259"/>
                </a:lnTo>
                <a:lnTo>
                  <a:pt x="268434" y="214688"/>
                </a:lnTo>
                <a:lnTo>
                  <a:pt x="506490" y="214688"/>
                </a:lnTo>
                <a:lnTo>
                  <a:pt x="506490" y="234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908621" y="4581765"/>
            <a:ext cx="1043305" cy="262890"/>
          </a:xfrm>
          <a:custGeom>
            <a:avLst/>
            <a:gdLst/>
            <a:ahLst/>
            <a:cxnLst/>
            <a:rect l="l" t="t" r="r" b="b"/>
            <a:pathLst>
              <a:path w="1043304" h="262889">
                <a:moveTo>
                  <a:pt x="220822" y="70686"/>
                </a:moveTo>
                <a:lnTo>
                  <a:pt x="197747" y="70686"/>
                </a:lnTo>
                <a:lnTo>
                  <a:pt x="197747" y="584"/>
                </a:lnTo>
                <a:lnTo>
                  <a:pt x="220822" y="584"/>
                </a:lnTo>
                <a:lnTo>
                  <a:pt x="220822" y="70686"/>
                </a:lnTo>
                <a:close/>
              </a:path>
              <a:path w="1043304" h="262889">
                <a:moveTo>
                  <a:pt x="164448" y="153641"/>
                </a:moveTo>
                <a:lnTo>
                  <a:pt x="141665" y="153641"/>
                </a:lnTo>
                <a:lnTo>
                  <a:pt x="141665" y="5549"/>
                </a:lnTo>
                <a:lnTo>
                  <a:pt x="164448" y="5549"/>
                </a:lnTo>
                <a:lnTo>
                  <a:pt x="164448" y="70686"/>
                </a:lnTo>
                <a:lnTo>
                  <a:pt x="220822" y="70686"/>
                </a:lnTo>
                <a:lnTo>
                  <a:pt x="220822" y="90256"/>
                </a:lnTo>
                <a:lnTo>
                  <a:pt x="164448" y="90256"/>
                </a:lnTo>
                <a:lnTo>
                  <a:pt x="164448" y="153641"/>
                </a:lnTo>
                <a:close/>
              </a:path>
              <a:path w="1043304" h="262889">
                <a:moveTo>
                  <a:pt x="220822" y="162111"/>
                </a:moveTo>
                <a:lnTo>
                  <a:pt x="197747" y="162111"/>
                </a:lnTo>
                <a:lnTo>
                  <a:pt x="197747" y="90256"/>
                </a:lnTo>
                <a:lnTo>
                  <a:pt x="220822" y="90256"/>
                </a:lnTo>
                <a:lnTo>
                  <a:pt x="220822" y="162111"/>
                </a:lnTo>
                <a:close/>
              </a:path>
              <a:path w="1043304" h="262889">
                <a:moveTo>
                  <a:pt x="12852" y="148967"/>
                </a:moveTo>
                <a:lnTo>
                  <a:pt x="0" y="130273"/>
                </a:lnTo>
                <a:lnTo>
                  <a:pt x="22952" y="115742"/>
                </a:lnTo>
                <a:lnTo>
                  <a:pt x="40126" y="96390"/>
                </a:lnTo>
                <a:lnTo>
                  <a:pt x="50892" y="74410"/>
                </a:lnTo>
                <a:lnTo>
                  <a:pt x="54621" y="51992"/>
                </a:lnTo>
                <a:lnTo>
                  <a:pt x="54621" y="16649"/>
                </a:lnTo>
                <a:lnTo>
                  <a:pt x="77696" y="16649"/>
                </a:lnTo>
                <a:lnTo>
                  <a:pt x="77696" y="51992"/>
                </a:lnTo>
                <a:lnTo>
                  <a:pt x="81279" y="73520"/>
                </a:lnTo>
                <a:lnTo>
                  <a:pt x="90228" y="90841"/>
                </a:lnTo>
                <a:lnTo>
                  <a:pt x="66305" y="90841"/>
                </a:lnTo>
                <a:lnTo>
                  <a:pt x="57583" y="108672"/>
                </a:lnTo>
                <a:lnTo>
                  <a:pt x="45603" y="124833"/>
                </a:lnTo>
                <a:lnTo>
                  <a:pt x="30610" y="138529"/>
                </a:lnTo>
                <a:lnTo>
                  <a:pt x="12852" y="148967"/>
                </a:lnTo>
                <a:close/>
              </a:path>
              <a:path w="1043304" h="262889">
                <a:moveTo>
                  <a:pt x="118005" y="141665"/>
                </a:moveTo>
                <a:lnTo>
                  <a:pt x="100890" y="132656"/>
                </a:lnTo>
                <a:lnTo>
                  <a:pt x="86459" y="120853"/>
                </a:lnTo>
                <a:lnTo>
                  <a:pt x="74876" y="106751"/>
                </a:lnTo>
                <a:lnTo>
                  <a:pt x="66305" y="90841"/>
                </a:lnTo>
                <a:lnTo>
                  <a:pt x="90228" y="90841"/>
                </a:lnTo>
                <a:lnTo>
                  <a:pt x="91680" y="93652"/>
                </a:lnTo>
                <a:lnTo>
                  <a:pt x="108380" y="110771"/>
                </a:lnTo>
                <a:lnTo>
                  <a:pt x="130857" y="123263"/>
                </a:lnTo>
                <a:lnTo>
                  <a:pt x="118005" y="141665"/>
                </a:lnTo>
                <a:close/>
              </a:path>
              <a:path w="1043304" h="262889">
                <a:moveTo>
                  <a:pt x="134363" y="262008"/>
                </a:moveTo>
                <a:lnTo>
                  <a:pt x="98043" y="258849"/>
                </a:lnTo>
                <a:lnTo>
                  <a:pt x="70540" y="249667"/>
                </a:lnTo>
                <a:lnTo>
                  <a:pt x="53115" y="234898"/>
                </a:lnTo>
                <a:lnTo>
                  <a:pt x="47027" y="214980"/>
                </a:lnTo>
                <a:lnTo>
                  <a:pt x="53115" y="195063"/>
                </a:lnTo>
                <a:lnTo>
                  <a:pt x="70540" y="180294"/>
                </a:lnTo>
                <a:lnTo>
                  <a:pt x="98043" y="171112"/>
                </a:lnTo>
                <a:lnTo>
                  <a:pt x="134363" y="167953"/>
                </a:lnTo>
                <a:lnTo>
                  <a:pt x="170851" y="171112"/>
                </a:lnTo>
                <a:lnTo>
                  <a:pt x="198441" y="180294"/>
                </a:lnTo>
                <a:lnTo>
                  <a:pt x="205950" y="186647"/>
                </a:lnTo>
                <a:lnTo>
                  <a:pt x="134363" y="186647"/>
                </a:lnTo>
                <a:lnTo>
                  <a:pt x="107901" y="188528"/>
                </a:lnTo>
                <a:lnTo>
                  <a:pt x="87847" y="194023"/>
                </a:lnTo>
                <a:lnTo>
                  <a:pt x="75131" y="202913"/>
                </a:lnTo>
                <a:lnTo>
                  <a:pt x="70686" y="214980"/>
                </a:lnTo>
                <a:lnTo>
                  <a:pt x="75131" y="227093"/>
                </a:lnTo>
                <a:lnTo>
                  <a:pt x="87847" y="236084"/>
                </a:lnTo>
                <a:lnTo>
                  <a:pt x="107901" y="241680"/>
                </a:lnTo>
                <a:lnTo>
                  <a:pt x="134363" y="243606"/>
                </a:lnTo>
                <a:lnTo>
                  <a:pt x="205605" y="243606"/>
                </a:lnTo>
                <a:lnTo>
                  <a:pt x="198441" y="249667"/>
                </a:lnTo>
                <a:lnTo>
                  <a:pt x="170851" y="258849"/>
                </a:lnTo>
                <a:lnTo>
                  <a:pt x="134363" y="262008"/>
                </a:lnTo>
                <a:close/>
              </a:path>
              <a:path w="1043304" h="262889">
                <a:moveTo>
                  <a:pt x="205605" y="243606"/>
                </a:moveTo>
                <a:lnTo>
                  <a:pt x="134363" y="243606"/>
                </a:lnTo>
                <a:lnTo>
                  <a:pt x="161117" y="241680"/>
                </a:lnTo>
                <a:lnTo>
                  <a:pt x="181244" y="236084"/>
                </a:lnTo>
                <a:lnTo>
                  <a:pt x="193922" y="227093"/>
                </a:lnTo>
                <a:lnTo>
                  <a:pt x="198331" y="214980"/>
                </a:lnTo>
                <a:lnTo>
                  <a:pt x="193922" y="202913"/>
                </a:lnTo>
                <a:lnTo>
                  <a:pt x="181244" y="194023"/>
                </a:lnTo>
                <a:lnTo>
                  <a:pt x="161117" y="188528"/>
                </a:lnTo>
                <a:lnTo>
                  <a:pt x="134363" y="186647"/>
                </a:lnTo>
                <a:lnTo>
                  <a:pt x="205950" y="186647"/>
                </a:lnTo>
                <a:lnTo>
                  <a:pt x="215898" y="195063"/>
                </a:lnTo>
                <a:lnTo>
                  <a:pt x="221991" y="214980"/>
                </a:lnTo>
                <a:lnTo>
                  <a:pt x="215898" y="234898"/>
                </a:lnTo>
                <a:lnTo>
                  <a:pt x="205605" y="243606"/>
                </a:lnTo>
                <a:close/>
              </a:path>
              <a:path w="1043304" h="262889">
                <a:moveTo>
                  <a:pt x="277781" y="151304"/>
                </a:moveTo>
                <a:lnTo>
                  <a:pt x="267849" y="132318"/>
                </a:lnTo>
                <a:lnTo>
                  <a:pt x="310801" y="116321"/>
                </a:lnTo>
                <a:lnTo>
                  <a:pt x="343538" y="94601"/>
                </a:lnTo>
                <a:lnTo>
                  <a:pt x="365158" y="67788"/>
                </a:lnTo>
                <a:lnTo>
                  <a:pt x="374756" y="36511"/>
                </a:lnTo>
                <a:lnTo>
                  <a:pt x="279825" y="36511"/>
                </a:lnTo>
                <a:lnTo>
                  <a:pt x="279825" y="16941"/>
                </a:lnTo>
                <a:lnTo>
                  <a:pt x="400460" y="16941"/>
                </a:lnTo>
                <a:lnTo>
                  <a:pt x="392053" y="62950"/>
                </a:lnTo>
                <a:lnTo>
                  <a:pt x="367818" y="101100"/>
                </a:lnTo>
                <a:lnTo>
                  <a:pt x="329235" y="130762"/>
                </a:lnTo>
                <a:lnTo>
                  <a:pt x="277781" y="151304"/>
                </a:lnTo>
                <a:close/>
              </a:path>
              <a:path w="1043304" h="262889">
                <a:moveTo>
                  <a:pt x="471731" y="262300"/>
                </a:moveTo>
                <a:lnTo>
                  <a:pt x="447779" y="262300"/>
                </a:lnTo>
                <a:lnTo>
                  <a:pt x="447779" y="185187"/>
                </a:lnTo>
                <a:lnTo>
                  <a:pt x="301440" y="185187"/>
                </a:lnTo>
                <a:lnTo>
                  <a:pt x="301440" y="165909"/>
                </a:lnTo>
                <a:lnTo>
                  <a:pt x="471731" y="165909"/>
                </a:lnTo>
                <a:lnTo>
                  <a:pt x="471731" y="262300"/>
                </a:lnTo>
                <a:close/>
              </a:path>
              <a:path w="1043304" h="262889">
                <a:moveTo>
                  <a:pt x="471731" y="153933"/>
                </a:moveTo>
                <a:lnTo>
                  <a:pt x="447779" y="153933"/>
                </a:lnTo>
                <a:lnTo>
                  <a:pt x="447779" y="0"/>
                </a:lnTo>
                <a:lnTo>
                  <a:pt x="471731" y="0"/>
                </a:lnTo>
                <a:lnTo>
                  <a:pt x="471731" y="66597"/>
                </a:lnTo>
                <a:lnTo>
                  <a:pt x="510579" y="66597"/>
                </a:lnTo>
                <a:lnTo>
                  <a:pt x="510579" y="86459"/>
                </a:lnTo>
                <a:lnTo>
                  <a:pt x="471731" y="86459"/>
                </a:lnTo>
                <a:lnTo>
                  <a:pt x="471731" y="153933"/>
                </a:lnTo>
                <a:close/>
              </a:path>
              <a:path w="1043304" h="262889">
                <a:moveTo>
                  <a:pt x="613980" y="203881"/>
                </a:moveTo>
                <a:lnTo>
                  <a:pt x="588550" y="199490"/>
                </a:lnTo>
                <a:lnTo>
                  <a:pt x="568487" y="187159"/>
                </a:lnTo>
                <a:lnTo>
                  <a:pt x="555324" y="168145"/>
                </a:lnTo>
                <a:lnTo>
                  <a:pt x="550596" y="143710"/>
                </a:lnTo>
                <a:lnTo>
                  <a:pt x="555324" y="119352"/>
                </a:lnTo>
                <a:lnTo>
                  <a:pt x="568487" y="100224"/>
                </a:lnTo>
                <a:lnTo>
                  <a:pt x="588550" y="87723"/>
                </a:lnTo>
                <a:lnTo>
                  <a:pt x="613980" y="83246"/>
                </a:lnTo>
                <a:lnTo>
                  <a:pt x="639749" y="87723"/>
                </a:lnTo>
                <a:lnTo>
                  <a:pt x="659985" y="100224"/>
                </a:lnTo>
                <a:lnTo>
                  <a:pt x="661980" y="103109"/>
                </a:lnTo>
                <a:lnTo>
                  <a:pt x="613980" y="103109"/>
                </a:lnTo>
                <a:lnTo>
                  <a:pt x="597609" y="106125"/>
                </a:lnTo>
                <a:lnTo>
                  <a:pt x="584661" y="114537"/>
                </a:lnTo>
                <a:lnTo>
                  <a:pt x="576150" y="127384"/>
                </a:lnTo>
                <a:lnTo>
                  <a:pt x="573087" y="143710"/>
                </a:lnTo>
                <a:lnTo>
                  <a:pt x="576150" y="159866"/>
                </a:lnTo>
                <a:lnTo>
                  <a:pt x="584661" y="172627"/>
                </a:lnTo>
                <a:lnTo>
                  <a:pt x="597609" y="181006"/>
                </a:lnTo>
                <a:lnTo>
                  <a:pt x="613980" y="184019"/>
                </a:lnTo>
                <a:lnTo>
                  <a:pt x="662169" y="184019"/>
                </a:lnTo>
                <a:lnTo>
                  <a:pt x="659985" y="187159"/>
                </a:lnTo>
                <a:lnTo>
                  <a:pt x="639749" y="199490"/>
                </a:lnTo>
                <a:lnTo>
                  <a:pt x="613980" y="203881"/>
                </a:lnTo>
                <a:close/>
              </a:path>
              <a:path w="1043304" h="262889">
                <a:moveTo>
                  <a:pt x="662169" y="184019"/>
                </a:moveTo>
                <a:lnTo>
                  <a:pt x="613980" y="184019"/>
                </a:lnTo>
                <a:lnTo>
                  <a:pt x="630520" y="181006"/>
                </a:lnTo>
                <a:lnTo>
                  <a:pt x="643555" y="172627"/>
                </a:lnTo>
                <a:lnTo>
                  <a:pt x="652099" y="159866"/>
                </a:lnTo>
                <a:lnTo>
                  <a:pt x="655166" y="143710"/>
                </a:lnTo>
                <a:lnTo>
                  <a:pt x="652099" y="127384"/>
                </a:lnTo>
                <a:lnTo>
                  <a:pt x="643555" y="114537"/>
                </a:lnTo>
                <a:lnTo>
                  <a:pt x="630520" y="106125"/>
                </a:lnTo>
                <a:lnTo>
                  <a:pt x="613980" y="103109"/>
                </a:lnTo>
                <a:lnTo>
                  <a:pt x="661980" y="103109"/>
                </a:lnTo>
                <a:lnTo>
                  <a:pt x="673211" y="119352"/>
                </a:lnTo>
                <a:lnTo>
                  <a:pt x="677949" y="143710"/>
                </a:lnTo>
                <a:lnTo>
                  <a:pt x="673211" y="168145"/>
                </a:lnTo>
                <a:lnTo>
                  <a:pt x="662169" y="184019"/>
                </a:lnTo>
                <a:close/>
              </a:path>
              <a:path w="1043304" h="262889">
                <a:moveTo>
                  <a:pt x="625664" y="42353"/>
                </a:moveTo>
                <a:lnTo>
                  <a:pt x="601712" y="42353"/>
                </a:lnTo>
                <a:lnTo>
                  <a:pt x="601712" y="3505"/>
                </a:lnTo>
                <a:lnTo>
                  <a:pt x="625664" y="3505"/>
                </a:lnTo>
                <a:lnTo>
                  <a:pt x="625664" y="42353"/>
                </a:lnTo>
                <a:close/>
              </a:path>
              <a:path w="1043304" h="262889">
                <a:moveTo>
                  <a:pt x="690217" y="61631"/>
                </a:moveTo>
                <a:lnTo>
                  <a:pt x="535699" y="61631"/>
                </a:lnTo>
                <a:lnTo>
                  <a:pt x="535699" y="42353"/>
                </a:lnTo>
                <a:lnTo>
                  <a:pt x="690217" y="42353"/>
                </a:lnTo>
                <a:lnTo>
                  <a:pt x="690217" y="61631"/>
                </a:lnTo>
                <a:close/>
              </a:path>
              <a:path w="1043304" h="262889">
                <a:moveTo>
                  <a:pt x="738996" y="262300"/>
                </a:moveTo>
                <a:lnTo>
                  <a:pt x="715045" y="262300"/>
                </a:lnTo>
                <a:lnTo>
                  <a:pt x="715045" y="584"/>
                </a:lnTo>
                <a:lnTo>
                  <a:pt x="738996" y="584"/>
                </a:lnTo>
                <a:lnTo>
                  <a:pt x="738996" y="108074"/>
                </a:lnTo>
                <a:lnTo>
                  <a:pt x="781934" y="108074"/>
                </a:lnTo>
                <a:lnTo>
                  <a:pt x="781934" y="128229"/>
                </a:lnTo>
                <a:lnTo>
                  <a:pt x="738996" y="128229"/>
                </a:lnTo>
                <a:lnTo>
                  <a:pt x="738996" y="262300"/>
                </a:lnTo>
                <a:close/>
              </a:path>
              <a:path w="1043304" h="262889">
                <a:moveTo>
                  <a:pt x="1004802" y="173795"/>
                </a:moveTo>
                <a:lnTo>
                  <a:pt x="980850" y="171166"/>
                </a:lnTo>
                <a:lnTo>
                  <a:pt x="986591" y="135878"/>
                </a:lnTo>
                <a:lnTo>
                  <a:pt x="989540" y="104861"/>
                </a:lnTo>
                <a:lnTo>
                  <a:pt x="990626" y="77350"/>
                </a:lnTo>
                <a:lnTo>
                  <a:pt x="990781" y="52576"/>
                </a:lnTo>
                <a:lnTo>
                  <a:pt x="990781" y="46150"/>
                </a:lnTo>
                <a:lnTo>
                  <a:pt x="831006" y="46150"/>
                </a:lnTo>
                <a:lnTo>
                  <a:pt x="831006" y="26580"/>
                </a:lnTo>
                <a:lnTo>
                  <a:pt x="1014733" y="26580"/>
                </a:lnTo>
                <a:lnTo>
                  <a:pt x="1014733" y="52576"/>
                </a:lnTo>
                <a:lnTo>
                  <a:pt x="1014578" y="77760"/>
                </a:lnTo>
                <a:lnTo>
                  <a:pt x="1013491" y="105518"/>
                </a:lnTo>
                <a:lnTo>
                  <a:pt x="1010543" y="137110"/>
                </a:lnTo>
                <a:lnTo>
                  <a:pt x="1004802" y="173795"/>
                </a:lnTo>
                <a:close/>
              </a:path>
              <a:path w="1043304" h="262889">
                <a:moveTo>
                  <a:pt x="922139" y="205926"/>
                </a:moveTo>
                <a:lnTo>
                  <a:pt x="898188" y="205926"/>
                </a:lnTo>
                <a:lnTo>
                  <a:pt x="898188" y="112163"/>
                </a:lnTo>
                <a:lnTo>
                  <a:pt x="922139" y="112163"/>
                </a:lnTo>
                <a:lnTo>
                  <a:pt x="922139" y="205926"/>
                </a:lnTo>
                <a:close/>
              </a:path>
              <a:path w="1043304" h="262889">
                <a:moveTo>
                  <a:pt x="1043066" y="225496"/>
                </a:moveTo>
                <a:lnTo>
                  <a:pt x="806178" y="225496"/>
                </a:lnTo>
                <a:lnTo>
                  <a:pt x="806178" y="205926"/>
                </a:lnTo>
                <a:lnTo>
                  <a:pt x="1043066" y="205926"/>
                </a:lnTo>
                <a:lnTo>
                  <a:pt x="1043066" y="225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061880" y="4579428"/>
            <a:ext cx="782955" cy="264795"/>
          </a:xfrm>
          <a:custGeom>
            <a:avLst/>
            <a:gdLst/>
            <a:ahLst/>
            <a:cxnLst/>
            <a:rect l="l" t="t" r="r" b="b"/>
            <a:pathLst>
              <a:path w="782954" h="264795">
                <a:moveTo>
                  <a:pt x="14312" y="208846"/>
                </a:moveTo>
                <a:lnTo>
                  <a:pt x="0" y="189568"/>
                </a:lnTo>
                <a:lnTo>
                  <a:pt x="26439" y="169829"/>
                </a:lnTo>
                <a:lnTo>
                  <a:pt x="47866" y="141628"/>
                </a:lnTo>
                <a:lnTo>
                  <a:pt x="62229" y="108115"/>
                </a:lnTo>
                <a:lnTo>
                  <a:pt x="67473" y="72439"/>
                </a:lnTo>
                <a:lnTo>
                  <a:pt x="67473" y="25412"/>
                </a:lnTo>
                <a:lnTo>
                  <a:pt x="91133" y="25412"/>
                </a:lnTo>
                <a:lnTo>
                  <a:pt x="91133" y="72439"/>
                </a:lnTo>
                <a:lnTo>
                  <a:pt x="96363" y="106846"/>
                </a:lnTo>
                <a:lnTo>
                  <a:pt x="103144" y="122095"/>
                </a:lnTo>
                <a:lnTo>
                  <a:pt x="79449" y="122095"/>
                </a:lnTo>
                <a:lnTo>
                  <a:pt x="68614" y="149574"/>
                </a:lnTo>
                <a:lnTo>
                  <a:pt x="53672" y="173905"/>
                </a:lnTo>
                <a:lnTo>
                  <a:pt x="35334" y="194018"/>
                </a:lnTo>
                <a:lnTo>
                  <a:pt x="14312" y="208846"/>
                </a:lnTo>
                <a:close/>
              </a:path>
              <a:path w="782954" h="264795">
                <a:moveTo>
                  <a:pt x="142833" y="203589"/>
                </a:moveTo>
                <a:lnTo>
                  <a:pt x="122907" y="189623"/>
                </a:lnTo>
                <a:lnTo>
                  <a:pt x="105226" y="170728"/>
                </a:lnTo>
                <a:lnTo>
                  <a:pt x="90503" y="147890"/>
                </a:lnTo>
                <a:lnTo>
                  <a:pt x="79449" y="122095"/>
                </a:lnTo>
                <a:lnTo>
                  <a:pt x="103144" y="122095"/>
                </a:lnTo>
                <a:lnTo>
                  <a:pt x="110630" y="138927"/>
                </a:lnTo>
                <a:lnTo>
                  <a:pt x="131798" y="165804"/>
                </a:lnTo>
                <a:lnTo>
                  <a:pt x="157730" y="184603"/>
                </a:lnTo>
                <a:lnTo>
                  <a:pt x="142833" y="203589"/>
                </a:lnTo>
                <a:close/>
              </a:path>
              <a:path w="782954" h="264795">
                <a:moveTo>
                  <a:pt x="204757" y="264636"/>
                </a:moveTo>
                <a:lnTo>
                  <a:pt x="180805" y="264636"/>
                </a:lnTo>
                <a:lnTo>
                  <a:pt x="180805" y="2920"/>
                </a:lnTo>
                <a:lnTo>
                  <a:pt x="204757" y="2920"/>
                </a:lnTo>
                <a:lnTo>
                  <a:pt x="204757" y="108950"/>
                </a:lnTo>
                <a:lnTo>
                  <a:pt x="247987" y="108950"/>
                </a:lnTo>
                <a:lnTo>
                  <a:pt x="247987" y="128813"/>
                </a:lnTo>
                <a:lnTo>
                  <a:pt x="204757" y="128813"/>
                </a:lnTo>
                <a:lnTo>
                  <a:pt x="204757" y="264636"/>
                </a:lnTo>
                <a:close/>
              </a:path>
              <a:path w="782954" h="264795">
                <a:moveTo>
                  <a:pt x="470854" y="176132"/>
                </a:moveTo>
                <a:lnTo>
                  <a:pt x="446903" y="173503"/>
                </a:lnTo>
                <a:lnTo>
                  <a:pt x="452644" y="138215"/>
                </a:lnTo>
                <a:lnTo>
                  <a:pt x="455593" y="107198"/>
                </a:lnTo>
                <a:lnTo>
                  <a:pt x="456679" y="79686"/>
                </a:lnTo>
                <a:lnTo>
                  <a:pt x="456834" y="54913"/>
                </a:lnTo>
                <a:lnTo>
                  <a:pt x="456834" y="48487"/>
                </a:lnTo>
                <a:lnTo>
                  <a:pt x="297059" y="48487"/>
                </a:lnTo>
                <a:lnTo>
                  <a:pt x="297059" y="28917"/>
                </a:lnTo>
                <a:lnTo>
                  <a:pt x="480786" y="28917"/>
                </a:lnTo>
                <a:lnTo>
                  <a:pt x="480786" y="54913"/>
                </a:lnTo>
                <a:lnTo>
                  <a:pt x="480630" y="80097"/>
                </a:lnTo>
                <a:lnTo>
                  <a:pt x="479544" y="107855"/>
                </a:lnTo>
                <a:lnTo>
                  <a:pt x="476596" y="139447"/>
                </a:lnTo>
                <a:lnTo>
                  <a:pt x="470854" y="176132"/>
                </a:lnTo>
                <a:close/>
              </a:path>
              <a:path w="782954" h="264795">
                <a:moveTo>
                  <a:pt x="388192" y="208262"/>
                </a:moveTo>
                <a:lnTo>
                  <a:pt x="364240" y="208262"/>
                </a:lnTo>
                <a:lnTo>
                  <a:pt x="364240" y="114500"/>
                </a:lnTo>
                <a:lnTo>
                  <a:pt x="388192" y="114500"/>
                </a:lnTo>
                <a:lnTo>
                  <a:pt x="388192" y="208262"/>
                </a:lnTo>
                <a:close/>
              </a:path>
              <a:path w="782954" h="264795">
                <a:moveTo>
                  <a:pt x="509119" y="227833"/>
                </a:moveTo>
                <a:lnTo>
                  <a:pt x="272231" y="227833"/>
                </a:lnTo>
                <a:lnTo>
                  <a:pt x="272231" y="208262"/>
                </a:lnTo>
                <a:lnTo>
                  <a:pt x="509119" y="208262"/>
                </a:lnTo>
                <a:lnTo>
                  <a:pt x="509119" y="227833"/>
                </a:lnTo>
                <a:close/>
              </a:path>
              <a:path w="782954" h="264795">
                <a:moveTo>
                  <a:pt x="630630" y="26580"/>
                </a:moveTo>
                <a:lnTo>
                  <a:pt x="606678" y="26580"/>
                </a:lnTo>
                <a:lnTo>
                  <a:pt x="606678" y="0"/>
                </a:lnTo>
                <a:lnTo>
                  <a:pt x="630630" y="0"/>
                </a:lnTo>
                <a:lnTo>
                  <a:pt x="630630" y="26580"/>
                </a:lnTo>
                <a:close/>
              </a:path>
              <a:path w="782954" h="264795">
                <a:moveTo>
                  <a:pt x="696059" y="44982"/>
                </a:moveTo>
                <a:lnTo>
                  <a:pt x="541541" y="44982"/>
                </a:lnTo>
                <a:lnTo>
                  <a:pt x="541541" y="26580"/>
                </a:lnTo>
                <a:lnTo>
                  <a:pt x="696059" y="26580"/>
                </a:lnTo>
                <a:lnTo>
                  <a:pt x="696059" y="44982"/>
                </a:lnTo>
                <a:close/>
              </a:path>
              <a:path w="782954" h="264795">
                <a:moveTo>
                  <a:pt x="618654" y="142541"/>
                </a:moveTo>
                <a:lnTo>
                  <a:pt x="592991" y="139570"/>
                </a:lnTo>
                <a:lnTo>
                  <a:pt x="573270" y="131040"/>
                </a:lnTo>
                <a:lnTo>
                  <a:pt x="560614" y="117526"/>
                </a:lnTo>
                <a:lnTo>
                  <a:pt x="556146" y="99603"/>
                </a:lnTo>
                <a:lnTo>
                  <a:pt x="560614" y="81681"/>
                </a:lnTo>
                <a:lnTo>
                  <a:pt x="573270" y="68167"/>
                </a:lnTo>
                <a:lnTo>
                  <a:pt x="592991" y="59637"/>
                </a:lnTo>
                <a:lnTo>
                  <a:pt x="618654" y="56666"/>
                </a:lnTo>
                <a:lnTo>
                  <a:pt x="644486" y="59637"/>
                </a:lnTo>
                <a:lnTo>
                  <a:pt x="664294" y="68167"/>
                </a:lnTo>
                <a:lnTo>
                  <a:pt x="670224" y="74483"/>
                </a:lnTo>
                <a:lnTo>
                  <a:pt x="618654" y="74483"/>
                </a:lnTo>
                <a:lnTo>
                  <a:pt x="602219" y="76190"/>
                </a:lnTo>
                <a:lnTo>
                  <a:pt x="589700" y="81129"/>
                </a:lnTo>
                <a:lnTo>
                  <a:pt x="581727" y="89024"/>
                </a:lnTo>
                <a:lnTo>
                  <a:pt x="578929" y="99603"/>
                </a:lnTo>
                <a:lnTo>
                  <a:pt x="581727" y="110183"/>
                </a:lnTo>
                <a:lnTo>
                  <a:pt x="589700" y="118078"/>
                </a:lnTo>
                <a:lnTo>
                  <a:pt x="602219" y="123017"/>
                </a:lnTo>
                <a:lnTo>
                  <a:pt x="618654" y="124723"/>
                </a:lnTo>
                <a:lnTo>
                  <a:pt x="670224" y="124723"/>
                </a:lnTo>
                <a:lnTo>
                  <a:pt x="664294" y="131040"/>
                </a:lnTo>
                <a:lnTo>
                  <a:pt x="644486" y="139570"/>
                </a:lnTo>
                <a:lnTo>
                  <a:pt x="618654" y="142541"/>
                </a:lnTo>
                <a:close/>
              </a:path>
              <a:path w="782954" h="264795">
                <a:moveTo>
                  <a:pt x="670224" y="124723"/>
                </a:moveTo>
                <a:lnTo>
                  <a:pt x="618654" y="124723"/>
                </a:lnTo>
                <a:lnTo>
                  <a:pt x="635134" y="123017"/>
                </a:lnTo>
                <a:lnTo>
                  <a:pt x="647754" y="118078"/>
                </a:lnTo>
                <a:lnTo>
                  <a:pt x="655827" y="110183"/>
                </a:lnTo>
                <a:lnTo>
                  <a:pt x="658671" y="99603"/>
                </a:lnTo>
                <a:lnTo>
                  <a:pt x="655827" y="89024"/>
                </a:lnTo>
                <a:lnTo>
                  <a:pt x="647754" y="81129"/>
                </a:lnTo>
                <a:lnTo>
                  <a:pt x="635134" y="76190"/>
                </a:lnTo>
                <a:lnTo>
                  <a:pt x="618654" y="74483"/>
                </a:lnTo>
                <a:lnTo>
                  <a:pt x="670224" y="74483"/>
                </a:lnTo>
                <a:lnTo>
                  <a:pt x="676981" y="81681"/>
                </a:lnTo>
                <a:lnTo>
                  <a:pt x="681454" y="99603"/>
                </a:lnTo>
                <a:lnTo>
                  <a:pt x="676981" y="117526"/>
                </a:lnTo>
                <a:lnTo>
                  <a:pt x="670224" y="124723"/>
                </a:lnTo>
                <a:close/>
              </a:path>
              <a:path w="782954" h="264795">
                <a:moveTo>
                  <a:pt x="753601" y="261715"/>
                </a:moveTo>
                <a:lnTo>
                  <a:pt x="578345" y="261715"/>
                </a:lnTo>
                <a:lnTo>
                  <a:pt x="578345" y="200668"/>
                </a:lnTo>
                <a:lnTo>
                  <a:pt x="720302" y="200668"/>
                </a:lnTo>
                <a:lnTo>
                  <a:pt x="720302" y="177885"/>
                </a:lnTo>
                <a:lnTo>
                  <a:pt x="577469" y="177885"/>
                </a:lnTo>
                <a:lnTo>
                  <a:pt x="577469" y="160067"/>
                </a:lnTo>
                <a:lnTo>
                  <a:pt x="743962" y="160067"/>
                </a:lnTo>
                <a:lnTo>
                  <a:pt x="743962" y="218193"/>
                </a:lnTo>
                <a:lnTo>
                  <a:pt x="601712" y="218193"/>
                </a:lnTo>
                <a:lnTo>
                  <a:pt x="601712" y="243314"/>
                </a:lnTo>
                <a:lnTo>
                  <a:pt x="753601" y="243314"/>
                </a:lnTo>
                <a:lnTo>
                  <a:pt x="753601" y="261715"/>
                </a:lnTo>
                <a:close/>
              </a:path>
              <a:path w="782954" h="264795">
                <a:moveTo>
                  <a:pt x="743962" y="146631"/>
                </a:moveTo>
                <a:lnTo>
                  <a:pt x="720010" y="146631"/>
                </a:lnTo>
                <a:lnTo>
                  <a:pt x="720010" y="1752"/>
                </a:lnTo>
                <a:lnTo>
                  <a:pt x="743962" y="1752"/>
                </a:lnTo>
                <a:lnTo>
                  <a:pt x="743962" y="64844"/>
                </a:lnTo>
                <a:lnTo>
                  <a:pt x="782811" y="64844"/>
                </a:lnTo>
                <a:lnTo>
                  <a:pt x="782811" y="84707"/>
                </a:lnTo>
                <a:lnTo>
                  <a:pt x="743962" y="84707"/>
                </a:lnTo>
                <a:lnTo>
                  <a:pt x="743962" y="146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953248" y="4591404"/>
            <a:ext cx="236887" cy="2529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309619" y="4582057"/>
            <a:ext cx="849630" cy="295910"/>
          </a:xfrm>
          <a:custGeom>
            <a:avLst/>
            <a:gdLst/>
            <a:ahLst/>
            <a:cxnLst/>
            <a:rect l="l" t="t" r="r" b="b"/>
            <a:pathLst>
              <a:path w="849629" h="295910">
                <a:moveTo>
                  <a:pt x="208846" y="149844"/>
                </a:moveTo>
                <a:lnTo>
                  <a:pt x="184895" y="149844"/>
                </a:lnTo>
                <a:lnTo>
                  <a:pt x="184895" y="292"/>
                </a:lnTo>
                <a:lnTo>
                  <a:pt x="208846" y="292"/>
                </a:lnTo>
                <a:lnTo>
                  <a:pt x="208846" y="149844"/>
                </a:lnTo>
                <a:close/>
              </a:path>
              <a:path w="849629" h="295910">
                <a:moveTo>
                  <a:pt x="68057" y="137576"/>
                </a:moveTo>
                <a:lnTo>
                  <a:pt x="40788" y="133130"/>
                </a:lnTo>
                <a:lnTo>
                  <a:pt x="19241" y="120634"/>
                </a:lnTo>
                <a:lnTo>
                  <a:pt x="5088" y="101347"/>
                </a:lnTo>
                <a:lnTo>
                  <a:pt x="0" y="76528"/>
                </a:lnTo>
                <a:lnTo>
                  <a:pt x="5088" y="51709"/>
                </a:lnTo>
                <a:lnTo>
                  <a:pt x="19241" y="32422"/>
                </a:lnTo>
                <a:lnTo>
                  <a:pt x="40788" y="19926"/>
                </a:lnTo>
                <a:lnTo>
                  <a:pt x="68057" y="15480"/>
                </a:lnTo>
                <a:lnTo>
                  <a:pt x="95542" y="19926"/>
                </a:lnTo>
                <a:lnTo>
                  <a:pt x="117275" y="32422"/>
                </a:lnTo>
                <a:lnTo>
                  <a:pt x="119439" y="35343"/>
                </a:lnTo>
                <a:lnTo>
                  <a:pt x="68057" y="35343"/>
                </a:lnTo>
                <a:lnTo>
                  <a:pt x="50107" y="38410"/>
                </a:lnTo>
                <a:lnTo>
                  <a:pt x="35964" y="46954"/>
                </a:lnTo>
                <a:lnTo>
                  <a:pt x="26694" y="59988"/>
                </a:lnTo>
                <a:lnTo>
                  <a:pt x="23367" y="76528"/>
                </a:lnTo>
                <a:lnTo>
                  <a:pt x="26694" y="93191"/>
                </a:lnTo>
                <a:lnTo>
                  <a:pt x="35964" y="106212"/>
                </a:lnTo>
                <a:lnTo>
                  <a:pt x="50107" y="114687"/>
                </a:lnTo>
                <a:lnTo>
                  <a:pt x="68057" y="117713"/>
                </a:lnTo>
                <a:lnTo>
                  <a:pt x="119439" y="117713"/>
                </a:lnTo>
                <a:lnTo>
                  <a:pt x="117275" y="120634"/>
                </a:lnTo>
                <a:lnTo>
                  <a:pt x="95542" y="133130"/>
                </a:lnTo>
                <a:lnTo>
                  <a:pt x="68057" y="137576"/>
                </a:lnTo>
                <a:close/>
              </a:path>
              <a:path w="849629" h="295910">
                <a:moveTo>
                  <a:pt x="119439" y="117713"/>
                </a:moveTo>
                <a:lnTo>
                  <a:pt x="68057" y="117713"/>
                </a:lnTo>
                <a:lnTo>
                  <a:pt x="86099" y="114687"/>
                </a:lnTo>
                <a:lnTo>
                  <a:pt x="100443" y="106212"/>
                </a:lnTo>
                <a:lnTo>
                  <a:pt x="109913" y="93191"/>
                </a:lnTo>
                <a:lnTo>
                  <a:pt x="113332" y="76528"/>
                </a:lnTo>
                <a:lnTo>
                  <a:pt x="109913" y="59988"/>
                </a:lnTo>
                <a:lnTo>
                  <a:pt x="100443" y="46954"/>
                </a:lnTo>
                <a:lnTo>
                  <a:pt x="86099" y="38410"/>
                </a:lnTo>
                <a:lnTo>
                  <a:pt x="68057" y="35343"/>
                </a:lnTo>
                <a:lnTo>
                  <a:pt x="119439" y="35343"/>
                </a:lnTo>
                <a:lnTo>
                  <a:pt x="131560" y="51709"/>
                </a:lnTo>
                <a:lnTo>
                  <a:pt x="136699" y="76528"/>
                </a:lnTo>
                <a:lnTo>
                  <a:pt x="131560" y="101347"/>
                </a:lnTo>
                <a:lnTo>
                  <a:pt x="119439" y="117713"/>
                </a:lnTo>
                <a:close/>
              </a:path>
              <a:path w="849629" h="295910">
                <a:moveTo>
                  <a:pt x="18693" y="258502"/>
                </a:moveTo>
                <a:lnTo>
                  <a:pt x="6718" y="240393"/>
                </a:lnTo>
                <a:lnTo>
                  <a:pt x="28857" y="228818"/>
                </a:lnTo>
                <a:lnTo>
                  <a:pt x="45384" y="212863"/>
                </a:lnTo>
                <a:lnTo>
                  <a:pt x="55721" y="194388"/>
                </a:lnTo>
                <a:lnTo>
                  <a:pt x="59295" y="175256"/>
                </a:lnTo>
                <a:lnTo>
                  <a:pt x="59295" y="161235"/>
                </a:lnTo>
                <a:lnTo>
                  <a:pt x="82370" y="161235"/>
                </a:lnTo>
                <a:lnTo>
                  <a:pt x="82370" y="175256"/>
                </a:lnTo>
                <a:lnTo>
                  <a:pt x="84620" y="192699"/>
                </a:lnTo>
                <a:lnTo>
                  <a:pt x="91388" y="209650"/>
                </a:lnTo>
                <a:lnTo>
                  <a:pt x="91658" y="210015"/>
                </a:lnTo>
                <a:lnTo>
                  <a:pt x="70394" y="210015"/>
                </a:lnTo>
                <a:lnTo>
                  <a:pt x="61823" y="225149"/>
                </a:lnTo>
                <a:lnTo>
                  <a:pt x="50240" y="238640"/>
                </a:lnTo>
                <a:lnTo>
                  <a:pt x="35808" y="249940"/>
                </a:lnTo>
                <a:lnTo>
                  <a:pt x="18693" y="258502"/>
                </a:lnTo>
                <a:close/>
              </a:path>
              <a:path w="849629" h="295910">
                <a:moveTo>
                  <a:pt x="150605" y="237472"/>
                </a:moveTo>
                <a:lnTo>
                  <a:pt x="118590" y="237472"/>
                </a:lnTo>
                <a:lnTo>
                  <a:pt x="135075" y="224095"/>
                </a:lnTo>
                <a:lnTo>
                  <a:pt x="146850" y="208226"/>
                </a:lnTo>
                <a:lnTo>
                  <a:pt x="153915" y="191426"/>
                </a:lnTo>
                <a:lnTo>
                  <a:pt x="156270" y="175256"/>
                </a:lnTo>
                <a:lnTo>
                  <a:pt x="156270" y="161235"/>
                </a:lnTo>
                <a:lnTo>
                  <a:pt x="179637" y="161235"/>
                </a:lnTo>
                <a:lnTo>
                  <a:pt x="179637" y="175256"/>
                </a:lnTo>
                <a:lnTo>
                  <a:pt x="183170" y="195333"/>
                </a:lnTo>
                <a:lnTo>
                  <a:pt x="190826" y="209139"/>
                </a:lnTo>
                <a:lnTo>
                  <a:pt x="167661" y="209139"/>
                </a:lnTo>
                <a:lnTo>
                  <a:pt x="160010" y="224779"/>
                </a:lnTo>
                <a:lnTo>
                  <a:pt x="150605" y="237472"/>
                </a:lnTo>
                <a:close/>
              </a:path>
              <a:path w="849629" h="295910">
                <a:moveTo>
                  <a:pt x="220238" y="258502"/>
                </a:moveTo>
                <a:lnTo>
                  <a:pt x="202411" y="249927"/>
                </a:lnTo>
                <a:lnTo>
                  <a:pt x="187597" y="238530"/>
                </a:lnTo>
                <a:lnTo>
                  <a:pt x="175934" y="224734"/>
                </a:lnTo>
                <a:lnTo>
                  <a:pt x="167661" y="209139"/>
                </a:lnTo>
                <a:lnTo>
                  <a:pt x="190826" y="209139"/>
                </a:lnTo>
                <a:lnTo>
                  <a:pt x="193439" y="213849"/>
                </a:lnTo>
                <a:lnTo>
                  <a:pt x="209951" y="229352"/>
                </a:lnTo>
                <a:lnTo>
                  <a:pt x="232214" y="240393"/>
                </a:lnTo>
                <a:lnTo>
                  <a:pt x="220238" y="258502"/>
                </a:lnTo>
                <a:close/>
              </a:path>
              <a:path w="849629" h="295910">
                <a:moveTo>
                  <a:pt x="119174" y="260839"/>
                </a:moveTo>
                <a:lnTo>
                  <a:pt x="102063" y="251789"/>
                </a:lnTo>
                <a:lnTo>
                  <a:pt x="88321" y="239918"/>
                </a:lnTo>
                <a:lnTo>
                  <a:pt x="77811" y="225802"/>
                </a:lnTo>
                <a:lnTo>
                  <a:pt x="70394" y="210015"/>
                </a:lnTo>
                <a:lnTo>
                  <a:pt x="91658" y="210015"/>
                </a:lnTo>
                <a:lnTo>
                  <a:pt x="102702" y="224957"/>
                </a:lnTo>
                <a:lnTo>
                  <a:pt x="118590" y="237472"/>
                </a:lnTo>
                <a:lnTo>
                  <a:pt x="150605" y="237472"/>
                </a:lnTo>
                <a:lnTo>
                  <a:pt x="149442" y="239042"/>
                </a:lnTo>
                <a:lnTo>
                  <a:pt x="135828" y="251323"/>
                </a:lnTo>
                <a:lnTo>
                  <a:pt x="119174" y="260839"/>
                </a:lnTo>
                <a:close/>
              </a:path>
              <a:path w="849629" h="295910">
                <a:moveTo>
                  <a:pt x="380890" y="161235"/>
                </a:moveTo>
                <a:lnTo>
                  <a:pt x="343091" y="156078"/>
                </a:lnTo>
                <a:lnTo>
                  <a:pt x="312905" y="141446"/>
                </a:lnTo>
                <a:lnTo>
                  <a:pt x="292906" y="118599"/>
                </a:lnTo>
                <a:lnTo>
                  <a:pt x="285667" y="88796"/>
                </a:lnTo>
                <a:lnTo>
                  <a:pt x="292906" y="59117"/>
                </a:lnTo>
                <a:lnTo>
                  <a:pt x="312905" y="36256"/>
                </a:lnTo>
                <a:lnTo>
                  <a:pt x="343091" y="21555"/>
                </a:lnTo>
                <a:lnTo>
                  <a:pt x="380890" y="16357"/>
                </a:lnTo>
                <a:lnTo>
                  <a:pt x="418688" y="21555"/>
                </a:lnTo>
                <a:lnTo>
                  <a:pt x="448200" y="35927"/>
                </a:lnTo>
                <a:lnTo>
                  <a:pt x="380890" y="35927"/>
                </a:lnTo>
                <a:lnTo>
                  <a:pt x="352196" y="39752"/>
                </a:lnTo>
                <a:lnTo>
                  <a:pt x="329226" y="50532"/>
                </a:lnTo>
                <a:lnTo>
                  <a:pt x="313977" y="67227"/>
                </a:lnTo>
                <a:lnTo>
                  <a:pt x="308450" y="88796"/>
                </a:lnTo>
                <a:lnTo>
                  <a:pt x="313977" y="110488"/>
                </a:lnTo>
                <a:lnTo>
                  <a:pt x="329226" y="127170"/>
                </a:lnTo>
                <a:lnTo>
                  <a:pt x="352196" y="137881"/>
                </a:lnTo>
                <a:lnTo>
                  <a:pt x="380890" y="141665"/>
                </a:lnTo>
                <a:lnTo>
                  <a:pt x="448422" y="141665"/>
                </a:lnTo>
                <a:lnTo>
                  <a:pt x="418688" y="156078"/>
                </a:lnTo>
                <a:lnTo>
                  <a:pt x="380890" y="161235"/>
                </a:lnTo>
                <a:close/>
              </a:path>
              <a:path w="849629" h="295910">
                <a:moveTo>
                  <a:pt x="448422" y="141665"/>
                </a:moveTo>
                <a:lnTo>
                  <a:pt x="380890" y="141665"/>
                </a:lnTo>
                <a:lnTo>
                  <a:pt x="409706" y="137881"/>
                </a:lnTo>
                <a:lnTo>
                  <a:pt x="432663" y="127170"/>
                </a:lnTo>
                <a:lnTo>
                  <a:pt x="447843" y="110488"/>
                </a:lnTo>
                <a:lnTo>
                  <a:pt x="453329" y="88796"/>
                </a:lnTo>
                <a:lnTo>
                  <a:pt x="447843" y="67227"/>
                </a:lnTo>
                <a:lnTo>
                  <a:pt x="432663" y="50532"/>
                </a:lnTo>
                <a:lnTo>
                  <a:pt x="409706" y="39752"/>
                </a:lnTo>
                <a:lnTo>
                  <a:pt x="380890" y="35927"/>
                </a:lnTo>
                <a:lnTo>
                  <a:pt x="448200" y="35927"/>
                </a:lnTo>
                <a:lnTo>
                  <a:pt x="448874" y="36256"/>
                </a:lnTo>
                <a:lnTo>
                  <a:pt x="468874" y="59117"/>
                </a:lnTo>
                <a:lnTo>
                  <a:pt x="476112" y="88796"/>
                </a:lnTo>
                <a:lnTo>
                  <a:pt x="468874" y="118599"/>
                </a:lnTo>
                <a:lnTo>
                  <a:pt x="448874" y="141446"/>
                </a:lnTo>
                <a:lnTo>
                  <a:pt x="448422" y="141665"/>
                </a:lnTo>
                <a:close/>
              </a:path>
              <a:path w="849629" h="295910">
                <a:moveTo>
                  <a:pt x="500356" y="227248"/>
                </a:moveTo>
                <a:lnTo>
                  <a:pt x="262300" y="227248"/>
                </a:lnTo>
                <a:lnTo>
                  <a:pt x="262300" y="207386"/>
                </a:lnTo>
                <a:lnTo>
                  <a:pt x="500356" y="207386"/>
                </a:lnTo>
                <a:lnTo>
                  <a:pt x="500356" y="227248"/>
                </a:lnTo>
                <a:close/>
              </a:path>
              <a:path w="849629" h="295910">
                <a:moveTo>
                  <a:pt x="747175" y="62800"/>
                </a:moveTo>
                <a:lnTo>
                  <a:pt x="723223" y="62800"/>
                </a:lnTo>
                <a:lnTo>
                  <a:pt x="723223" y="0"/>
                </a:lnTo>
                <a:lnTo>
                  <a:pt x="747175" y="0"/>
                </a:lnTo>
                <a:lnTo>
                  <a:pt x="747175" y="62800"/>
                </a:lnTo>
                <a:close/>
              </a:path>
              <a:path w="849629" h="295910">
                <a:moveTo>
                  <a:pt x="661007" y="195702"/>
                </a:moveTo>
                <a:lnTo>
                  <a:pt x="541833" y="195702"/>
                </a:lnTo>
                <a:lnTo>
                  <a:pt x="541833" y="25704"/>
                </a:lnTo>
                <a:lnTo>
                  <a:pt x="661007" y="25704"/>
                </a:lnTo>
                <a:lnTo>
                  <a:pt x="661007" y="44690"/>
                </a:lnTo>
                <a:lnTo>
                  <a:pt x="565201" y="44690"/>
                </a:lnTo>
                <a:lnTo>
                  <a:pt x="565201" y="176716"/>
                </a:lnTo>
                <a:lnTo>
                  <a:pt x="661007" y="176716"/>
                </a:lnTo>
                <a:lnTo>
                  <a:pt x="661007" y="195702"/>
                </a:lnTo>
                <a:close/>
              </a:path>
              <a:path w="849629" h="295910">
                <a:moveTo>
                  <a:pt x="661007" y="176716"/>
                </a:moveTo>
                <a:lnTo>
                  <a:pt x="637348" y="176716"/>
                </a:lnTo>
                <a:lnTo>
                  <a:pt x="637348" y="44690"/>
                </a:lnTo>
                <a:lnTo>
                  <a:pt x="661007" y="44690"/>
                </a:lnTo>
                <a:lnTo>
                  <a:pt x="661007" y="62800"/>
                </a:lnTo>
                <a:lnTo>
                  <a:pt x="747175" y="62800"/>
                </a:lnTo>
                <a:lnTo>
                  <a:pt x="747175" y="82370"/>
                </a:lnTo>
                <a:lnTo>
                  <a:pt x="661007" y="82370"/>
                </a:lnTo>
                <a:lnTo>
                  <a:pt x="661007" y="134947"/>
                </a:lnTo>
                <a:lnTo>
                  <a:pt x="747175" y="134947"/>
                </a:lnTo>
                <a:lnTo>
                  <a:pt x="747175" y="154517"/>
                </a:lnTo>
                <a:lnTo>
                  <a:pt x="661007" y="154517"/>
                </a:lnTo>
                <a:lnTo>
                  <a:pt x="661007" y="176716"/>
                </a:lnTo>
                <a:close/>
              </a:path>
              <a:path w="849629" h="295910">
                <a:moveTo>
                  <a:pt x="747175" y="134947"/>
                </a:moveTo>
                <a:lnTo>
                  <a:pt x="723223" y="134947"/>
                </a:lnTo>
                <a:lnTo>
                  <a:pt x="723223" y="82370"/>
                </a:lnTo>
                <a:lnTo>
                  <a:pt x="747175" y="82370"/>
                </a:lnTo>
                <a:lnTo>
                  <a:pt x="747175" y="134947"/>
                </a:lnTo>
                <a:close/>
              </a:path>
              <a:path w="849629" h="295910">
                <a:moveTo>
                  <a:pt x="747175" y="262592"/>
                </a:moveTo>
                <a:lnTo>
                  <a:pt x="723223" y="262592"/>
                </a:lnTo>
                <a:lnTo>
                  <a:pt x="723223" y="154517"/>
                </a:lnTo>
                <a:lnTo>
                  <a:pt x="747175" y="154517"/>
                </a:lnTo>
                <a:lnTo>
                  <a:pt x="747175" y="262592"/>
                </a:lnTo>
                <a:close/>
              </a:path>
              <a:path w="849629" h="295910">
                <a:moveTo>
                  <a:pt x="828085" y="240685"/>
                </a:moveTo>
                <a:lnTo>
                  <a:pt x="826040" y="240685"/>
                </a:lnTo>
                <a:lnTo>
                  <a:pt x="818670" y="239489"/>
                </a:lnTo>
                <a:lnTo>
                  <a:pt x="812421" y="235938"/>
                </a:lnTo>
                <a:lnTo>
                  <a:pt x="808090" y="230087"/>
                </a:lnTo>
                <a:lnTo>
                  <a:pt x="806470" y="221991"/>
                </a:lnTo>
                <a:lnTo>
                  <a:pt x="808099" y="214264"/>
                </a:lnTo>
                <a:lnTo>
                  <a:pt x="812495" y="208372"/>
                </a:lnTo>
                <a:lnTo>
                  <a:pt x="818916" y="204616"/>
                </a:lnTo>
                <a:lnTo>
                  <a:pt x="826625" y="203297"/>
                </a:lnTo>
                <a:lnTo>
                  <a:pt x="836054" y="205474"/>
                </a:lnTo>
                <a:lnTo>
                  <a:pt x="843128" y="211731"/>
                </a:lnTo>
                <a:lnTo>
                  <a:pt x="847573" y="221658"/>
                </a:lnTo>
                <a:lnTo>
                  <a:pt x="849116" y="234843"/>
                </a:lnTo>
                <a:lnTo>
                  <a:pt x="848285" y="240393"/>
                </a:lnTo>
                <a:lnTo>
                  <a:pt x="829253" y="240393"/>
                </a:lnTo>
                <a:lnTo>
                  <a:pt x="828085" y="240685"/>
                </a:lnTo>
                <a:close/>
              </a:path>
              <a:path w="849629" h="295910">
                <a:moveTo>
                  <a:pt x="806470" y="295890"/>
                </a:moveTo>
                <a:lnTo>
                  <a:pt x="800044" y="280117"/>
                </a:lnTo>
                <a:lnTo>
                  <a:pt x="812207" y="273089"/>
                </a:lnTo>
                <a:lnTo>
                  <a:pt x="821330" y="263979"/>
                </a:lnTo>
                <a:lnTo>
                  <a:pt x="827113" y="253007"/>
                </a:lnTo>
                <a:lnTo>
                  <a:pt x="829253" y="240393"/>
                </a:lnTo>
                <a:lnTo>
                  <a:pt x="848285" y="240393"/>
                </a:lnTo>
                <a:lnTo>
                  <a:pt x="846149" y="254650"/>
                </a:lnTo>
                <a:lnTo>
                  <a:pt x="837651" y="271720"/>
                </a:lnTo>
                <a:lnTo>
                  <a:pt x="824224" y="285612"/>
                </a:lnTo>
                <a:lnTo>
                  <a:pt x="806470" y="295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268397" y="4582057"/>
            <a:ext cx="785495" cy="262255"/>
          </a:xfrm>
          <a:custGeom>
            <a:avLst/>
            <a:gdLst/>
            <a:ahLst/>
            <a:cxnLst/>
            <a:rect l="l" t="t" r="r" b="b"/>
            <a:pathLst>
              <a:path w="785495" h="262254">
                <a:moveTo>
                  <a:pt x="150720" y="46734"/>
                </a:moveTo>
                <a:lnTo>
                  <a:pt x="9054" y="46734"/>
                </a:lnTo>
                <a:lnTo>
                  <a:pt x="9054" y="26872"/>
                </a:lnTo>
                <a:lnTo>
                  <a:pt x="150720" y="26872"/>
                </a:lnTo>
                <a:lnTo>
                  <a:pt x="150720" y="46734"/>
                </a:lnTo>
                <a:close/>
              </a:path>
              <a:path w="785495" h="262254">
                <a:moveTo>
                  <a:pt x="14020" y="211767"/>
                </a:moveTo>
                <a:lnTo>
                  <a:pt x="0" y="192781"/>
                </a:lnTo>
                <a:lnTo>
                  <a:pt x="26544" y="173521"/>
                </a:lnTo>
                <a:lnTo>
                  <a:pt x="48487" y="146046"/>
                </a:lnTo>
                <a:lnTo>
                  <a:pt x="63420" y="113752"/>
                </a:lnTo>
                <a:lnTo>
                  <a:pt x="68934" y="80033"/>
                </a:lnTo>
                <a:lnTo>
                  <a:pt x="68934" y="46734"/>
                </a:lnTo>
                <a:lnTo>
                  <a:pt x="92593" y="46734"/>
                </a:lnTo>
                <a:lnTo>
                  <a:pt x="92593" y="80033"/>
                </a:lnTo>
                <a:lnTo>
                  <a:pt x="97842" y="111716"/>
                </a:lnTo>
                <a:lnTo>
                  <a:pt x="104157" y="125016"/>
                </a:lnTo>
                <a:lnTo>
                  <a:pt x="80909" y="125016"/>
                </a:lnTo>
                <a:lnTo>
                  <a:pt x="69554" y="152577"/>
                </a:lnTo>
                <a:lnTo>
                  <a:pt x="54037" y="177045"/>
                </a:lnTo>
                <a:lnTo>
                  <a:pt x="35233" y="197186"/>
                </a:lnTo>
                <a:lnTo>
                  <a:pt x="14020" y="211767"/>
                </a:lnTo>
                <a:close/>
              </a:path>
              <a:path w="785495" h="262254">
                <a:moveTo>
                  <a:pt x="146631" y="205341"/>
                </a:moveTo>
                <a:lnTo>
                  <a:pt x="125723" y="191558"/>
                </a:lnTo>
                <a:lnTo>
                  <a:pt x="107307" y="172846"/>
                </a:lnTo>
                <a:lnTo>
                  <a:pt x="92123" y="150300"/>
                </a:lnTo>
                <a:lnTo>
                  <a:pt x="80909" y="125016"/>
                </a:lnTo>
                <a:lnTo>
                  <a:pt x="104157" y="125016"/>
                </a:lnTo>
                <a:lnTo>
                  <a:pt x="112236" y="142030"/>
                </a:lnTo>
                <a:lnTo>
                  <a:pt x="133751" y="167853"/>
                </a:lnTo>
                <a:lnTo>
                  <a:pt x="160359" y="186063"/>
                </a:lnTo>
                <a:lnTo>
                  <a:pt x="146631" y="205341"/>
                </a:lnTo>
                <a:close/>
              </a:path>
              <a:path w="785495" h="262254">
                <a:moveTo>
                  <a:pt x="205926" y="262008"/>
                </a:moveTo>
                <a:lnTo>
                  <a:pt x="181974" y="262008"/>
                </a:lnTo>
                <a:lnTo>
                  <a:pt x="181974" y="292"/>
                </a:lnTo>
                <a:lnTo>
                  <a:pt x="205926" y="292"/>
                </a:lnTo>
                <a:lnTo>
                  <a:pt x="205926" y="105737"/>
                </a:lnTo>
                <a:lnTo>
                  <a:pt x="249155" y="105737"/>
                </a:lnTo>
                <a:lnTo>
                  <a:pt x="249155" y="125892"/>
                </a:lnTo>
                <a:lnTo>
                  <a:pt x="205926" y="125892"/>
                </a:lnTo>
                <a:lnTo>
                  <a:pt x="205926" y="262008"/>
                </a:lnTo>
                <a:close/>
              </a:path>
              <a:path w="785495" h="262254">
                <a:moveTo>
                  <a:pt x="289464" y="213228"/>
                </a:moveTo>
                <a:lnTo>
                  <a:pt x="276612" y="193658"/>
                </a:lnTo>
                <a:lnTo>
                  <a:pt x="322863" y="165416"/>
                </a:lnTo>
                <a:lnTo>
                  <a:pt x="356354" y="131369"/>
                </a:lnTo>
                <a:lnTo>
                  <a:pt x="377576" y="91954"/>
                </a:lnTo>
                <a:lnTo>
                  <a:pt x="387024" y="47611"/>
                </a:lnTo>
                <a:lnTo>
                  <a:pt x="288588" y="47611"/>
                </a:lnTo>
                <a:lnTo>
                  <a:pt x="288588" y="28333"/>
                </a:lnTo>
                <a:lnTo>
                  <a:pt x="411267" y="28333"/>
                </a:lnTo>
                <a:lnTo>
                  <a:pt x="406956" y="72518"/>
                </a:lnTo>
                <a:lnTo>
                  <a:pt x="393461" y="113816"/>
                </a:lnTo>
                <a:lnTo>
                  <a:pt x="369942" y="151510"/>
                </a:lnTo>
                <a:lnTo>
                  <a:pt x="335557" y="184885"/>
                </a:lnTo>
                <a:lnTo>
                  <a:pt x="289464" y="213228"/>
                </a:lnTo>
                <a:close/>
              </a:path>
              <a:path w="785495" h="262254">
                <a:moveTo>
                  <a:pt x="488088" y="262008"/>
                </a:moveTo>
                <a:lnTo>
                  <a:pt x="464136" y="262008"/>
                </a:lnTo>
                <a:lnTo>
                  <a:pt x="464136" y="0"/>
                </a:lnTo>
                <a:lnTo>
                  <a:pt x="488088" y="0"/>
                </a:lnTo>
                <a:lnTo>
                  <a:pt x="488088" y="262008"/>
                </a:lnTo>
                <a:close/>
              </a:path>
              <a:path w="785495" h="262254">
                <a:moveTo>
                  <a:pt x="556730" y="212352"/>
                </a:moveTo>
                <a:lnTo>
                  <a:pt x="543586" y="193658"/>
                </a:lnTo>
                <a:lnTo>
                  <a:pt x="587957" y="165420"/>
                </a:lnTo>
                <a:lnTo>
                  <a:pt x="620772" y="131405"/>
                </a:lnTo>
                <a:lnTo>
                  <a:pt x="642085" y="92077"/>
                </a:lnTo>
                <a:lnTo>
                  <a:pt x="651953" y="47903"/>
                </a:lnTo>
                <a:lnTo>
                  <a:pt x="555854" y="47903"/>
                </a:lnTo>
                <a:lnTo>
                  <a:pt x="555854" y="28040"/>
                </a:lnTo>
                <a:lnTo>
                  <a:pt x="675612" y="28040"/>
                </a:lnTo>
                <a:lnTo>
                  <a:pt x="671380" y="71745"/>
                </a:lnTo>
                <a:lnTo>
                  <a:pt x="658161" y="112897"/>
                </a:lnTo>
                <a:lnTo>
                  <a:pt x="635170" y="150629"/>
                </a:lnTo>
                <a:lnTo>
                  <a:pt x="601621" y="184070"/>
                </a:lnTo>
                <a:lnTo>
                  <a:pt x="556730" y="212352"/>
                </a:lnTo>
                <a:close/>
              </a:path>
              <a:path w="785495" h="262254">
                <a:moveTo>
                  <a:pt x="743378" y="262008"/>
                </a:moveTo>
                <a:lnTo>
                  <a:pt x="719426" y="262008"/>
                </a:lnTo>
                <a:lnTo>
                  <a:pt x="719426" y="0"/>
                </a:lnTo>
                <a:lnTo>
                  <a:pt x="743378" y="0"/>
                </a:lnTo>
                <a:lnTo>
                  <a:pt x="743378" y="106322"/>
                </a:lnTo>
                <a:lnTo>
                  <a:pt x="785439" y="106322"/>
                </a:lnTo>
                <a:lnTo>
                  <a:pt x="785439" y="126184"/>
                </a:lnTo>
                <a:lnTo>
                  <a:pt x="743378" y="126184"/>
                </a:lnTo>
                <a:lnTo>
                  <a:pt x="743378" y="262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165607" y="4582057"/>
            <a:ext cx="748665" cy="262890"/>
          </a:xfrm>
          <a:custGeom>
            <a:avLst/>
            <a:gdLst/>
            <a:ahLst/>
            <a:cxnLst/>
            <a:rect l="l" t="t" r="r" b="b"/>
            <a:pathLst>
              <a:path w="748665" h="262889">
                <a:moveTo>
                  <a:pt x="67473" y="126184"/>
                </a:moveTo>
                <a:lnTo>
                  <a:pt x="40418" y="121898"/>
                </a:lnTo>
                <a:lnTo>
                  <a:pt x="19059" y="109863"/>
                </a:lnTo>
                <a:lnTo>
                  <a:pt x="5038" y="91311"/>
                </a:lnTo>
                <a:lnTo>
                  <a:pt x="0" y="67473"/>
                </a:lnTo>
                <a:lnTo>
                  <a:pt x="5038" y="43973"/>
                </a:lnTo>
                <a:lnTo>
                  <a:pt x="19059" y="25594"/>
                </a:lnTo>
                <a:lnTo>
                  <a:pt x="40418" y="13623"/>
                </a:lnTo>
                <a:lnTo>
                  <a:pt x="67473" y="9346"/>
                </a:lnTo>
                <a:lnTo>
                  <a:pt x="94697" y="13623"/>
                </a:lnTo>
                <a:lnTo>
                  <a:pt x="116143" y="25594"/>
                </a:lnTo>
                <a:lnTo>
                  <a:pt x="118460" y="28625"/>
                </a:lnTo>
                <a:lnTo>
                  <a:pt x="67473" y="28625"/>
                </a:lnTo>
                <a:lnTo>
                  <a:pt x="49861" y="31532"/>
                </a:lnTo>
                <a:lnTo>
                  <a:pt x="35891" y="39615"/>
                </a:lnTo>
                <a:lnTo>
                  <a:pt x="26685" y="51915"/>
                </a:lnTo>
                <a:lnTo>
                  <a:pt x="23367" y="67473"/>
                </a:lnTo>
                <a:lnTo>
                  <a:pt x="26685" y="83324"/>
                </a:lnTo>
                <a:lnTo>
                  <a:pt x="35891" y="95697"/>
                </a:lnTo>
                <a:lnTo>
                  <a:pt x="49861" y="103743"/>
                </a:lnTo>
                <a:lnTo>
                  <a:pt x="67473" y="106614"/>
                </a:lnTo>
                <a:lnTo>
                  <a:pt x="118605" y="106614"/>
                </a:lnTo>
                <a:lnTo>
                  <a:pt x="116143" y="109863"/>
                </a:lnTo>
                <a:lnTo>
                  <a:pt x="94697" y="121898"/>
                </a:lnTo>
                <a:lnTo>
                  <a:pt x="67473" y="126184"/>
                </a:lnTo>
                <a:close/>
              </a:path>
              <a:path w="748665" h="262889">
                <a:moveTo>
                  <a:pt x="118605" y="106614"/>
                </a:moveTo>
                <a:lnTo>
                  <a:pt x="67473" y="106614"/>
                </a:lnTo>
                <a:lnTo>
                  <a:pt x="85254" y="103743"/>
                </a:lnTo>
                <a:lnTo>
                  <a:pt x="99311" y="95697"/>
                </a:lnTo>
                <a:lnTo>
                  <a:pt x="108549" y="83324"/>
                </a:lnTo>
                <a:lnTo>
                  <a:pt x="111871" y="67473"/>
                </a:lnTo>
                <a:lnTo>
                  <a:pt x="108549" y="51915"/>
                </a:lnTo>
                <a:lnTo>
                  <a:pt x="99311" y="39615"/>
                </a:lnTo>
                <a:lnTo>
                  <a:pt x="85254" y="31532"/>
                </a:lnTo>
                <a:lnTo>
                  <a:pt x="67473" y="28625"/>
                </a:lnTo>
                <a:lnTo>
                  <a:pt x="118460" y="28625"/>
                </a:lnTo>
                <a:lnTo>
                  <a:pt x="130196" y="43973"/>
                </a:lnTo>
                <a:lnTo>
                  <a:pt x="135239" y="67473"/>
                </a:lnTo>
                <a:lnTo>
                  <a:pt x="130196" y="91311"/>
                </a:lnTo>
                <a:lnTo>
                  <a:pt x="118605" y="106614"/>
                </a:lnTo>
                <a:close/>
              </a:path>
              <a:path w="748665" h="262889">
                <a:moveTo>
                  <a:pt x="207970" y="258502"/>
                </a:moveTo>
                <a:lnTo>
                  <a:pt x="32714" y="258502"/>
                </a:lnTo>
                <a:lnTo>
                  <a:pt x="32714" y="192197"/>
                </a:lnTo>
                <a:lnTo>
                  <a:pt x="174672" y="192197"/>
                </a:lnTo>
                <a:lnTo>
                  <a:pt x="174672" y="164740"/>
                </a:lnTo>
                <a:lnTo>
                  <a:pt x="31838" y="164740"/>
                </a:lnTo>
                <a:lnTo>
                  <a:pt x="31838" y="145754"/>
                </a:lnTo>
                <a:lnTo>
                  <a:pt x="198331" y="145754"/>
                </a:lnTo>
                <a:lnTo>
                  <a:pt x="198331" y="210015"/>
                </a:lnTo>
                <a:lnTo>
                  <a:pt x="56081" y="210015"/>
                </a:lnTo>
                <a:lnTo>
                  <a:pt x="56081" y="239224"/>
                </a:lnTo>
                <a:lnTo>
                  <a:pt x="207970" y="239224"/>
                </a:lnTo>
                <a:lnTo>
                  <a:pt x="207970" y="258502"/>
                </a:lnTo>
                <a:close/>
              </a:path>
              <a:path w="748665" h="262889">
                <a:moveTo>
                  <a:pt x="198331" y="133486"/>
                </a:moveTo>
                <a:lnTo>
                  <a:pt x="174379" y="133486"/>
                </a:lnTo>
                <a:lnTo>
                  <a:pt x="174379" y="0"/>
                </a:lnTo>
                <a:lnTo>
                  <a:pt x="198331" y="0"/>
                </a:lnTo>
                <a:lnTo>
                  <a:pt x="198331" y="56374"/>
                </a:lnTo>
                <a:lnTo>
                  <a:pt x="237180" y="56374"/>
                </a:lnTo>
                <a:lnTo>
                  <a:pt x="237180" y="76236"/>
                </a:lnTo>
                <a:lnTo>
                  <a:pt x="198331" y="76236"/>
                </a:lnTo>
                <a:lnTo>
                  <a:pt x="198331" y="133486"/>
                </a:lnTo>
                <a:close/>
              </a:path>
              <a:path w="748665" h="262889">
                <a:moveTo>
                  <a:pt x="333570" y="203005"/>
                </a:moveTo>
                <a:lnTo>
                  <a:pt x="306990" y="196565"/>
                </a:lnTo>
                <a:lnTo>
                  <a:pt x="286105" y="178213"/>
                </a:lnTo>
                <a:lnTo>
                  <a:pt x="272450" y="149401"/>
                </a:lnTo>
                <a:lnTo>
                  <a:pt x="267557" y="111579"/>
                </a:lnTo>
                <a:lnTo>
                  <a:pt x="272450" y="73758"/>
                </a:lnTo>
                <a:lnTo>
                  <a:pt x="286105" y="44945"/>
                </a:lnTo>
                <a:lnTo>
                  <a:pt x="306990" y="26594"/>
                </a:lnTo>
                <a:lnTo>
                  <a:pt x="333570" y="20154"/>
                </a:lnTo>
                <a:lnTo>
                  <a:pt x="360105" y="26594"/>
                </a:lnTo>
                <a:lnTo>
                  <a:pt x="377292" y="41769"/>
                </a:lnTo>
                <a:lnTo>
                  <a:pt x="333570" y="41769"/>
                </a:lnTo>
                <a:lnTo>
                  <a:pt x="316095" y="46721"/>
                </a:lnTo>
                <a:lnTo>
                  <a:pt x="302426" y="60791"/>
                </a:lnTo>
                <a:lnTo>
                  <a:pt x="293522" y="82803"/>
                </a:lnTo>
                <a:lnTo>
                  <a:pt x="290341" y="111579"/>
                </a:lnTo>
                <a:lnTo>
                  <a:pt x="293522" y="140524"/>
                </a:lnTo>
                <a:lnTo>
                  <a:pt x="302426" y="162623"/>
                </a:lnTo>
                <a:lnTo>
                  <a:pt x="316095" y="176725"/>
                </a:lnTo>
                <a:lnTo>
                  <a:pt x="333570" y="181682"/>
                </a:lnTo>
                <a:lnTo>
                  <a:pt x="376961" y="181682"/>
                </a:lnTo>
                <a:lnTo>
                  <a:pt x="360105" y="196565"/>
                </a:lnTo>
                <a:lnTo>
                  <a:pt x="333570" y="203005"/>
                </a:lnTo>
                <a:close/>
              </a:path>
              <a:path w="748665" h="262889">
                <a:moveTo>
                  <a:pt x="376961" y="181682"/>
                </a:moveTo>
                <a:lnTo>
                  <a:pt x="333570" y="181682"/>
                </a:lnTo>
                <a:lnTo>
                  <a:pt x="350877" y="176725"/>
                </a:lnTo>
                <a:lnTo>
                  <a:pt x="364459" y="162623"/>
                </a:lnTo>
                <a:lnTo>
                  <a:pt x="373332" y="140524"/>
                </a:lnTo>
                <a:lnTo>
                  <a:pt x="376508" y="111579"/>
                </a:lnTo>
                <a:lnTo>
                  <a:pt x="373332" y="82803"/>
                </a:lnTo>
                <a:lnTo>
                  <a:pt x="364459" y="60791"/>
                </a:lnTo>
                <a:lnTo>
                  <a:pt x="350877" y="46721"/>
                </a:lnTo>
                <a:lnTo>
                  <a:pt x="333570" y="41769"/>
                </a:lnTo>
                <a:lnTo>
                  <a:pt x="377292" y="41769"/>
                </a:lnTo>
                <a:lnTo>
                  <a:pt x="380890" y="44945"/>
                </a:lnTo>
                <a:lnTo>
                  <a:pt x="394445" y="73758"/>
                </a:lnTo>
                <a:lnTo>
                  <a:pt x="399292" y="111579"/>
                </a:lnTo>
                <a:lnTo>
                  <a:pt x="394445" y="149401"/>
                </a:lnTo>
                <a:lnTo>
                  <a:pt x="380890" y="178213"/>
                </a:lnTo>
                <a:lnTo>
                  <a:pt x="376961" y="181682"/>
                </a:lnTo>
                <a:close/>
              </a:path>
              <a:path w="748665" h="262889">
                <a:moveTo>
                  <a:pt x="465305" y="262008"/>
                </a:moveTo>
                <a:lnTo>
                  <a:pt x="441353" y="262008"/>
                </a:lnTo>
                <a:lnTo>
                  <a:pt x="441353" y="292"/>
                </a:lnTo>
                <a:lnTo>
                  <a:pt x="465305" y="292"/>
                </a:lnTo>
                <a:lnTo>
                  <a:pt x="465305" y="104569"/>
                </a:lnTo>
                <a:lnTo>
                  <a:pt x="508535" y="104569"/>
                </a:lnTo>
                <a:lnTo>
                  <a:pt x="508535" y="124723"/>
                </a:lnTo>
                <a:lnTo>
                  <a:pt x="465305" y="124723"/>
                </a:lnTo>
                <a:lnTo>
                  <a:pt x="465305" y="262008"/>
                </a:lnTo>
                <a:close/>
              </a:path>
              <a:path w="748665" h="262889">
                <a:moveTo>
                  <a:pt x="748343" y="262300"/>
                </a:moveTo>
                <a:lnTo>
                  <a:pt x="724392" y="262300"/>
                </a:lnTo>
                <a:lnTo>
                  <a:pt x="724392" y="108366"/>
                </a:lnTo>
                <a:lnTo>
                  <a:pt x="663636" y="108366"/>
                </a:lnTo>
                <a:lnTo>
                  <a:pt x="663636" y="88796"/>
                </a:lnTo>
                <a:lnTo>
                  <a:pt x="724392" y="88796"/>
                </a:lnTo>
                <a:lnTo>
                  <a:pt x="724392" y="0"/>
                </a:lnTo>
                <a:lnTo>
                  <a:pt x="748343" y="0"/>
                </a:lnTo>
                <a:lnTo>
                  <a:pt x="748343" y="262300"/>
                </a:lnTo>
                <a:close/>
              </a:path>
              <a:path w="748665" h="262889">
                <a:moveTo>
                  <a:pt x="547091" y="206510"/>
                </a:moveTo>
                <a:lnTo>
                  <a:pt x="532486" y="187524"/>
                </a:lnTo>
                <a:lnTo>
                  <a:pt x="559094" y="167894"/>
                </a:lnTo>
                <a:lnTo>
                  <a:pt x="580609" y="139584"/>
                </a:lnTo>
                <a:lnTo>
                  <a:pt x="595003" y="105742"/>
                </a:lnTo>
                <a:lnTo>
                  <a:pt x="600252" y="69518"/>
                </a:lnTo>
                <a:lnTo>
                  <a:pt x="600252" y="22491"/>
                </a:lnTo>
                <a:lnTo>
                  <a:pt x="624204" y="22491"/>
                </a:lnTo>
                <a:lnTo>
                  <a:pt x="624204" y="69518"/>
                </a:lnTo>
                <a:lnTo>
                  <a:pt x="629452" y="104765"/>
                </a:lnTo>
                <a:lnTo>
                  <a:pt x="635708" y="118882"/>
                </a:lnTo>
                <a:lnTo>
                  <a:pt x="612228" y="118882"/>
                </a:lnTo>
                <a:lnTo>
                  <a:pt x="601393" y="146745"/>
                </a:lnTo>
                <a:lnTo>
                  <a:pt x="586451" y="171349"/>
                </a:lnTo>
                <a:lnTo>
                  <a:pt x="568113" y="191627"/>
                </a:lnTo>
                <a:lnTo>
                  <a:pt x="547091" y="206510"/>
                </a:lnTo>
                <a:close/>
              </a:path>
              <a:path w="748665" h="262889">
                <a:moveTo>
                  <a:pt x="677949" y="201836"/>
                </a:moveTo>
                <a:lnTo>
                  <a:pt x="656795" y="187766"/>
                </a:lnTo>
                <a:lnTo>
                  <a:pt x="638407" y="168574"/>
                </a:lnTo>
                <a:lnTo>
                  <a:pt x="623359" y="145275"/>
                </a:lnTo>
                <a:lnTo>
                  <a:pt x="612228" y="118882"/>
                </a:lnTo>
                <a:lnTo>
                  <a:pt x="635708" y="118882"/>
                </a:lnTo>
                <a:lnTo>
                  <a:pt x="643847" y="137247"/>
                </a:lnTo>
                <a:lnTo>
                  <a:pt x="665361" y="164197"/>
                </a:lnTo>
                <a:lnTo>
                  <a:pt x="691969" y="182850"/>
                </a:lnTo>
                <a:lnTo>
                  <a:pt x="677949" y="201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9049381" y="4579720"/>
            <a:ext cx="779145" cy="264795"/>
          </a:xfrm>
          <a:custGeom>
            <a:avLst/>
            <a:gdLst/>
            <a:ahLst/>
            <a:cxnLst/>
            <a:rect l="l" t="t" r="r" b="b"/>
            <a:pathLst>
              <a:path w="779145" h="264795">
                <a:moveTo>
                  <a:pt x="89088" y="30085"/>
                </a:moveTo>
                <a:lnTo>
                  <a:pt x="65136" y="30085"/>
                </a:lnTo>
                <a:lnTo>
                  <a:pt x="65136" y="876"/>
                </a:lnTo>
                <a:lnTo>
                  <a:pt x="89088" y="876"/>
                </a:lnTo>
                <a:lnTo>
                  <a:pt x="89088" y="30085"/>
                </a:lnTo>
                <a:close/>
              </a:path>
              <a:path w="779145" h="264795">
                <a:moveTo>
                  <a:pt x="154517" y="49363"/>
                </a:moveTo>
                <a:lnTo>
                  <a:pt x="0" y="49363"/>
                </a:lnTo>
                <a:lnTo>
                  <a:pt x="0" y="30085"/>
                </a:lnTo>
                <a:lnTo>
                  <a:pt x="154517" y="30085"/>
                </a:lnTo>
                <a:lnTo>
                  <a:pt x="154517" y="49363"/>
                </a:lnTo>
                <a:close/>
              </a:path>
              <a:path w="779145" h="264795">
                <a:moveTo>
                  <a:pt x="77112" y="157438"/>
                </a:moveTo>
                <a:lnTo>
                  <a:pt x="51696" y="154111"/>
                </a:lnTo>
                <a:lnTo>
                  <a:pt x="31947" y="144622"/>
                </a:lnTo>
                <a:lnTo>
                  <a:pt x="19154" y="129712"/>
                </a:lnTo>
                <a:lnTo>
                  <a:pt x="14604" y="110119"/>
                </a:lnTo>
                <a:lnTo>
                  <a:pt x="19154" y="90649"/>
                </a:lnTo>
                <a:lnTo>
                  <a:pt x="31947" y="75725"/>
                </a:lnTo>
                <a:lnTo>
                  <a:pt x="51696" y="66168"/>
                </a:lnTo>
                <a:lnTo>
                  <a:pt x="77112" y="62800"/>
                </a:lnTo>
                <a:lnTo>
                  <a:pt x="102698" y="66172"/>
                </a:lnTo>
                <a:lnTo>
                  <a:pt x="122533" y="75761"/>
                </a:lnTo>
                <a:lnTo>
                  <a:pt x="127430" y="81494"/>
                </a:lnTo>
                <a:lnTo>
                  <a:pt x="77112" y="81494"/>
                </a:lnTo>
                <a:lnTo>
                  <a:pt x="60801" y="83547"/>
                </a:lnTo>
                <a:lnTo>
                  <a:pt x="48268" y="89380"/>
                </a:lnTo>
                <a:lnTo>
                  <a:pt x="40226" y="98499"/>
                </a:lnTo>
                <a:lnTo>
                  <a:pt x="37387" y="110411"/>
                </a:lnTo>
                <a:lnTo>
                  <a:pt x="40226" y="122277"/>
                </a:lnTo>
                <a:lnTo>
                  <a:pt x="48268" y="131296"/>
                </a:lnTo>
                <a:lnTo>
                  <a:pt x="60801" y="137028"/>
                </a:lnTo>
                <a:lnTo>
                  <a:pt x="77112" y="139036"/>
                </a:lnTo>
                <a:lnTo>
                  <a:pt x="127397" y="139036"/>
                </a:lnTo>
                <a:lnTo>
                  <a:pt x="122533" y="144659"/>
                </a:lnTo>
                <a:lnTo>
                  <a:pt x="102698" y="154115"/>
                </a:lnTo>
                <a:lnTo>
                  <a:pt x="77112" y="157438"/>
                </a:lnTo>
                <a:close/>
              </a:path>
              <a:path w="779145" h="264795">
                <a:moveTo>
                  <a:pt x="127397" y="139036"/>
                </a:moveTo>
                <a:lnTo>
                  <a:pt x="77112" y="139036"/>
                </a:lnTo>
                <a:lnTo>
                  <a:pt x="93469" y="136982"/>
                </a:lnTo>
                <a:lnTo>
                  <a:pt x="106103" y="131150"/>
                </a:lnTo>
                <a:lnTo>
                  <a:pt x="114245" y="122031"/>
                </a:lnTo>
                <a:lnTo>
                  <a:pt x="117129" y="110119"/>
                </a:lnTo>
                <a:lnTo>
                  <a:pt x="114245" y="98376"/>
                </a:lnTo>
                <a:lnTo>
                  <a:pt x="106103" y="89344"/>
                </a:lnTo>
                <a:lnTo>
                  <a:pt x="93469" y="83543"/>
                </a:lnTo>
                <a:lnTo>
                  <a:pt x="77112" y="81494"/>
                </a:lnTo>
                <a:lnTo>
                  <a:pt x="127430" y="81494"/>
                </a:lnTo>
                <a:lnTo>
                  <a:pt x="135358" y="90772"/>
                </a:lnTo>
                <a:lnTo>
                  <a:pt x="139912" y="110411"/>
                </a:lnTo>
                <a:lnTo>
                  <a:pt x="135358" y="129835"/>
                </a:lnTo>
                <a:lnTo>
                  <a:pt x="127397" y="139036"/>
                </a:lnTo>
                <a:close/>
              </a:path>
              <a:path w="779145" h="264795">
                <a:moveTo>
                  <a:pt x="202420" y="264636"/>
                </a:moveTo>
                <a:lnTo>
                  <a:pt x="178469" y="264636"/>
                </a:lnTo>
                <a:lnTo>
                  <a:pt x="178469" y="200084"/>
                </a:lnTo>
                <a:lnTo>
                  <a:pt x="32422" y="200084"/>
                </a:lnTo>
                <a:lnTo>
                  <a:pt x="32422" y="180513"/>
                </a:lnTo>
                <a:lnTo>
                  <a:pt x="202420" y="180513"/>
                </a:lnTo>
                <a:lnTo>
                  <a:pt x="202420" y="264636"/>
                </a:lnTo>
                <a:close/>
              </a:path>
              <a:path w="779145" h="264795">
                <a:moveTo>
                  <a:pt x="202420" y="166201"/>
                </a:moveTo>
                <a:lnTo>
                  <a:pt x="178469" y="166201"/>
                </a:lnTo>
                <a:lnTo>
                  <a:pt x="178469" y="2628"/>
                </a:lnTo>
                <a:lnTo>
                  <a:pt x="202420" y="2628"/>
                </a:lnTo>
                <a:lnTo>
                  <a:pt x="202420" y="74775"/>
                </a:lnTo>
                <a:lnTo>
                  <a:pt x="241269" y="74775"/>
                </a:lnTo>
                <a:lnTo>
                  <a:pt x="241269" y="94638"/>
                </a:lnTo>
                <a:lnTo>
                  <a:pt x="202420" y="94638"/>
                </a:lnTo>
                <a:lnTo>
                  <a:pt x="202420" y="166201"/>
                </a:lnTo>
                <a:close/>
              </a:path>
              <a:path w="779145" h="264795">
                <a:moveTo>
                  <a:pt x="290049" y="103401"/>
                </a:moveTo>
                <a:lnTo>
                  <a:pt x="281286" y="84122"/>
                </a:lnTo>
                <a:lnTo>
                  <a:pt x="315639" y="75843"/>
                </a:lnTo>
                <a:lnTo>
                  <a:pt x="345364" y="60828"/>
                </a:lnTo>
                <a:lnTo>
                  <a:pt x="366271" y="40664"/>
                </a:lnTo>
                <a:lnTo>
                  <a:pt x="374171" y="16941"/>
                </a:lnTo>
                <a:lnTo>
                  <a:pt x="374171" y="5257"/>
                </a:lnTo>
                <a:lnTo>
                  <a:pt x="398707" y="5257"/>
                </a:lnTo>
                <a:lnTo>
                  <a:pt x="398707" y="16941"/>
                </a:lnTo>
                <a:lnTo>
                  <a:pt x="406644" y="40295"/>
                </a:lnTo>
                <a:lnTo>
                  <a:pt x="413925" y="47319"/>
                </a:lnTo>
                <a:lnTo>
                  <a:pt x="386439" y="47319"/>
                </a:lnTo>
                <a:lnTo>
                  <a:pt x="370228" y="67501"/>
                </a:lnTo>
                <a:lnTo>
                  <a:pt x="347445" y="83903"/>
                </a:lnTo>
                <a:lnTo>
                  <a:pt x="320061" y="96034"/>
                </a:lnTo>
                <a:lnTo>
                  <a:pt x="290049" y="103401"/>
                </a:lnTo>
                <a:close/>
              </a:path>
              <a:path w="779145" h="264795">
                <a:moveTo>
                  <a:pt x="482538" y="103401"/>
                </a:moveTo>
                <a:lnTo>
                  <a:pt x="452736" y="96034"/>
                </a:lnTo>
                <a:lnTo>
                  <a:pt x="425507" y="83903"/>
                </a:lnTo>
                <a:lnTo>
                  <a:pt x="402769" y="67501"/>
                </a:lnTo>
                <a:lnTo>
                  <a:pt x="386439" y="47319"/>
                </a:lnTo>
                <a:lnTo>
                  <a:pt x="413925" y="47319"/>
                </a:lnTo>
                <a:lnTo>
                  <a:pt x="427588" y="60499"/>
                </a:lnTo>
                <a:lnTo>
                  <a:pt x="457240" y="75720"/>
                </a:lnTo>
                <a:lnTo>
                  <a:pt x="491301" y="84122"/>
                </a:lnTo>
                <a:lnTo>
                  <a:pt x="482538" y="103401"/>
                </a:lnTo>
                <a:close/>
              </a:path>
              <a:path w="779145" h="264795">
                <a:moveTo>
                  <a:pt x="473775" y="260839"/>
                </a:moveTo>
                <a:lnTo>
                  <a:pt x="297643" y="260839"/>
                </a:lnTo>
                <a:lnTo>
                  <a:pt x="297643" y="159191"/>
                </a:lnTo>
                <a:lnTo>
                  <a:pt x="321303" y="159191"/>
                </a:lnTo>
                <a:lnTo>
                  <a:pt x="321303" y="189860"/>
                </a:lnTo>
                <a:lnTo>
                  <a:pt x="473775" y="189860"/>
                </a:lnTo>
                <a:lnTo>
                  <a:pt x="473775" y="208262"/>
                </a:lnTo>
                <a:lnTo>
                  <a:pt x="321303" y="208262"/>
                </a:lnTo>
                <a:lnTo>
                  <a:pt x="321303" y="241561"/>
                </a:lnTo>
                <a:lnTo>
                  <a:pt x="473775" y="241561"/>
                </a:lnTo>
                <a:lnTo>
                  <a:pt x="473775" y="260839"/>
                </a:lnTo>
                <a:close/>
              </a:path>
              <a:path w="779145" h="264795">
                <a:moveTo>
                  <a:pt x="473775" y="189860"/>
                </a:moveTo>
                <a:lnTo>
                  <a:pt x="450116" y="189860"/>
                </a:lnTo>
                <a:lnTo>
                  <a:pt x="450116" y="159191"/>
                </a:lnTo>
                <a:lnTo>
                  <a:pt x="473775" y="159191"/>
                </a:lnTo>
                <a:lnTo>
                  <a:pt x="473775" y="189860"/>
                </a:lnTo>
                <a:close/>
              </a:path>
              <a:path w="779145" h="264795">
                <a:moveTo>
                  <a:pt x="473775" y="241561"/>
                </a:moveTo>
                <a:lnTo>
                  <a:pt x="450116" y="241561"/>
                </a:lnTo>
                <a:lnTo>
                  <a:pt x="450116" y="208262"/>
                </a:lnTo>
                <a:lnTo>
                  <a:pt x="473775" y="208262"/>
                </a:lnTo>
                <a:lnTo>
                  <a:pt x="473775" y="241561"/>
                </a:lnTo>
                <a:close/>
              </a:path>
              <a:path w="779145" h="264795">
                <a:moveTo>
                  <a:pt x="504737" y="141081"/>
                </a:moveTo>
                <a:lnTo>
                  <a:pt x="267557" y="141081"/>
                </a:lnTo>
                <a:lnTo>
                  <a:pt x="267557" y="121803"/>
                </a:lnTo>
                <a:lnTo>
                  <a:pt x="504737" y="121803"/>
                </a:lnTo>
                <a:lnTo>
                  <a:pt x="504737" y="141081"/>
                </a:lnTo>
                <a:close/>
              </a:path>
              <a:path w="779145" h="264795">
                <a:moveTo>
                  <a:pt x="626540" y="30085"/>
                </a:moveTo>
                <a:lnTo>
                  <a:pt x="602589" y="30085"/>
                </a:lnTo>
                <a:lnTo>
                  <a:pt x="602589" y="0"/>
                </a:lnTo>
                <a:lnTo>
                  <a:pt x="626540" y="0"/>
                </a:lnTo>
                <a:lnTo>
                  <a:pt x="626540" y="30085"/>
                </a:lnTo>
                <a:close/>
              </a:path>
              <a:path w="779145" h="264795">
                <a:moveTo>
                  <a:pt x="691969" y="49363"/>
                </a:moveTo>
                <a:lnTo>
                  <a:pt x="537452" y="49363"/>
                </a:lnTo>
                <a:lnTo>
                  <a:pt x="537452" y="30085"/>
                </a:lnTo>
                <a:lnTo>
                  <a:pt x="691969" y="30085"/>
                </a:lnTo>
                <a:lnTo>
                  <a:pt x="691969" y="49363"/>
                </a:lnTo>
                <a:close/>
              </a:path>
              <a:path w="779145" h="264795">
                <a:moveTo>
                  <a:pt x="614565" y="155685"/>
                </a:moveTo>
                <a:lnTo>
                  <a:pt x="589025" y="152413"/>
                </a:lnTo>
                <a:lnTo>
                  <a:pt x="569290" y="143089"/>
                </a:lnTo>
                <a:lnTo>
                  <a:pt x="556566" y="128452"/>
                </a:lnTo>
                <a:lnTo>
                  <a:pt x="552057" y="109243"/>
                </a:lnTo>
                <a:lnTo>
                  <a:pt x="556566" y="89864"/>
                </a:lnTo>
                <a:lnTo>
                  <a:pt x="569290" y="75141"/>
                </a:lnTo>
                <a:lnTo>
                  <a:pt x="589025" y="65784"/>
                </a:lnTo>
                <a:lnTo>
                  <a:pt x="614565" y="62508"/>
                </a:lnTo>
                <a:lnTo>
                  <a:pt x="640150" y="65784"/>
                </a:lnTo>
                <a:lnTo>
                  <a:pt x="659985" y="75141"/>
                </a:lnTo>
                <a:lnTo>
                  <a:pt x="664756" y="80617"/>
                </a:lnTo>
                <a:lnTo>
                  <a:pt x="614565" y="80617"/>
                </a:lnTo>
                <a:lnTo>
                  <a:pt x="598253" y="82667"/>
                </a:lnTo>
                <a:lnTo>
                  <a:pt x="585720" y="88467"/>
                </a:lnTo>
                <a:lnTo>
                  <a:pt x="577679" y="97499"/>
                </a:lnTo>
                <a:lnTo>
                  <a:pt x="574840" y="109243"/>
                </a:lnTo>
                <a:lnTo>
                  <a:pt x="577679" y="120986"/>
                </a:lnTo>
                <a:lnTo>
                  <a:pt x="585720" y="130018"/>
                </a:lnTo>
                <a:lnTo>
                  <a:pt x="598253" y="135818"/>
                </a:lnTo>
                <a:lnTo>
                  <a:pt x="614565" y="137868"/>
                </a:lnTo>
                <a:lnTo>
                  <a:pt x="664560" y="137868"/>
                </a:lnTo>
                <a:lnTo>
                  <a:pt x="659985" y="143089"/>
                </a:lnTo>
                <a:lnTo>
                  <a:pt x="640150" y="152413"/>
                </a:lnTo>
                <a:lnTo>
                  <a:pt x="614565" y="155685"/>
                </a:lnTo>
                <a:close/>
              </a:path>
              <a:path w="779145" h="264795">
                <a:moveTo>
                  <a:pt x="664560" y="137868"/>
                </a:moveTo>
                <a:lnTo>
                  <a:pt x="614565" y="137868"/>
                </a:lnTo>
                <a:lnTo>
                  <a:pt x="630922" y="135818"/>
                </a:lnTo>
                <a:lnTo>
                  <a:pt x="643555" y="130018"/>
                </a:lnTo>
                <a:lnTo>
                  <a:pt x="651697" y="120986"/>
                </a:lnTo>
                <a:lnTo>
                  <a:pt x="654581" y="109243"/>
                </a:lnTo>
                <a:lnTo>
                  <a:pt x="651697" y="97499"/>
                </a:lnTo>
                <a:lnTo>
                  <a:pt x="643555" y="88467"/>
                </a:lnTo>
                <a:lnTo>
                  <a:pt x="630922" y="82667"/>
                </a:lnTo>
                <a:lnTo>
                  <a:pt x="614565" y="80617"/>
                </a:lnTo>
                <a:lnTo>
                  <a:pt x="664756" y="80617"/>
                </a:lnTo>
                <a:lnTo>
                  <a:pt x="672810" y="89864"/>
                </a:lnTo>
                <a:lnTo>
                  <a:pt x="677365" y="109243"/>
                </a:lnTo>
                <a:lnTo>
                  <a:pt x="672810" y="128452"/>
                </a:lnTo>
                <a:lnTo>
                  <a:pt x="664560" y="137868"/>
                </a:lnTo>
                <a:close/>
              </a:path>
              <a:path w="779145" h="264795">
                <a:moveTo>
                  <a:pt x="739873" y="260839"/>
                </a:moveTo>
                <a:lnTo>
                  <a:pt x="575424" y="260839"/>
                </a:lnTo>
                <a:lnTo>
                  <a:pt x="575424" y="174964"/>
                </a:lnTo>
                <a:lnTo>
                  <a:pt x="739873" y="174964"/>
                </a:lnTo>
                <a:lnTo>
                  <a:pt x="739873" y="193950"/>
                </a:lnTo>
                <a:lnTo>
                  <a:pt x="598792" y="193950"/>
                </a:lnTo>
                <a:lnTo>
                  <a:pt x="598792" y="241561"/>
                </a:lnTo>
                <a:lnTo>
                  <a:pt x="739873" y="241561"/>
                </a:lnTo>
                <a:lnTo>
                  <a:pt x="739873" y="260839"/>
                </a:lnTo>
                <a:close/>
              </a:path>
              <a:path w="779145" h="264795">
                <a:moveTo>
                  <a:pt x="739873" y="241561"/>
                </a:moveTo>
                <a:lnTo>
                  <a:pt x="716213" y="241561"/>
                </a:lnTo>
                <a:lnTo>
                  <a:pt x="716213" y="193950"/>
                </a:lnTo>
                <a:lnTo>
                  <a:pt x="739873" y="193950"/>
                </a:lnTo>
                <a:lnTo>
                  <a:pt x="739873" y="241561"/>
                </a:lnTo>
                <a:close/>
              </a:path>
              <a:path w="779145" h="264795">
                <a:moveTo>
                  <a:pt x="739873" y="160067"/>
                </a:moveTo>
                <a:lnTo>
                  <a:pt x="715921" y="160067"/>
                </a:lnTo>
                <a:lnTo>
                  <a:pt x="715921" y="2628"/>
                </a:lnTo>
                <a:lnTo>
                  <a:pt x="739873" y="2628"/>
                </a:lnTo>
                <a:lnTo>
                  <a:pt x="739873" y="72147"/>
                </a:lnTo>
                <a:lnTo>
                  <a:pt x="778721" y="72147"/>
                </a:lnTo>
                <a:lnTo>
                  <a:pt x="778721" y="92009"/>
                </a:lnTo>
                <a:lnTo>
                  <a:pt x="739873" y="92009"/>
                </a:lnTo>
                <a:lnTo>
                  <a:pt x="739873" y="160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6272" y="0"/>
            <a:ext cx="16802100" cy="10287000"/>
          </a:xfrm>
          <a:custGeom>
            <a:avLst/>
            <a:gdLst/>
            <a:ahLst/>
            <a:cxnLst/>
            <a:rect l="l" t="t" r="r" b="b"/>
            <a:pathLst>
              <a:path w="16802100" h="10287000">
                <a:moveTo>
                  <a:pt x="0" y="10287000"/>
                </a:moveTo>
                <a:lnTo>
                  <a:pt x="16801727" y="10287000"/>
                </a:lnTo>
                <a:lnTo>
                  <a:pt x="16801727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486535" cy="10287000"/>
          </a:xfrm>
          <a:custGeom>
            <a:avLst/>
            <a:gdLst/>
            <a:ahLst/>
            <a:cxnLst/>
            <a:rect l="l" t="t" r="r" b="b"/>
            <a:pathLst>
              <a:path w="1486535" h="10287000">
                <a:moveTo>
                  <a:pt x="0" y="10287000"/>
                </a:moveTo>
                <a:lnTo>
                  <a:pt x="1486272" y="10287000"/>
                </a:lnTo>
                <a:lnTo>
                  <a:pt x="1486272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9875520" cy="1442720"/>
          </a:xfrm>
          <a:custGeom>
            <a:avLst/>
            <a:gdLst/>
            <a:ahLst/>
            <a:cxnLst/>
            <a:rect l="l" t="t" r="r" b="b"/>
            <a:pathLst>
              <a:path w="9875520" h="1442720">
                <a:moveTo>
                  <a:pt x="9875080" y="0"/>
                </a:moveTo>
                <a:lnTo>
                  <a:pt x="0" y="0"/>
                </a:lnTo>
                <a:lnTo>
                  <a:pt x="0" y="1103665"/>
                </a:lnTo>
                <a:lnTo>
                  <a:pt x="1513057" y="1442539"/>
                </a:lnTo>
                <a:lnTo>
                  <a:pt x="9875080" y="0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7817014"/>
            <a:ext cx="2672080" cy="783590"/>
          </a:xfrm>
          <a:custGeom>
            <a:avLst/>
            <a:gdLst/>
            <a:ahLst/>
            <a:cxnLst/>
            <a:rect l="l" t="t" r="r" b="b"/>
            <a:pathLst>
              <a:path w="2672080" h="783590">
                <a:moveTo>
                  <a:pt x="1035905" y="783551"/>
                </a:moveTo>
                <a:lnTo>
                  <a:pt x="0" y="564271"/>
                </a:lnTo>
                <a:lnTo>
                  <a:pt x="0" y="284063"/>
                </a:lnTo>
                <a:lnTo>
                  <a:pt x="1053545" y="0"/>
                </a:lnTo>
                <a:lnTo>
                  <a:pt x="2671584" y="342516"/>
                </a:lnTo>
                <a:lnTo>
                  <a:pt x="1035905" y="783551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7803966"/>
            <a:ext cx="2675255" cy="809625"/>
          </a:xfrm>
          <a:custGeom>
            <a:avLst/>
            <a:gdLst/>
            <a:ahLst/>
            <a:cxnLst/>
            <a:rect l="l" t="t" r="r" b="b"/>
            <a:pathLst>
              <a:path w="2675255" h="809625">
                <a:moveTo>
                  <a:pt x="0" y="310148"/>
                </a:moveTo>
                <a:lnTo>
                  <a:pt x="0" y="283992"/>
                </a:lnTo>
                <a:lnTo>
                  <a:pt x="1053141" y="0"/>
                </a:lnTo>
                <a:lnTo>
                  <a:pt x="1175815" y="25970"/>
                </a:lnTo>
                <a:lnTo>
                  <a:pt x="1053873" y="25970"/>
                </a:lnTo>
                <a:lnTo>
                  <a:pt x="0" y="310148"/>
                </a:lnTo>
                <a:close/>
              </a:path>
              <a:path w="2675255" h="809625">
                <a:moveTo>
                  <a:pt x="1132457" y="783602"/>
                </a:moveTo>
                <a:lnTo>
                  <a:pt x="1035526" y="783602"/>
                </a:lnTo>
                <a:lnTo>
                  <a:pt x="2617477" y="356955"/>
                </a:lnTo>
                <a:lnTo>
                  <a:pt x="1053873" y="25970"/>
                </a:lnTo>
                <a:lnTo>
                  <a:pt x="1175815" y="25970"/>
                </a:lnTo>
                <a:lnTo>
                  <a:pt x="2674184" y="343173"/>
                </a:lnTo>
                <a:lnTo>
                  <a:pt x="2674865" y="367727"/>
                </a:lnTo>
                <a:lnTo>
                  <a:pt x="1132457" y="783602"/>
                </a:lnTo>
                <a:close/>
              </a:path>
              <a:path w="2675255" h="809625">
                <a:moveTo>
                  <a:pt x="1036233" y="809546"/>
                </a:moveTo>
                <a:lnTo>
                  <a:pt x="0" y="590193"/>
                </a:lnTo>
                <a:lnTo>
                  <a:pt x="0" y="564377"/>
                </a:lnTo>
                <a:lnTo>
                  <a:pt x="1035526" y="783602"/>
                </a:lnTo>
                <a:lnTo>
                  <a:pt x="1132457" y="783602"/>
                </a:lnTo>
                <a:lnTo>
                  <a:pt x="1130113" y="784234"/>
                </a:lnTo>
                <a:lnTo>
                  <a:pt x="1038504" y="784234"/>
                </a:lnTo>
                <a:lnTo>
                  <a:pt x="1035879" y="796574"/>
                </a:lnTo>
                <a:lnTo>
                  <a:pt x="1084345" y="796574"/>
                </a:lnTo>
                <a:lnTo>
                  <a:pt x="1036233" y="809546"/>
                </a:lnTo>
                <a:close/>
              </a:path>
              <a:path w="2675255" h="809625">
                <a:moveTo>
                  <a:pt x="1084345" y="796574"/>
                </a:moveTo>
                <a:lnTo>
                  <a:pt x="1035879" y="796574"/>
                </a:lnTo>
                <a:lnTo>
                  <a:pt x="1038504" y="784234"/>
                </a:lnTo>
                <a:lnTo>
                  <a:pt x="1130113" y="784234"/>
                </a:lnTo>
                <a:lnTo>
                  <a:pt x="1084345" y="796574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839996"/>
            <a:ext cx="2672080" cy="447040"/>
          </a:xfrm>
          <a:custGeom>
            <a:avLst/>
            <a:gdLst/>
            <a:ahLst/>
            <a:cxnLst/>
            <a:rect l="l" t="t" r="r" b="b"/>
            <a:pathLst>
              <a:path w="2672080" h="447040">
                <a:moveTo>
                  <a:pt x="2284047" y="447003"/>
                </a:moveTo>
                <a:lnTo>
                  <a:pt x="0" y="447003"/>
                </a:lnTo>
                <a:lnTo>
                  <a:pt x="0" y="284079"/>
                </a:lnTo>
                <a:lnTo>
                  <a:pt x="1053545" y="0"/>
                </a:lnTo>
                <a:lnTo>
                  <a:pt x="2671584" y="342516"/>
                </a:lnTo>
                <a:lnTo>
                  <a:pt x="2284047" y="4470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9826948"/>
            <a:ext cx="2675255" cy="460375"/>
          </a:xfrm>
          <a:custGeom>
            <a:avLst/>
            <a:gdLst/>
            <a:ahLst/>
            <a:cxnLst/>
            <a:rect l="l" t="t" r="r" b="b"/>
            <a:pathLst>
              <a:path w="2675255" h="460375">
                <a:moveTo>
                  <a:pt x="0" y="310182"/>
                </a:moveTo>
                <a:lnTo>
                  <a:pt x="0" y="283982"/>
                </a:lnTo>
                <a:lnTo>
                  <a:pt x="1053091" y="0"/>
                </a:lnTo>
                <a:lnTo>
                  <a:pt x="1176017" y="26020"/>
                </a:lnTo>
                <a:lnTo>
                  <a:pt x="1053873" y="26020"/>
                </a:lnTo>
                <a:lnTo>
                  <a:pt x="0" y="310182"/>
                </a:lnTo>
                <a:close/>
              </a:path>
              <a:path w="2675255" h="460375">
                <a:moveTo>
                  <a:pt x="2332454" y="460051"/>
                </a:moveTo>
                <a:lnTo>
                  <a:pt x="2235479" y="460051"/>
                </a:lnTo>
                <a:lnTo>
                  <a:pt x="2617553" y="357031"/>
                </a:lnTo>
                <a:lnTo>
                  <a:pt x="1053873" y="26020"/>
                </a:lnTo>
                <a:lnTo>
                  <a:pt x="1176017" y="26020"/>
                </a:lnTo>
                <a:lnTo>
                  <a:pt x="2674184" y="343148"/>
                </a:lnTo>
                <a:lnTo>
                  <a:pt x="2674865" y="367727"/>
                </a:lnTo>
                <a:lnTo>
                  <a:pt x="2332454" y="46005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8381286"/>
            <a:ext cx="1036319" cy="1906270"/>
          </a:xfrm>
          <a:custGeom>
            <a:avLst/>
            <a:gdLst/>
            <a:ahLst/>
            <a:cxnLst/>
            <a:rect l="l" t="t" r="r" b="b"/>
            <a:pathLst>
              <a:path w="1036319" h="1906270">
                <a:moveTo>
                  <a:pt x="1035905" y="1905713"/>
                </a:moveTo>
                <a:lnTo>
                  <a:pt x="0" y="1905713"/>
                </a:lnTo>
                <a:lnTo>
                  <a:pt x="0" y="0"/>
                </a:lnTo>
                <a:lnTo>
                  <a:pt x="1035905" y="219279"/>
                </a:lnTo>
                <a:lnTo>
                  <a:pt x="1035905" y="1905713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8368337"/>
            <a:ext cx="1049020" cy="1918970"/>
          </a:xfrm>
          <a:custGeom>
            <a:avLst/>
            <a:gdLst/>
            <a:ahLst/>
            <a:cxnLst/>
            <a:rect l="l" t="t" r="r" b="b"/>
            <a:pathLst>
              <a:path w="1049020" h="1918970">
                <a:moveTo>
                  <a:pt x="1048472" y="1918662"/>
                </a:moveTo>
                <a:lnTo>
                  <a:pt x="1023286" y="1918662"/>
                </a:lnTo>
                <a:lnTo>
                  <a:pt x="1023286" y="242444"/>
                </a:lnTo>
                <a:lnTo>
                  <a:pt x="0" y="25819"/>
                </a:lnTo>
                <a:lnTo>
                  <a:pt x="0" y="0"/>
                </a:lnTo>
                <a:lnTo>
                  <a:pt x="1038479" y="219837"/>
                </a:lnTo>
                <a:lnTo>
                  <a:pt x="1035879" y="232203"/>
                </a:lnTo>
                <a:lnTo>
                  <a:pt x="1048472" y="232203"/>
                </a:lnTo>
                <a:lnTo>
                  <a:pt x="1048472" y="1918662"/>
                </a:lnTo>
                <a:close/>
              </a:path>
              <a:path w="1049020" h="1918970">
                <a:moveTo>
                  <a:pt x="1048472" y="232203"/>
                </a:moveTo>
                <a:lnTo>
                  <a:pt x="1035879" y="232203"/>
                </a:lnTo>
                <a:lnTo>
                  <a:pt x="1038479" y="219837"/>
                </a:lnTo>
                <a:lnTo>
                  <a:pt x="1048472" y="221961"/>
                </a:lnTo>
                <a:lnTo>
                  <a:pt x="1048472" y="232203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36107" y="8159530"/>
            <a:ext cx="1635760" cy="2127885"/>
          </a:xfrm>
          <a:custGeom>
            <a:avLst/>
            <a:gdLst/>
            <a:ahLst/>
            <a:cxnLst/>
            <a:rect l="l" t="t" r="r" b="b"/>
            <a:pathLst>
              <a:path w="1635760" h="2127884">
                <a:moveTo>
                  <a:pt x="1247949" y="2127469"/>
                </a:moveTo>
                <a:lnTo>
                  <a:pt x="0" y="2127469"/>
                </a:lnTo>
                <a:lnTo>
                  <a:pt x="0" y="441035"/>
                </a:lnTo>
                <a:lnTo>
                  <a:pt x="1635477" y="0"/>
                </a:lnTo>
                <a:lnTo>
                  <a:pt x="1635427" y="2022981"/>
                </a:lnTo>
                <a:lnTo>
                  <a:pt x="1247949" y="212746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23488" y="8142941"/>
            <a:ext cx="1661160" cy="2144395"/>
          </a:xfrm>
          <a:custGeom>
            <a:avLst/>
            <a:gdLst/>
            <a:ahLst/>
            <a:cxnLst/>
            <a:rect l="l" t="t" r="r" b="b"/>
            <a:pathLst>
              <a:path w="1661160" h="2144395">
                <a:moveTo>
                  <a:pt x="25211" y="2144057"/>
                </a:moveTo>
                <a:lnTo>
                  <a:pt x="0" y="2144057"/>
                </a:lnTo>
                <a:lnTo>
                  <a:pt x="0" y="447862"/>
                </a:lnTo>
                <a:lnTo>
                  <a:pt x="1660663" y="0"/>
                </a:lnTo>
                <a:lnTo>
                  <a:pt x="1660662" y="33025"/>
                </a:lnTo>
                <a:lnTo>
                  <a:pt x="1635477" y="33025"/>
                </a:lnTo>
                <a:lnTo>
                  <a:pt x="25211" y="467283"/>
                </a:lnTo>
                <a:lnTo>
                  <a:pt x="25211" y="2144057"/>
                </a:lnTo>
                <a:close/>
              </a:path>
              <a:path w="1661160" h="2144395">
                <a:moveTo>
                  <a:pt x="1309005" y="2144057"/>
                </a:moveTo>
                <a:lnTo>
                  <a:pt x="1211728" y="2144057"/>
                </a:lnTo>
                <a:lnTo>
                  <a:pt x="1635427" y="2029784"/>
                </a:lnTo>
                <a:lnTo>
                  <a:pt x="1635477" y="33025"/>
                </a:lnTo>
                <a:lnTo>
                  <a:pt x="1660662" y="33025"/>
                </a:lnTo>
                <a:lnTo>
                  <a:pt x="1660613" y="2049230"/>
                </a:lnTo>
                <a:lnTo>
                  <a:pt x="1309005" y="2144057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88876" y="9044191"/>
            <a:ext cx="1800860" cy="430530"/>
          </a:xfrm>
          <a:custGeom>
            <a:avLst/>
            <a:gdLst/>
            <a:ahLst/>
            <a:cxnLst/>
            <a:rect l="l" t="t" r="r" b="b"/>
            <a:pathLst>
              <a:path w="1800860" h="430529">
                <a:moveTo>
                  <a:pt x="895413" y="430262"/>
                </a:moveTo>
                <a:lnTo>
                  <a:pt x="0" y="242180"/>
                </a:lnTo>
                <a:lnTo>
                  <a:pt x="905175" y="0"/>
                </a:lnTo>
                <a:lnTo>
                  <a:pt x="1800561" y="188081"/>
                </a:lnTo>
                <a:lnTo>
                  <a:pt x="895413" y="430262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87061" y="9037025"/>
            <a:ext cx="1804670" cy="445134"/>
          </a:xfrm>
          <a:custGeom>
            <a:avLst/>
            <a:gdLst/>
            <a:ahLst/>
            <a:cxnLst/>
            <a:rect l="l" t="t" r="r" b="b"/>
            <a:pathLst>
              <a:path w="1804670" h="445134">
                <a:moveTo>
                  <a:pt x="897410" y="444537"/>
                </a:moveTo>
                <a:lnTo>
                  <a:pt x="363" y="256107"/>
                </a:lnTo>
                <a:lnTo>
                  <a:pt x="0" y="242638"/>
                </a:lnTo>
                <a:lnTo>
                  <a:pt x="906767" y="0"/>
                </a:lnTo>
                <a:lnTo>
                  <a:pt x="974652" y="14260"/>
                </a:lnTo>
                <a:lnTo>
                  <a:pt x="907172" y="14260"/>
                </a:lnTo>
                <a:lnTo>
                  <a:pt x="31715" y="248512"/>
                </a:lnTo>
                <a:lnTo>
                  <a:pt x="897019" y="430290"/>
                </a:lnTo>
                <a:lnTo>
                  <a:pt x="950659" y="430290"/>
                </a:lnTo>
                <a:lnTo>
                  <a:pt x="949361" y="430637"/>
                </a:lnTo>
                <a:lnTo>
                  <a:pt x="898667" y="430637"/>
                </a:lnTo>
                <a:lnTo>
                  <a:pt x="897215" y="437413"/>
                </a:lnTo>
                <a:lnTo>
                  <a:pt x="924035" y="437413"/>
                </a:lnTo>
                <a:lnTo>
                  <a:pt x="897410" y="444537"/>
                </a:lnTo>
                <a:close/>
              </a:path>
              <a:path w="1804670" h="445134">
                <a:moveTo>
                  <a:pt x="950659" y="430290"/>
                </a:moveTo>
                <a:lnTo>
                  <a:pt x="897019" y="430290"/>
                </a:lnTo>
                <a:lnTo>
                  <a:pt x="1772435" y="196010"/>
                </a:lnTo>
                <a:lnTo>
                  <a:pt x="907172" y="14260"/>
                </a:lnTo>
                <a:lnTo>
                  <a:pt x="974652" y="14260"/>
                </a:lnTo>
                <a:lnTo>
                  <a:pt x="1803815" y="188442"/>
                </a:lnTo>
                <a:lnTo>
                  <a:pt x="1804192" y="201925"/>
                </a:lnTo>
                <a:lnTo>
                  <a:pt x="950659" y="430290"/>
                </a:lnTo>
                <a:close/>
              </a:path>
              <a:path w="1804670" h="445134">
                <a:moveTo>
                  <a:pt x="924035" y="437413"/>
                </a:moveTo>
                <a:lnTo>
                  <a:pt x="897215" y="437413"/>
                </a:lnTo>
                <a:lnTo>
                  <a:pt x="898667" y="430637"/>
                </a:lnTo>
                <a:lnTo>
                  <a:pt x="949361" y="430637"/>
                </a:lnTo>
                <a:lnTo>
                  <a:pt x="924035" y="437413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00895" y="10155047"/>
            <a:ext cx="1121410" cy="132080"/>
          </a:xfrm>
          <a:custGeom>
            <a:avLst/>
            <a:gdLst/>
            <a:ahLst/>
            <a:cxnLst/>
            <a:rect l="l" t="t" r="r" b="b"/>
            <a:pathLst>
              <a:path w="1121410" h="132079">
                <a:moveTo>
                  <a:pt x="1121331" y="131952"/>
                </a:moveTo>
                <a:lnTo>
                  <a:pt x="0" y="131952"/>
                </a:lnTo>
                <a:lnTo>
                  <a:pt x="493157" y="0"/>
                </a:lnTo>
                <a:lnTo>
                  <a:pt x="1121331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73912" y="10147882"/>
            <a:ext cx="1182370" cy="139700"/>
          </a:xfrm>
          <a:custGeom>
            <a:avLst/>
            <a:gdLst/>
            <a:ahLst/>
            <a:cxnLst/>
            <a:rect l="l" t="t" r="r" b="b"/>
            <a:pathLst>
              <a:path w="1182370" h="139700">
                <a:moveTo>
                  <a:pt x="53777" y="139117"/>
                </a:moveTo>
                <a:lnTo>
                  <a:pt x="0" y="139117"/>
                </a:lnTo>
                <a:lnTo>
                  <a:pt x="519888" y="0"/>
                </a:lnTo>
                <a:lnTo>
                  <a:pt x="587912" y="14288"/>
                </a:lnTo>
                <a:lnTo>
                  <a:pt x="520321" y="14288"/>
                </a:lnTo>
                <a:lnTo>
                  <a:pt x="53777" y="139117"/>
                </a:lnTo>
                <a:close/>
              </a:path>
              <a:path w="1182370" h="139700">
                <a:moveTo>
                  <a:pt x="1182200" y="139117"/>
                </a:moveTo>
                <a:lnTo>
                  <a:pt x="1114581" y="139117"/>
                </a:lnTo>
                <a:lnTo>
                  <a:pt x="520321" y="14288"/>
                </a:lnTo>
                <a:lnTo>
                  <a:pt x="587912" y="14288"/>
                </a:lnTo>
                <a:lnTo>
                  <a:pt x="1182200" y="139117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88876" y="9286371"/>
            <a:ext cx="895985" cy="1000760"/>
          </a:xfrm>
          <a:custGeom>
            <a:avLst/>
            <a:gdLst/>
            <a:ahLst/>
            <a:cxnLst/>
            <a:rect l="l" t="t" r="r" b="b"/>
            <a:pathLst>
              <a:path w="895985" h="1000759">
                <a:moveTo>
                  <a:pt x="895413" y="1000628"/>
                </a:moveTo>
                <a:lnTo>
                  <a:pt x="12" y="1000628"/>
                </a:lnTo>
                <a:lnTo>
                  <a:pt x="0" y="0"/>
                </a:lnTo>
                <a:lnTo>
                  <a:pt x="895413" y="188081"/>
                </a:lnTo>
                <a:lnTo>
                  <a:pt x="895413" y="1000628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81894" y="9277790"/>
            <a:ext cx="909955" cy="1009650"/>
          </a:xfrm>
          <a:custGeom>
            <a:avLst/>
            <a:gdLst/>
            <a:ahLst/>
            <a:cxnLst/>
            <a:rect l="l" t="t" r="r" b="b"/>
            <a:pathLst>
              <a:path w="909955" h="1009650">
                <a:moveTo>
                  <a:pt x="13976" y="1009209"/>
                </a:moveTo>
                <a:lnTo>
                  <a:pt x="24" y="1009209"/>
                </a:lnTo>
                <a:lnTo>
                  <a:pt x="0" y="0"/>
                </a:lnTo>
                <a:lnTo>
                  <a:pt x="81438" y="17107"/>
                </a:lnTo>
                <a:lnTo>
                  <a:pt x="13951" y="17107"/>
                </a:lnTo>
                <a:lnTo>
                  <a:pt x="13976" y="1009209"/>
                </a:lnTo>
                <a:close/>
              </a:path>
              <a:path w="909955" h="1009650">
                <a:moveTo>
                  <a:pt x="909351" y="1009209"/>
                </a:moveTo>
                <a:lnTo>
                  <a:pt x="895413" y="1009209"/>
                </a:lnTo>
                <a:lnTo>
                  <a:pt x="895413" y="202273"/>
                </a:lnTo>
                <a:lnTo>
                  <a:pt x="13951" y="17107"/>
                </a:lnTo>
                <a:lnTo>
                  <a:pt x="81438" y="17107"/>
                </a:lnTo>
                <a:lnTo>
                  <a:pt x="903820" y="189859"/>
                </a:lnTo>
                <a:lnTo>
                  <a:pt x="902382" y="196649"/>
                </a:lnTo>
                <a:lnTo>
                  <a:pt x="909351" y="196649"/>
                </a:lnTo>
                <a:lnTo>
                  <a:pt x="909351" y="1009209"/>
                </a:lnTo>
                <a:close/>
              </a:path>
              <a:path w="909955" h="1009650">
                <a:moveTo>
                  <a:pt x="909351" y="196649"/>
                </a:moveTo>
                <a:lnTo>
                  <a:pt x="902382" y="196649"/>
                </a:lnTo>
                <a:lnTo>
                  <a:pt x="903820" y="189859"/>
                </a:lnTo>
                <a:lnTo>
                  <a:pt x="909351" y="191025"/>
                </a:lnTo>
                <a:lnTo>
                  <a:pt x="909351" y="196649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84402" y="9232272"/>
            <a:ext cx="905510" cy="1054735"/>
          </a:xfrm>
          <a:custGeom>
            <a:avLst/>
            <a:gdLst/>
            <a:ahLst/>
            <a:cxnLst/>
            <a:rect l="l" t="t" r="r" b="b"/>
            <a:pathLst>
              <a:path w="905510" h="1054734">
                <a:moveTo>
                  <a:pt x="905009" y="1054727"/>
                </a:moveTo>
                <a:lnTo>
                  <a:pt x="0" y="1054727"/>
                </a:lnTo>
                <a:lnTo>
                  <a:pt x="0" y="242180"/>
                </a:lnTo>
                <a:lnTo>
                  <a:pt x="905035" y="0"/>
                </a:lnTo>
                <a:lnTo>
                  <a:pt x="905009" y="1054727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77419" y="9223164"/>
            <a:ext cx="919480" cy="1064260"/>
          </a:xfrm>
          <a:custGeom>
            <a:avLst/>
            <a:gdLst/>
            <a:ahLst/>
            <a:cxnLst/>
            <a:rect l="l" t="t" r="r" b="b"/>
            <a:pathLst>
              <a:path w="919479" h="1064259">
                <a:moveTo>
                  <a:pt x="13951" y="1063836"/>
                </a:moveTo>
                <a:lnTo>
                  <a:pt x="0" y="1063836"/>
                </a:lnTo>
                <a:lnTo>
                  <a:pt x="0" y="245929"/>
                </a:lnTo>
                <a:lnTo>
                  <a:pt x="918973" y="0"/>
                </a:lnTo>
                <a:lnTo>
                  <a:pt x="918972" y="18134"/>
                </a:lnTo>
                <a:lnTo>
                  <a:pt x="905035" y="18134"/>
                </a:lnTo>
                <a:lnTo>
                  <a:pt x="13951" y="256593"/>
                </a:lnTo>
                <a:lnTo>
                  <a:pt x="13951" y="1063836"/>
                </a:lnTo>
                <a:close/>
              </a:path>
              <a:path w="919479" h="1064259">
                <a:moveTo>
                  <a:pt x="918946" y="1063836"/>
                </a:moveTo>
                <a:lnTo>
                  <a:pt x="905009" y="1063836"/>
                </a:lnTo>
                <a:lnTo>
                  <a:pt x="905035" y="18134"/>
                </a:lnTo>
                <a:lnTo>
                  <a:pt x="918972" y="18134"/>
                </a:lnTo>
                <a:lnTo>
                  <a:pt x="918946" y="1063836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03530" y="2012035"/>
            <a:ext cx="1425575" cy="436880"/>
          </a:xfrm>
          <a:custGeom>
            <a:avLst/>
            <a:gdLst/>
            <a:ahLst/>
            <a:cxnLst/>
            <a:rect l="l" t="t" r="r" b="b"/>
            <a:pathLst>
              <a:path w="1425575" h="436880">
                <a:moveTo>
                  <a:pt x="263137" y="340859"/>
                </a:moveTo>
                <a:lnTo>
                  <a:pt x="175763" y="340859"/>
                </a:lnTo>
                <a:lnTo>
                  <a:pt x="175763" y="279901"/>
                </a:lnTo>
                <a:lnTo>
                  <a:pt x="122164" y="267879"/>
                </a:lnTo>
                <a:lnTo>
                  <a:pt x="78100" y="247129"/>
                </a:lnTo>
                <a:lnTo>
                  <a:pt x="44934" y="218674"/>
                </a:lnTo>
                <a:lnTo>
                  <a:pt x="24033" y="183537"/>
                </a:lnTo>
                <a:lnTo>
                  <a:pt x="16763" y="142744"/>
                </a:lnTo>
                <a:lnTo>
                  <a:pt x="23381" y="103822"/>
                </a:lnTo>
                <a:lnTo>
                  <a:pt x="42445" y="69951"/>
                </a:lnTo>
                <a:lnTo>
                  <a:pt x="72769" y="42035"/>
                </a:lnTo>
                <a:lnTo>
                  <a:pt x="113168" y="20977"/>
                </a:lnTo>
                <a:lnTo>
                  <a:pt x="162457" y="7680"/>
                </a:lnTo>
                <a:lnTo>
                  <a:pt x="219450" y="3047"/>
                </a:lnTo>
                <a:lnTo>
                  <a:pt x="276443" y="7680"/>
                </a:lnTo>
                <a:lnTo>
                  <a:pt x="325732" y="20977"/>
                </a:lnTo>
                <a:lnTo>
                  <a:pt x="366131" y="42035"/>
                </a:lnTo>
                <a:lnTo>
                  <a:pt x="396455" y="69951"/>
                </a:lnTo>
                <a:lnTo>
                  <a:pt x="402258" y="80261"/>
                </a:lnTo>
                <a:lnTo>
                  <a:pt x="219450" y="80261"/>
                </a:lnTo>
                <a:lnTo>
                  <a:pt x="174128" y="84738"/>
                </a:lnTo>
                <a:lnTo>
                  <a:pt x="138807" y="97406"/>
                </a:lnTo>
                <a:lnTo>
                  <a:pt x="115868" y="117122"/>
                </a:lnTo>
                <a:lnTo>
                  <a:pt x="107693" y="142744"/>
                </a:lnTo>
                <a:lnTo>
                  <a:pt x="115868" y="168151"/>
                </a:lnTo>
                <a:lnTo>
                  <a:pt x="138807" y="187891"/>
                </a:lnTo>
                <a:lnTo>
                  <a:pt x="174128" y="200678"/>
                </a:lnTo>
                <a:lnTo>
                  <a:pt x="219450" y="205226"/>
                </a:lnTo>
                <a:lnTo>
                  <a:pt x="401965" y="205226"/>
                </a:lnTo>
                <a:lnTo>
                  <a:pt x="393966" y="218674"/>
                </a:lnTo>
                <a:lnTo>
                  <a:pt x="360801" y="247129"/>
                </a:lnTo>
                <a:lnTo>
                  <a:pt x="316736" y="267879"/>
                </a:lnTo>
                <a:lnTo>
                  <a:pt x="263137" y="279901"/>
                </a:lnTo>
                <a:lnTo>
                  <a:pt x="263137" y="340859"/>
                </a:lnTo>
                <a:close/>
              </a:path>
              <a:path w="1425575" h="436880">
                <a:moveTo>
                  <a:pt x="401965" y="205226"/>
                </a:moveTo>
                <a:lnTo>
                  <a:pt x="219450" y="205226"/>
                </a:lnTo>
                <a:lnTo>
                  <a:pt x="264772" y="200678"/>
                </a:lnTo>
                <a:lnTo>
                  <a:pt x="300093" y="187891"/>
                </a:lnTo>
                <a:lnTo>
                  <a:pt x="323032" y="168151"/>
                </a:lnTo>
                <a:lnTo>
                  <a:pt x="331207" y="142744"/>
                </a:lnTo>
                <a:lnTo>
                  <a:pt x="323032" y="117122"/>
                </a:lnTo>
                <a:lnTo>
                  <a:pt x="300093" y="97406"/>
                </a:lnTo>
                <a:lnTo>
                  <a:pt x="264772" y="84738"/>
                </a:lnTo>
                <a:lnTo>
                  <a:pt x="219450" y="80261"/>
                </a:lnTo>
                <a:lnTo>
                  <a:pt x="402258" y="80261"/>
                </a:lnTo>
                <a:lnTo>
                  <a:pt x="415519" y="103822"/>
                </a:lnTo>
                <a:lnTo>
                  <a:pt x="422137" y="142744"/>
                </a:lnTo>
                <a:lnTo>
                  <a:pt x="414867" y="183537"/>
                </a:lnTo>
                <a:lnTo>
                  <a:pt x="401965" y="205226"/>
                </a:lnTo>
                <a:close/>
              </a:path>
              <a:path w="1425575" h="436880">
                <a:moveTo>
                  <a:pt x="438901" y="421121"/>
                </a:moveTo>
                <a:lnTo>
                  <a:pt x="0" y="421121"/>
                </a:lnTo>
                <a:lnTo>
                  <a:pt x="0" y="340859"/>
                </a:lnTo>
                <a:lnTo>
                  <a:pt x="438901" y="340859"/>
                </a:lnTo>
                <a:lnTo>
                  <a:pt x="438901" y="421121"/>
                </a:lnTo>
                <a:close/>
              </a:path>
              <a:path w="1425575" h="436880">
                <a:moveTo>
                  <a:pt x="901169" y="151380"/>
                </a:moveTo>
                <a:lnTo>
                  <a:pt x="510019" y="151380"/>
                </a:lnTo>
                <a:lnTo>
                  <a:pt x="510019" y="0"/>
                </a:lnTo>
                <a:lnTo>
                  <a:pt x="595361" y="0"/>
                </a:lnTo>
                <a:lnTo>
                  <a:pt x="595361" y="87373"/>
                </a:lnTo>
                <a:lnTo>
                  <a:pt x="901169" y="87373"/>
                </a:lnTo>
                <a:lnTo>
                  <a:pt x="901169" y="151380"/>
                </a:lnTo>
                <a:close/>
              </a:path>
              <a:path w="1425575" h="436880">
                <a:moveTo>
                  <a:pt x="922504" y="232150"/>
                </a:moveTo>
                <a:lnTo>
                  <a:pt x="483603" y="232150"/>
                </a:lnTo>
                <a:lnTo>
                  <a:pt x="483603" y="169667"/>
                </a:lnTo>
                <a:lnTo>
                  <a:pt x="922504" y="169667"/>
                </a:lnTo>
                <a:lnTo>
                  <a:pt x="922504" y="232150"/>
                </a:lnTo>
                <a:close/>
              </a:path>
              <a:path w="1425575" h="436880">
                <a:moveTo>
                  <a:pt x="901677" y="436361"/>
                </a:moveTo>
                <a:lnTo>
                  <a:pt x="509511" y="436361"/>
                </a:lnTo>
                <a:lnTo>
                  <a:pt x="509511" y="320032"/>
                </a:lnTo>
                <a:lnTo>
                  <a:pt x="813287" y="320032"/>
                </a:lnTo>
                <a:lnTo>
                  <a:pt x="813287" y="304284"/>
                </a:lnTo>
                <a:lnTo>
                  <a:pt x="508495" y="304284"/>
                </a:lnTo>
                <a:lnTo>
                  <a:pt x="508495" y="250437"/>
                </a:lnTo>
                <a:lnTo>
                  <a:pt x="897105" y="250437"/>
                </a:lnTo>
                <a:lnTo>
                  <a:pt x="897105" y="365750"/>
                </a:lnTo>
                <a:lnTo>
                  <a:pt x="593329" y="365750"/>
                </a:lnTo>
                <a:lnTo>
                  <a:pt x="593329" y="382006"/>
                </a:lnTo>
                <a:lnTo>
                  <a:pt x="901677" y="382006"/>
                </a:lnTo>
                <a:lnTo>
                  <a:pt x="901677" y="436361"/>
                </a:lnTo>
                <a:close/>
              </a:path>
              <a:path w="1425575" h="436880">
                <a:moveTo>
                  <a:pt x="1374613" y="210814"/>
                </a:moveTo>
                <a:lnTo>
                  <a:pt x="1288763" y="210814"/>
                </a:lnTo>
                <a:lnTo>
                  <a:pt x="1288763" y="2539"/>
                </a:lnTo>
                <a:lnTo>
                  <a:pt x="1374613" y="2539"/>
                </a:lnTo>
                <a:lnTo>
                  <a:pt x="1374613" y="59434"/>
                </a:lnTo>
                <a:lnTo>
                  <a:pt x="1425412" y="59434"/>
                </a:lnTo>
                <a:lnTo>
                  <a:pt x="1425412" y="139696"/>
                </a:lnTo>
                <a:lnTo>
                  <a:pt x="1374613" y="139696"/>
                </a:lnTo>
                <a:lnTo>
                  <a:pt x="1374613" y="210814"/>
                </a:lnTo>
                <a:close/>
              </a:path>
              <a:path w="1425575" h="436880">
                <a:moveTo>
                  <a:pt x="1164814" y="201670"/>
                </a:moveTo>
                <a:lnTo>
                  <a:pt x="976859" y="201670"/>
                </a:lnTo>
                <a:lnTo>
                  <a:pt x="976859" y="5079"/>
                </a:lnTo>
                <a:lnTo>
                  <a:pt x="1063725" y="5079"/>
                </a:lnTo>
                <a:lnTo>
                  <a:pt x="1063725" y="131060"/>
                </a:lnTo>
                <a:lnTo>
                  <a:pt x="1268444" y="131060"/>
                </a:lnTo>
                <a:lnTo>
                  <a:pt x="1268444" y="186431"/>
                </a:lnTo>
                <a:lnTo>
                  <a:pt x="1248537" y="192884"/>
                </a:lnTo>
                <a:lnTo>
                  <a:pt x="1223487" y="197670"/>
                </a:lnTo>
                <a:lnTo>
                  <a:pt x="1195008" y="200647"/>
                </a:lnTo>
                <a:lnTo>
                  <a:pt x="1164814" y="201670"/>
                </a:lnTo>
                <a:close/>
              </a:path>
              <a:path w="1425575" h="436880">
                <a:moveTo>
                  <a:pt x="1268444" y="131060"/>
                </a:moveTo>
                <a:lnTo>
                  <a:pt x="1168370" y="131060"/>
                </a:lnTo>
                <a:lnTo>
                  <a:pt x="1197294" y="130124"/>
                </a:lnTo>
                <a:lnTo>
                  <a:pt x="1224503" y="127377"/>
                </a:lnTo>
                <a:lnTo>
                  <a:pt x="1248664" y="122917"/>
                </a:lnTo>
                <a:lnTo>
                  <a:pt x="1268444" y="116837"/>
                </a:lnTo>
                <a:lnTo>
                  <a:pt x="1268444" y="131060"/>
                </a:lnTo>
                <a:close/>
              </a:path>
              <a:path w="1425575" h="436880">
                <a:moveTo>
                  <a:pt x="1379185" y="436361"/>
                </a:moveTo>
                <a:lnTo>
                  <a:pt x="992099" y="436361"/>
                </a:lnTo>
                <a:lnTo>
                  <a:pt x="992099" y="304284"/>
                </a:lnTo>
                <a:lnTo>
                  <a:pt x="1289779" y="304284"/>
                </a:lnTo>
                <a:lnTo>
                  <a:pt x="1289779" y="285996"/>
                </a:lnTo>
                <a:lnTo>
                  <a:pt x="991083" y="285996"/>
                </a:lnTo>
                <a:lnTo>
                  <a:pt x="991083" y="226054"/>
                </a:lnTo>
                <a:lnTo>
                  <a:pt x="1374613" y="226054"/>
                </a:lnTo>
                <a:lnTo>
                  <a:pt x="1374613" y="358131"/>
                </a:lnTo>
                <a:lnTo>
                  <a:pt x="1076933" y="358131"/>
                </a:lnTo>
                <a:lnTo>
                  <a:pt x="1076933" y="376418"/>
                </a:lnTo>
                <a:lnTo>
                  <a:pt x="1379185" y="376418"/>
                </a:lnTo>
                <a:lnTo>
                  <a:pt x="1379185" y="43636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303321" y="2014575"/>
            <a:ext cx="929640" cy="439420"/>
          </a:xfrm>
          <a:custGeom>
            <a:avLst/>
            <a:gdLst/>
            <a:ahLst/>
            <a:cxnLst/>
            <a:rect l="l" t="t" r="r" b="b"/>
            <a:pathLst>
              <a:path w="929639" h="439419">
                <a:moveTo>
                  <a:pt x="395214" y="433821"/>
                </a:moveTo>
                <a:lnTo>
                  <a:pt x="309364" y="433821"/>
                </a:lnTo>
                <a:lnTo>
                  <a:pt x="309364" y="0"/>
                </a:lnTo>
                <a:lnTo>
                  <a:pt x="395214" y="0"/>
                </a:lnTo>
                <a:lnTo>
                  <a:pt x="395214" y="158492"/>
                </a:lnTo>
                <a:lnTo>
                  <a:pt x="446012" y="158492"/>
                </a:lnTo>
                <a:lnTo>
                  <a:pt x="446012" y="241801"/>
                </a:lnTo>
                <a:lnTo>
                  <a:pt x="395214" y="241801"/>
                </a:lnTo>
                <a:lnTo>
                  <a:pt x="395214" y="433821"/>
                </a:lnTo>
                <a:close/>
              </a:path>
              <a:path w="929639" h="439419">
                <a:moveTo>
                  <a:pt x="0" y="413501"/>
                </a:moveTo>
                <a:lnTo>
                  <a:pt x="0" y="332223"/>
                </a:lnTo>
                <a:lnTo>
                  <a:pt x="47861" y="325525"/>
                </a:lnTo>
                <a:lnTo>
                  <a:pt x="87242" y="306918"/>
                </a:lnTo>
                <a:lnTo>
                  <a:pt x="118043" y="277107"/>
                </a:lnTo>
                <a:lnTo>
                  <a:pt x="140166" y="236797"/>
                </a:lnTo>
                <a:lnTo>
                  <a:pt x="153513" y="186694"/>
                </a:lnTo>
                <a:lnTo>
                  <a:pt x="157984" y="127504"/>
                </a:lnTo>
                <a:lnTo>
                  <a:pt x="157984" y="88389"/>
                </a:lnTo>
                <a:lnTo>
                  <a:pt x="0" y="88389"/>
                </a:lnTo>
                <a:lnTo>
                  <a:pt x="0" y="10159"/>
                </a:lnTo>
                <a:lnTo>
                  <a:pt x="245357" y="10159"/>
                </a:lnTo>
                <a:lnTo>
                  <a:pt x="245357" y="127504"/>
                </a:lnTo>
                <a:lnTo>
                  <a:pt x="241893" y="183738"/>
                </a:lnTo>
                <a:lnTo>
                  <a:pt x="231719" y="234686"/>
                </a:lnTo>
                <a:lnTo>
                  <a:pt x="215160" y="279995"/>
                </a:lnTo>
                <a:lnTo>
                  <a:pt x="192543" y="319308"/>
                </a:lnTo>
                <a:lnTo>
                  <a:pt x="164194" y="352270"/>
                </a:lnTo>
                <a:lnTo>
                  <a:pt x="130439" y="378525"/>
                </a:lnTo>
                <a:lnTo>
                  <a:pt x="91604" y="397719"/>
                </a:lnTo>
                <a:lnTo>
                  <a:pt x="48016" y="409497"/>
                </a:lnTo>
                <a:lnTo>
                  <a:pt x="0" y="413501"/>
                </a:lnTo>
                <a:close/>
              </a:path>
              <a:path w="929639" h="439419">
                <a:moveTo>
                  <a:pt x="878818" y="238754"/>
                </a:moveTo>
                <a:lnTo>
                  <a:pt x="792968" y="238754"/>
                </a:lnTo>
                <a:lnTo>
                  <a:pt x="792968" y="0"/>
                </a:lnTo>
                <a:lnTo>
                  <a:pt x="878818" y="0"/>
                </a:lnTo>
                <a:lnTo>
                  <a:pt x="878818" y="66546"/>
                </a:lnTo>
                <a:lnTo>
                  <a:pt x="929616" y="66546"/>
                </a:lnTo>
                <a:lnTo>
                  <a:pt x="929616" y="148332"/>
                </a:lnTo>
                <a:lnTo>
                  <a:pt x="878818" y="148332"/>
                </a:lnTo>
                <a:lnTo>
                  <a:pt x="878818" y="238754"/>
                </a:lnTo>
                <a:close/>
              </a:path>
              <a:path w="929639" h="439419">
                <a:moveTo>
                  <a:pt x="758933" y="76198"/>
                </a:moveTo>
                <a:lnTo>
                  <a:pt x="482587" y="76198"/>
                </a:lnTo>
                <a:lnTo>
                  <a:pt x="482587" y="5079"/>
                </a:lnTo>
                <a:lnTo>
                  <a:pt x="758933" y="5079"/>
                </a:lnTo>
                <a:lnTo>
                  <a:pt x="758933" y="76198"/>
                </a:lnTo>
                <a:close/>
              </a:path>
              <a:path w="929639" h="439419">
                <a:moveTo>
                  <a:pt x="476492" y="236214"/>
                </a:moveTo>
                <a:lnTo>
                  <a:pt x="476492" y="161031"/>
                </a:lnTo>
                <a:lnTo>
                  <a:pt x="514726" y="152277"/>
                </a:lnTo>
                <a:lnTo>
                  <a:pt x="545006" y="132902"/>
                </a:lnTo>
                <a:lnTo>
                  <a:pt x="566429" y="106383"/>
                </a:lnTo>
                <a:lnTo>
                  <a:pt x="578089" y="76198"/>
                </a:lnTo>
                <a:lnTo>
                  <a:pt x="664955" y="76198"/>
                </a:lnTo>
                <a:lnTo>
                  <a:pt x="664447" y="84325"/>
                </a:lnTo>
                <a:lnTo>
                  <a:pt x="660383" y="100581"/>
                </a:lnTo>
                <a:lnTo>
                  <a:pt x="774172" y="163571"/>
                </a:lnTo>
                <a:lnTo>
                  <a:pt x="773530" y="164587"/>
                </a:lnTo>
                <a:lnTo>
                  <a:pt x="625840" y="164587"/>
                </a:lnTo>
                <a:lnTo>
                  <a:pt x="597218" y="192495"/>
                </a:lnTo>
                <a:lnTo>
                  <a:pt x="562214" y="214878"/>
                </a:lnTo>
                <a:lnTo>
                  <a:pt x="521687" y="230023"/>
                </a:lnTo>
                <a:lnTo>
                  <a:pt x="476492" y="236214"/>
                </a:lnTo>
                <a:close/>
              </a:path>
              <a:path w="929639" h="439419">
                <a:moveTo>
                  <a:pt x="734041" y="227070"/>
                </a:moveTo>
                <a:lnTo>
                  <a:pt x="625840" y="164587"/>
                </a:lnTo>
                <a:lnTo>
                  <a:pt x="773530" y="164587"/>
                </a:lnTo>
                <a:lnTo>
                  <a:pt x="734041" y="227070"/>
                </a:lnTo>
                <a:close/>
              </a:path>
              <a:path w="929639" h="439419">
                <a:moveTo>
                  <a:pt x="687306" y="438901"/>
                </a:moveTo>
                <a:lnTo>
                  <a:pt x="625027" y="435735"/>
                </a:lnTo>
                <a:lnTo>
                  <a:pt x="571282" y="425522"/>
                </a:lnTo>
                <a:lnTo>
                  <a:pt x="529119" y="407190"/>
                </a:lnTo>
                <a:lnTo>
                  <a:pt x="501586" y="379665"/>
                </a:lnTo>
                <a:lnTo>
                  <a:pt x="491731" y="341875"/>
                </a:lnTo>
                <a:lnTo>
                  <a:pt x="501586" y="304085"/>
                </a:lnTo>
                <a:lnTo>
                  <a:pt x="529119" y="276560"/>
                </a:lnTo>
                <a:lnTo>
                  <a:pt x="571282" y="258228"/>
                </a:lnTo>
                <a:lnTo>
                  <a:pt x="625027" y="248015"/>
                </a:lnTo>
                <a:lnTo>
                  <a:pt x="687306" y="244849"/>
                </a:lnTo>
                <a:lnTo>
                  <a:pt x="749586" y="248015"/>
                </a:lnTo>
                <a:lnTo>
                  <a:pt x="803331" y="258228"/>
                </a:lnTo>
                <a:lnTo>
                  <a:pt x="845494" y="276560"/>
                </a:lnTo>
                <a:lnTo>
                  <a:pt x="873026" y="304085"/>
                </a:lnTo>
                <a:lnTo>
                  <a:pt x="875463" y="313428"/>
                </a:lnTo>
                <a:lnTo>
                  <a:pt x="687306" y="313428"/>
                </a:lnTo>
                <a:lnTo>
                  <a:pt x="646977" y="315015"/>
                </a:lnTo>
                <a:lnTo>
                  <a:pt x="614220" y="320032"/>
                </a:lnTo>
                <a:lnTo>
                  <a:pt x="592225" y="328858"/>
                </a:lnTo>
                <a:lnTo>
                  <a:pt x="584185" y="341875"/>
                </a:lnTo>
                <a:lnTo>
                  <a:pt x="592225" y="355106"/>
                </a:lnTo>
                <a:lnTo>
                  <a:pt x="614220" y="363909"/>
                </a:lnTo>
                <a:lnTo>
                  <a:pt x="646977" y="368806"/>
                </a:lnTo>
                <a:lnTo>
                  <a:pt x="687306" y="370322"/>
                </a:lnTo>
                <a:lnTo>
                  <a:pt x="875463" y="370322"/>
                </a:lnTo>
                <a:lnTo>
                  <a:pt x="873026" y="379665"/>
                </a:lnTo>
                <a:lnTo>
                  <a:pt x="845494" y="407190"/>
                </a:lnTo>
                <a:lnTo>
                  <a:pt x="803331" y="425522"/>
                </a:lnTo>
                <a:lnTo>
                  <a:pt x="749586" y="435735"/>
                </a:lnTo>
                <a:lnTo>
                  <a:pt x="687306" y="438901"/>
                </a:lnTo>
                <a:close/>
              </a:path>
              <a:path w="929639" h="439419">
                <a:moveTo>
                  <a:pt x="875463" y="370322"/>
                </a:moveTo>
                <a:lnTo>
                  <a:pt x="687306" y="370322"/>
                </a:lnTo>
                <a:lnTo>
                  <a:pt x="727636" y="368806"/>
                </a:lnTo>
                <a:lnTo>
                  <a:pt x="760393" y="363909"/>
                </a:lnTo>
                <a:lnTo>
                  <a:pt x="782387" y="355106"/>
                </a:lnTo>
                <a:lnTo>
                  <a:pt x="790428" y="341875"/>
                </a:lnTo>
                <a:lnTo>
                  <a:pt x="782387" y="328858"/>
                </a:lnTo>
                <a:lnTo>
                  <a:pt x="760393" y="320032"/>
                </a:lnTo>
                <a:lnTo>
                  <a:pt x="727636" y="315015"/>
                </a:lnTo>
                <a:lnTo>
                  <a:pt x="687306" y="313428"/>
                </a:lnTo>
                <a:lnTo>
                  <a:pt x="875463" y="313428"/>
                </a:lnTo>
                <a:lnTo>
                  <a:pt x="882881" y="341875"/>
                </a:lnTo>
                <a:lnTo>
                  <a:pt x="875463" y="370322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404957" y="2014575"/>
            <a:ext cx="894080" cy="442595"/>
          </a:xfrm>
          <a:custGeom>
            <a:avLst/>
            <a:gdLst/>
            <a:ahLst/>
            <a:cxnLst/>
            <a:rect l="l" t="t" r="r" b="b"/>
            <a:pathLst>
              <a:path w="894079" h="442594">
                <a:moveTo>
                  <a:pt x="397754" y="214878"/>
                </a:moveTo>
                <a:lnTo>
                  <a:pt x="311904" y="214878"/>
                </a:lnTo>
                <a:lnTo>
                  <a:pt x="311904" y="0"/>
                </a:lnTo>
                <a:lnTo>
                  <a:pt x="397754" y="0"/>
                </a:lnTo>
                <a:lnTo>
                  <a:pt x="397754" y="69594"/>
                </a:lnTo>
                <a:lnTo>
                  <a:pt x="448552" y="69594"/>
                </a:lnTo>
                <a:lnTo>
                  <a:pt x="448552" y="152904"/>
                </a:lnTo>
                <a:lnTo>
                  <a:pt x="397754" y="152904"/>
                </a:lnTo>
                <a:lnTo>
                  <a:pt x="397754" y="214878"/>
                </a:lnTo>
                <a:close/>
              </a:path>
              <a:path w="894079" h="442594">
                <a:moveTo>
                  <a:pt x="264661" y="216402"/>
                </a:moveTo>
                <a:lnTo>
                  <a:pt x="0" y="216402"/>
                </a:lnTo>
                <a:lnTo>
                  <a:pt x="0" y="5079"/>
                </a:lnTo>
                <a:lnTo>
                  <a:pt x="264661" y="5079"/>
                </a:lnTo>
                <a:lnTo>
                  <a:pt x="264661" y="75182"/>
                </a:lnTo>
                <a:lnTo>
                  <a:pt x="84833" y="75182"/>
                </a:lnTo>
                <a:lnTo>
                  <a:pt x="84833" y="146300"/>
                </a:lnTo>
                <a:lnTo>
                  <a:pt x="264661" y="146300"/>
                </a:lnTo>
                <a:lnTo>
                  <a:pt x="264661" y="216402"/>
                </a:lnTo>
                <a:close/>
              </a:path>
              <a:path w="894079" h="442594">
                <a:moveTo>
                  <a:pt x="264661" y="146300"/>
                </a:moveTo>
                <a:lnTo>
                  <a:pt x="179827" y="146300"/>
                </a:lnTo>
                <a:lnTo>
                  <a:pt x="179827" y="75182"/>
                </a:lnTo>
                <a:lnTo>
                  <a:pt x="264661" y="75182"/>
                </a:lnTo>
                <a:lnTo>
                  <a:pt x="264661" y="146300"/>
                </a:lnTo>
                <a:close/>
              </a:path>
              <a:path w="894079" h="442594">
                <a:moveTo>
                  <a:pt x="340351" y="252977"/>
                </a:moveTo>
                <a:lnTo>
                  <a:pt x="256025" y="252977"/>
                </a:lnTo>
                <a:lnTo>
                  <a:pt x="256025" y="228594"/>
                </a:lnTo>
                <a:lnTo>
                  <a:pt x="340351" y="228594"/>
                </a:lnTo>
                <a:lnTo>
                  <a:pt x="340351" y="252977"/>
                </a:lnTo>
                <a:close/>
              </a:path>
              <a:path w="894079" h="442594">
                <a:moveTo>
                  <a:pt x="181859" y="433821"/>
                </a:moveTo>
                <a:lnTo>
                  <a:pt x="14223" y="433821"/>
                </a:lnTo>
                <a:lnTo>
                  <a:pt x="14223" y="247389"/>
                </a:lnTo>
                <a:lnTo>
                  <a:pt x="97533" y="247389"/>
                </a:lnTo>
                <a:lnTo>
                  <a:pt x="97533" y="366766"/>
                </a:lnTo>
                <a:lnTo>
                  <a:pt x="181859" y="366766"/>
                </a:lnTo>
                <a:lnTo>
                  <a:pt x="181859" y="433821"/>
                </a:lnTo>
                <a:close/>
              </a:path>
              <a:path w="894079" h="442594">
                <a:moveTo>
                  <a:pt x="413501" y="309872"/>
                </a:moveTo>
                <a:lnTo>
                  <a:pt x="181859" y="309872"/>
                </a:lnTo>
                <a:lnTo>
                  <a:pt x="181859" y="252977"/>
                </a:lnTo>
                <a:lnTo>
                  <a:pt x="413501" y="252977"/>
                </a:lnTo>
                <a:lnTo>
                  <a:pt x="413501" y="309872"/>
                </a:lnTo>
                <a:close/>
              </a:path>
              <a:path w="894079" h="442594">
                <a:moveTo>
                  <a:pt x="298188" y="442456"/>
                </a:moveTo>
                <a:lnTo>
                  <a:pt x="256493" y="438639"/>
                </a:lnTo>
                <a:lnTo>
                  <a:pt x="223704" y="427153"/>
                </a:lnTo>
                <a:lnTo>
                  <a:pt x="202250" y="407953"/>
                </a:lnTo>
                <a:lnTo>
                  <a:pt x="194559" y="380990"/>
                </a:lnTo>
                <a:lnTo>
                  <a:pt x="202250" y="354027"/>
                </a:lnTo>
                <a:lnTo>
                  <a:pt x="223704" y="334827"/>
                </a:lnTo>
                <a:lnTo>
                  <a:pt x="256493" y="323341"/>
                </a:lnTo>
                <a:lnTo>
                  <a:pt x="298188" y="319524"/>
                </a:lnTo>
                <a:lnTo>
                  <a:pt x="339883" y="323341"/>
                </a:lnTo>
                <a:lnTo>
                  <a:pt x="372672" y="334827"/>
                </a:lnTo>
                <a:lnTo>
                  <a:pt x="394126" y="354027"/>
                </a:lnTo>
                <a:lnTo>
                  <a:pt x="398485" y="369306"/>
                </a:lnTo>
                <a:lnTo>
                  <a:pt x="298188" y="369306"/>
                </a:lnTo>
                <a:lnTo>
                  <a:pt x="284750" y="370132"/>
                </a:lnTo>
                <a:lnTo>
                  <a:pt x="274503" y="372481"/>
                </a:lnTo>
                <a:lnTo>
                  <a:pt x="267971" y="376164"/>
                </a:lnTo>
                <a:lnTo>
                  <a:pt x="265677" y="380990"/>
                </a:lnTo>
                <a:lnTo>
                  <a:pt x="267971" y="385816"/>
                </a:lnTo>
                <a:lnTo>
                  <a:pt x="274503" y="389499"/>
                </a:lnTo>
                <a:lnTo>
                  <a:pt x="284750" y="391848"/>
                </a:lnTo>
                <a:lnTo>
                  <a:pt x="298188" y="392674"/>
                </a:lnTo>
                <a:lnTo>
                  <a:pt x="398485" y="392674"/>
                </a:lnTo>
                <a:lnTo>
                  <a:pt x="394126" y="407953"/>
                </a:lnTo>
                <a:lnTo>
                  <a:pt x="372672" y="427153"/>
                </a:lnTo>
                <a:lnTo>
                  <a:pt x="339883" y="438639"/>
                </a:lnTo>
                <a:lnTo>
                  <a:pt x="298188" y="442456"/>
                </a:lnTo>
                <a:close/>
              </a:path>
              <a:path w="894079" h="442594">
                <a:moveTo>
                  <a:pt x="398485" y="392674"/>
                </a:moveTo>
                <a:lnTo>
                  <a:pt x="298188" y="392674"/>
                </a:lnTo>
                <a:lnTo>
                  <a:pt x="311626" y="391848"/>
                </a:lnTo>
                <a:lnTo>
                  <a:pt x="321873" y="389499"/>
                </a:lnTo>
                <a:lnTo>
                  <a:pt x="328405" y="385816"/>
                </a:lnTo>
                <a:lnTo>
                  <a:pt x="330699" y="380990"/>
                </a:lnTo>
                <a:lnTo>
                  <a:pt x="328405" y="376164"/>
                </a:lnTo>
                <a:lnTo>
                  <a:pt x="321873" y="372481"/>
                </a:lnTo>
                <a:lnTo>
                  <a:pt x="311626" y="370132"/>
                </a:lnTo>
                <a:lnTo>
                  <a:pt x="298188" y="369306"/>
                </a:lnTo>
                <a:lnTo>
                  <a:pt x="398485" y="369306"/>
                </a:lnTo>
                <a:lnTo>
                  <a:pt x="401817" y="380990"/>
                </a:lnTo>
                <a:lnTo>
                  <a:pt x="398485" y="392674"/>
                </a:lnTo>
                <a:close/>
              </a:path>
              <a:path w="894079" h="442594">
                <a:moveTo>
                  <a:pt x="893549" y="433821"/>
                </a:moveTo>
                <a:lnTo>
                  <a:pt x="807699" y="433821"/>
                </a:lnTo>
                <a:lnTo>
                  <a:pt x="807699" y="0"/>
                </a:lnTo>
                <a:lnTo>
                  <a:pt x="893549" y="0"/>
                </a:lnTo>
                <a:lnTo>
                  <a:pt x="893549" y="433821"/>
                </a:lnTo>
                <a:close/>
              </a:path>
              <a:path w="894079" h="442594">
                <a:moveTo>
                  <a:pt x="623300" y="418581"/>
                </a:moveTo>
                <a:lnTo>
                  <a:pt x="584780" y="413179"/>
                </a:lnTo>
                <a:lnTo>
                  <a:pt x="524306" y="368735"/>
                </a:lnTo>
                <a:lnTo>
                  <a:pt x="503904" y="328874"/>
                </a:lnTo>
                <a:lnTo>
                  <a:pt x="491094" y="276709"/>
                </a:lnTo>
                <a:lnTo>
                  <a:pt x="486651" y="211830"/>
                </a:lnTo>
                <a:lnTo>
                  <a:pt x="491094" y="146951"/>
                </a:lnTo>
                <a:lnTo>
                  <a:pt x="503904" y="94786"/>
                </a:lnTo>
                <a:lnTo>
                  <a:pt x="524306" y="54926"/>
                </a:lnTo>
                <a:lnTo>
                  <a:pt x="551523" y="26960"/>
                </a:lnTo>
                <a:lnTo>
                  <a:pt x="623300" y="5079"/>
                </a:lnTo>
                <a:lnTo>
                  <a:pt x="661782" y="10481"/>
                </a:lnTo>
                <a:lnTo>
                  <a:pt x="694945" y="26960"/>
                </a:lnTo>
                <a:lnTo>
                  <a:pt x="722040" y="54926"/>
                </a:lnTo>
                <a:lnTo>
                  <a:pt x="736739" y="83817"/>
                </a:lnTo>
                <a:lnTo>
                  <a:pt x="623300" y="83817"/>
                </a:lnTo>
                <a:lnTo>
                  <a:pt x="602988" y="90175"/>
                </a:lnTo>
                <a:lnTo>
                  <a:pt x="586534" y="111439"/>
                </a:lnTo>
                <a:lnTo>
                  <a:pt x="575509" y="150896"/>
                </a:lnTo>
                <a:lnTo>
                  <a:pt x="571485" y="211830"/>
                </a:lnTo>
                <a:lnTo>
                  <a:pt x="575509" y="272979"/>
                </a:lnTo>
                <a:lnTo>
                  <a:pt x="586534" y="312412"/>
                </a:lnTo>
                <a:lnTo>
                  <a:pt x="602988" y="333557"/>
                </a:lnTo>
                <a:lnTo>
                  <a:pt x="623300" y="339843"/>
                </a:lnTo>
                <a:lnTo>
                  <a:pt x="736739" y="339843"/>
                </a:lnTo>
                <a:lnTo>
                  <a:pt x="722040" y="368735"/>
                </a:lnTo>
                <a:lnTo>
                  <a:pt x="694945" y="396700"/>
                </a:lnTo>
                <a:lnTo>
                  <a:pt x="661782" y="413179"/>
                </a:lnTo>
                <a:lnTo>
                  <a:pt x="623300" y="418581"/>
                </a:lnTo>
                <a:close/>
              </a:path>
              <a:path w="894079" h="442594">
                <a:moveTo>
                  <a:pt x="736739" y="339843"/>
                </a:moveTo>
                <a:lnTo>
                  <a:pt x="623300" y="339843"/>
                </a:lnTo>
                <a:lnTo>
                  <a:pt x="643318" y="333557"/>
                </a:lnTo>
                <a:lnTo>
                  <a:pt x="659621" y="312412"/>
                </a:lnTo>
                <a:lnTo>
                  <a:pt x="670590" y="272979"/>
                </a:lnTo>
                <a:lnTo>
                  <a:pt x="674607" y="211830"/>
                </a:lnTo>
                <a:lnTo>
                  <a:pt x="670590" y="150896"/>
                </a:lnTo>
                <a:lnTo>
                  <a:pt x="659621" y="111439"/>
                </a:lnTo>
                <a:lnTo>
                  <a:pt x="643318" y="90175"/>
                </a:lnTo>
                <a:lnTo>
                  <a:pt x="623300" y="83817"/>
                </a:lnTo>
                <a:lnTo>
                  <a:pt x="736739" y="83817"/>
                </a:lnTo>
                <a:lnTo>
                  <a:pt x="742319" y="94786"/>
                </a:lnTo>
                <a:lnTo>
                  <a:pt x="755036" y="146951"/>
                </a:lnTo>
                <a:lnTo>
                  <a:pt x="759441" y="211830"/>
                </a:lnTo>
                <a:lnTo>
                  <a:pt x="755036" y="276709"/>
                </a:lnTo>
                <a:lnTo>
                  <a:pt x="742319" y="328874"/>
                </a:lnTo>
                <a:lnTo>
                  <a:pt x="736739" y="339843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499481" y="2007463"/>
            <a:ext cx="1889760" cy="446405"/>
          </a:xfrm>
          <a:custGeom>
            <a:avLst/>
            <a:gdLst/>
            <a:ahLst/>
            <a:cxnLst/>
            <a:rect l="l" t="t" r="r" b="b"/>
            <a:pathLst>
              <a:path w="1889759" h="446405">
                <a:moveTo>
                  <a:pt x="407405" y="440932"/>
                </a:moveTo>
                <a:lnTo>
                  <a:pt x="321555" y="440932"/>
                </a:lnTo>
                <a:lnTo>
                  <a:pt x="321555" y="7111"/>
                </a:lnTo>
                <a:lnTo>
                  <a:pt x="407405" y="7111"/>
                </a:lnTo>
                <a:lnTo>
                  <a:pt x="407405" y="165603"/>
                </a:lnTo>
                <a:lnTo>
                  <a:pt x="458204" y="165603"/>
                </a:lnTo>
                <a:lnTo>
                  <a:pt x="458204" y="248913"/>
                </a:lnTo>
                <a:lnTo>
                  <a:pt x="407405" y="248913"/>
                </a:lnTo>
                <a:lnTo>
                  <a:pt x="407405" y="440932"/>
                </a:lnTo>
                <a:close/>
              </a:path>
              <a:path w="1889759" h="446405">
                <a:moveTo>
                  <a:pt x="0" y="420613"/>
                </a:moveTo>
                <a:lnTo>
                  <a:pt x="0" y="332223"/>
                </a:lnTo>
                <a:lnTo>
                  <a:pt x="24958" y="323729"/>
                </a:lnTo>
                <a:lnTo>
                  <a:pt x="47465" y="304847"/>
                </a:lnTo>
                <a:lnTo>
                  <a:pt x="84071" y="238944"/>
                </a:lnTo>
                <a:lnTo>
                  <a:pt x="97648" y="193435"/>
                </a:lnTo>
                <a:lnTo>
                  <a:pt x="107725" y="140561"/>
                </a:lnTo>
                <a:lnTo>
                  <a:pt x="114039" y="81080"/>
                </a:lnTo>
                <a:lnTo>
                  <a:pt x="116329" y="15747"/>
                </a:lnTo>
                <a:lnTo>
                  <a:pt x="203702" y="18795"/>
                </a:lnTo>
                <a:lnTo>
                  <a:pt x="202583" y="66681"/>
                </a:lnTo>
                <a:lnTo>
                  <a:pt x="199321" y="111947"/>
                </a:lnTo>
                <a:lnTo>
                  <a:pt x="194059" y="154451"/>
                </a:lnTo>
                <a:lnTo>
                  <a:pt x="186939" y="194051"/>
                </a:lnTo>
                <a:lnTo>
                  <a:pt x="257607" y="293616"/>
                </a:lnTo>
                <a:lnTo>
                  <a:pt x="155952" y="293616"/>
                </a:lnTo>
                <a:lnTo>
                  <a:pt x="125869" y="347677"/>
                </a:lnTo>
                <a:lnTo>
                  <a:pt x="89405" y="387403"/>
                </a:lnTo>
                <a:lnTo>
                  <a:pt x="47226" y="411985"/>
                </a:lnTo>
                <a:lnTo>
                  <a:pt x="0" y="420613"/>
                </a:lnTo>
                <a:close/>
              </a:path>
              <a:path w="1889759" h="446405">
                <a:moveTo>
                  <a:pt x="242309" y="420105"/>
                </a:moveTo>
                <a:lnTo>
                  <a:pt x="155952" y="293616"/>
                </a:lnTo>
                <a:lnTo>
                  <a:pt x="257607" y="293616"/>
                </a:lnTo>
                <a:lnTo>
                  <a:pt x="312412" y="370830"/>
                </a:lnTo>
                <a:lnTo>
                  <a:pt x="242309" y="420105"/>
                </a:lnTo>
                <a:close/>
              </a:path>
              <a:path w="1889759" h="446405">
                <a:moveTo>
                  <a:pt x="649207" y="196591"/>
                </a:moveTo>
                <a:lnTo>
                  <a:pt x="564373" y="196591"/>
                </a:lnTo>
                <a:lnTo>
                  <a:pt x="564373" y="156460"/>
                </a:lnTo>
                <a:lnTo>
                  <a:pt x="539442" y="144244"/>
                </a:lnTo>
                <a:lnTo>
                  <a:pt x="520750" y="128838"/>
                </a:lnTo>
                <a:lnTo>
                  <a:pt x="509011" y="110098"/>
                </a:lnTo>
                <a:lnTo>
                  <a:pt x="504939" y="87881"/>
                </a:lnTo>
                <a:lnTo>
                  <a:pt x="514570" y="54748"/>
                </a:lnTo>
                <a:lnTo>
                  <a:pt x="541758" y="29954"/>
                </a:lnTo>
                <a:lnTo>
                  <a:pt x="583941" y="12939"/>
                </a:lnTo>
                <a:lnTo>
                  <a:pt x="638560" y="3141"/>
                </a:lnTo>
                <a:lnTo>
                  <a:pt x="703054" y="0"/>
                </a:lnTo>
                <a:lnTo>
                  <a:pt x="767548" y="3141"/>
                </a:lnTo>
                <a:lnTo>
                  <a:pt x="822167" y="12939"/>
                </a:lnTo>
                <a:lnTo>
                  <a:pt x="864350" y="29954"/>
                </a:lnTo>
                <a:lnTo>
                  <a:pt x="891538" y="54748"/>
                </a:lnTo>
                <a:lnTo>
                  <a:pt x="894229" y="64006"/>
                </a:lnTo>
                <a:lnTo>
                  <a:pt x="703054" y="64006"/>
                </a:lnTo>
                <a:lnTo>
                  <a:pt x="658954" y="65450"/>
                </a:lnTo>
                <a:lnTo>
                  <a:pt x="625332" y="69848"/>
                </a:lnTo>
                <a:lnTo>
                  <a:pt x="603901" y="77293"/>
                </a:lnTo>
                <a:lnTo>
                  <a:pt x="596377" y="87881"/>
                </a:lnTo>
                <a:lnTo>
                  <a:pt x="603901" y="98684"/>
                </a:lnTo>
                <a:lnTo>
                  <a:pt x="625332" y="106105"/>
                </a:lnTo>
                <a:lnTo>
                  <a:pt x="658954" y="110384"/>
                </a:lnTo>
                <a:lnTo>
                  <a:pt x="703054" y="111757"/>
                </a:lnTo>
                <a:lnTo>
                  <a:pt x="896058" y="111757"/>
                </a:lnTo>
                <a:lnTo>
                  <a:pt x="885358" y="128838"/>
                </a:lnTo>
                <a:lnTo>
                  <a:pt x="866666" y="144244"/>
                </a:lnTo>
                <a:lnTo>
                  <a:pt x="841734" y="156460"/>
                </a:lnTo>
                <a:lnTo>
                  <a:pt x="841734" y="173731"/>
                </a:lnTo>
                <a:lnTo>
                  <a:pt x="649207" y="173731"/>
                </a:lnTo>
                <a:lnTo>
                  <a:pt x="649207" y="196591"/>
                </a:lnTo>
                <a:close/>
              </a:path>
              <a:path w="1889759" h="446405">
                <a:moveTo>
                  <a:pt x="896058" y="111757"/>
                </a:moveTo>
                <a:lnTo>
                  <a:pt x="703054" y="111757"/>
                </a:lnTo>
                <a:lnTo>
                  <a:pt x="747154" y="110384"/>
                </a:lnTo>
                <a:lnTo>
                  <a:pt x="780776" y="106105"/>
                </a:lnTo>
                <a:lnTo>
                  <a:pt x="802207" y="98684"/>
                </a:lnTo>
                <a:lnTo>
                  <a:pt x="809731" y="87881"/>
                </a:lnTo>
                <a:lnTo>
                  <a:pt x="802207" y="77293"/>
                </a:lnTo>
                <a:lnTo>
                  <a:pt x="780776" y="69848"/>
                </a:lnTo>
                <a:lnTo>
                  <a:pt x="747154" y="65450"/>
                </a:lnTo>
                <a:lnTo>
                  <a:pt x="703054" y="64006"/>
                </a:lnTo>
                <a:lnTo>
                  <a:pt x="894229" y="64006"/>
                </a:lnTo>
                <a:lnTo>
                  <a:pt x="901169" y="87881"/>
                </a:lnTo>
                <a:lnTo>
                  <a:pt x="897097" y="110098"/>
                </a:lnTo>
                <a:lnTo>
                  <a:pt x="896058" y="111757"/>
                </a:lnTo>
                <a:close/>
              </a:path>
              <a:path w="1889759" h="446405">
                <a:moveTo>
                  <a:pt x="703054" y="175763"/>
                </a:moveTo>
                <a:lnTo>
                  <a:pt x="689068" y="175660"/>
                </a:lnTo>
                <a:lnTo>
                  <a:pt x="675369" y="175319"/>
                </a:lnTo>
                <a:lnTo>
                  <a:pt x="662050" y="174692"/>
                </a:lnTo>
                <a:lnTo>
                  <a:pt x="649207" y="173731"/>
                </a:lnTo>
                <a:lnTo>
                  <a:pt x="756901" y="173731"/>
                </a:lnTo>
                <a:lnTo>
                  <a:pt x="744058" y="174692"/>
                </a:lnTo>
                <a:lnTo>
                  <a:pt x="730739" y="175319"/>
                </a:lnTo>
                <a:lnTo>
                  <a:pt x="717039" y="175660"/>
                </a:lnTo>
                <a:lnTo>
                  <a:pt x="703054" y="175763"/>
                </a:lnTo>
                <a:close/>
              </a:path>
              <a:path w="1889759" h="446405">
                <a:moveTo>
                  <a:pt x="841734" y="196591"/>
                </a:moveTo>
                <a:lnTo>
                  <a:pt x="756901" y="196591"/>
                </a:lnTo>
                <a:lnTo>
                  <a:pt x="756901" y="173731"/>
                </a:lnTo>
                <a:lnTo>
                  <a:pt x="841734" y="173731"/>
                </a:lnTo>
                <a:lnTo>
                  <a:pt x="841734" y="196591"/>
                </a:lnTo>
                <a:close/>
              </a:path>
              <a:path w="1889759" h="446405">
                <a:moveTo>
                  <a:pt x="922504" y="261613"/>
                </a:moveTo>
                <a:lnTo>
                  <a:pt x="483603" y="261613"/>
                </a:lnTo>
                <a:lnTo>
                  <a:pt x="483603" y="196591"/>
                </a:lnTo>
                <a:lnTo>
                  <a:pt x="922504" y="196591"/>
                </a:lnTo>
                <a:lnTo>
                  <a:pt x="922504" y="261613"/>
                </a:lnTo>
                <a:close/>
              </a:path>
              <a:path w="1889759" h="446405">
                <a:moveTo>
                  <a:pt x="703054" y="446012"/>
                </a:moveTo>
                <a:lnTo>
                  <a:pt x="637585" y="443188"/>
                </a:lnTo>
                <a:lnTo>
                  <a:pt x="582844" y="434146"/>
                </a:lnTo>
                <a:lnTo>
                  <a:pt x="541026" y="418032"/>
                </a:lnTo>
                <a:lnTo>
                  <a:pt x="504939" y="361178"/>
                </a:lnTo>
                <a:lnTo>
                  <a:pt x="514326" y="328363"/>
                </a:lnTo>
                <a:lnTo>
                  <a:pt x="541026" y="304325"/>
                </a:lnTo>
                <a:lnTo>
                  <a:pt x="582844" y="288211"/>
                </a:lnTo>
                <a:lnTo>
                  <a:pt x="637585" y="279169"/>
                </a:lnTo>
                <a:lnTo>
                  <a:pt x="703054" y="276345"/>
                </a:lnTo>
                <a:lnTo>
                  <a:pt x="768523" y="279169"/>
                </a:lnTo>
                <a:lnTo>
                  <a:pt x="823264" y="288211"/>
                </a:lnTo>
                <a:lnTo>
                  <a:pt x="865082" y="304325"/>
                </a:lnTo>
                <a:lnTo>
                  <a:pt x="891781" y="328363"/>
                </a:lnTo>
                <a:lnTo>
                  <a:pt x="895211" y="340351"/>
                </a:lnTo>
                <a:lnTo>
                  <a:pt x="703054" y="340351"/>
                </a:lnTo>
                <a:lnTo>
                  <a:pt x="659812" y="341462"/>
                </a:lnTo>
                <a:lnTo>
                  <a:pt x="626094" y="345050"/>
                </a:lnTo>
                <a:lnTo>
                  <a:pt x="604187" y="351495"/>
                </a:lnTo>
                <a:lnTo>
                  <a:pt x="596377" y="361178"/>
                </a:lnTo>
                <a:lnTo>
                  <a:pt x="604187" y="371076"/>
                </a:lnTo>
                <a:lnTo>
                  <a:pt x="626094" y="377498"/>
                </a:lnTo>
                <a:lnTo>
                  <a:pt x="659812" y="380966"/>
                </a:lnTo>
                <a:lnTo>
                  <a:pt x="703054" y="382006"/>
                </a:lnTo>
                <a:lnTo>
                  <a:pt x="895211" y="382006"/>
                </a:lnTo>
                <a:lnTo>
                  <a:pt x="891781" y="393994"/>
                </a:lnTo>
                <a:lnTo>
                  <a:pt x="865082" y="418032"/>
                </a:lnTo>
                <a:lnTo>
                  <a:pt x="823264" y="434146"/>
                </a:lnTo>
                <a:lnTo>
                  <a:pt x="768523" y="443188"/>
                </a:lnTo>
                <a:lnTo>
                  <a:pt x="703054" y="446012"/>
                </a:lnTo>
                <a:close/>
              </a:path>
              <a:path w="1889759" h="446405">
                <a:moveTo>
                  <a:pt x="895211" y="382006"/>
                </a:moveTo>
                <a:lnTo>
                  <a:pt x="703054" y="382006"/>
                </a:lnTo>
                <a:lnTo>
                  <a:pt x="746296" y="380966"/>
                </a:lnTo>
                <a:lnTo>
                  <a:pt x="780014" y="377498"/>
                </a:lnTo>
                <a:lnTo>
                  <a:pt x="801921" y="371076"/>
                </a:lnTo>
                <a:lnTo>
                  <a:pt x="809731" y="361178"/>
                </a:lnTo>
                <a:lnTo>
                  <a:pt x="801921" y="351495"/>
                </a:lnTo>
                <a:lnTo>
                  <a:pt x="780014" y="345050"/>
                </a:lnTo>
                <a:lnTo>
                  <a:pt x="746296" y="341462"/>
                </a:lnTo>
                <a:lnTo>
                  <a:pt x="703054" y="340351"/>
                </a:lnTo>
                <a:lnTo>
                  <a:pt x="895211" y="340351"/>
                </a:lnTo>
                <a:lnTo>
                  <a:pt x="901169" y="361178"/>
                </a:lnTo>
                <a:lnTo>
                  <a:pt x="895211" y="382006"/>
                </a:lnTo>
                <a:close/>
              </a:path>
              <a:path w="1889759" h="446405">
                <a:moveTo>
                  <a:pt x="1161259" y="59434"/>
                </a:moveTo>
                <a:lnTo>
                  <a:pt x="1073377" y="59434"/>
                </a:lnTo>
                <a:lnTo>
                  <a:pt x="1073377" y="5587"/>
                </a:lnTo>
                <a:lnTo>
                  <a:pt x="1161259" y="5587"/>
                </a:lnTo>
                <a:lnTo>
                  <a:pt x="1161259" y="59434"/>
                </a:lnTo>
                <a:close/>
              </a:path>
              <a:path w="1889759" h="446405">
                <a:moveTo>
                  <a:pt x="1257776" y="137664"/>
                </a:moveTo>
                <a:lnTo>
                  <a:pt x="976351" y="137664"/>
                </a:lnTo>
                <a:lnTo>
                  <a:pt x="976351" y="59434"/>
                </a:lnTo>
                <a:lnTo>
                  <a:pt x="1257776" y="59434"/>
                </a:lnTo>
                <a:lnTo>
                  <a:pt x="1257776" y="137664"/>
                </a:lnTo>
                <a:close/>
              </a:path>
              <a:path w="1889759" h="446405">
                <a:moveTo>
                  <a:pt x="1374613" y="440932"/>
                </a:moveTo>
                <a:lnTo>
                  <a:pt x="1288763" y="440932"/>
                </a:lnTo>
                <a:lnTo>
                  <a:pt x="1288763" y="7111"/>
                </a:lnTo>
                <a:lnTo>
                  <a:pt x="1374613" y="7111"/>
                </a:lnTo>
                <a:lnTo>
                  <a:pt x="1374613" y="165603"/>
                </a:lnTo>
                <a:lnTo>
                  <a:pt x="1425412" y="165603"/>
                </a:lnTo>
                <a:lnTo>
                  <a:pt x="1425412" y="248913"/>
                </a:lnTo>
                <a:lnTo>
                  <a:pt x="1374613" y="248913"/>
                </a:lnTo>
                <a:lnTo>
                  <a:pt x="1374613" y="440932"/>
                </a:lnTo>
                <a:close/>
              </a:path>
              <a:path w="1889759" h="446405">
                <a:moveTo>
                  <a:pt x="1117064" y="425693"/>
                </a:moveTo>
                <a:lnTo>
                  <a:pt x="1073921" y="419052"/>
                </a:lnTo>
                <a:lnTo>
                  <a:pt x="1038923" y="400367"/>
                </a:lnTo>
                <a:lnTo>
                  <a:pt x="1012898" y="371489"/>
                </a:lnTo>
                <a:lnTo>
                  <a:pt x="996675" y="334271"/>
                </a:lnTo>
                <a:lnTo>
                  <a:pt x="991083" y="290568"/>
                </a:lnTo>
                <a:lnTo>
                  <a:pt x="996675" y="247060"/>
                </a:lnTo>
                <a:lnTo>
                  <a:pt x="1012898" y="209867"/>
                </a:lnTo>
                <a:lnTo>
                  <a:pt x="1038923" y="180916"/>
                </a:lnTo>
                <a:lnTo>
                  <a:pt x="1073921" y="162133"/>
                </a:lnTo>
                <a:lnTo>
                  <a:pt x="1117064" y="155444"/>
                </a:lnTo>
                <a:lnTo>
                  <a:pt x="1160206" y="162133"/>
                </a:lnTo>
                <a:lnTo>
                  <a:pt x="1195204" y="180916"/>
                </a:lnTo>
                <a:lnTo>
                  <a:pt x="1221229" y="209867"/>
                </a:lnTo>
                <a:lnTo>
                  <a:pt x="1229619" y="229102"/>
                </a:lnTo>
                <a:lnTo>
                  <a:pt x="1117064" y="229102"/>
                </a:lnTo>
                <a:lnTo>
                  <a:pt x="1098371" y="233491"/>
                </a:lnTo>
                <a:lnTo>
                  <a:pt x="1084489" y="245929"/>
                </a:lnTo>
                <a:lnTo>
                  <a:pt x="1075845" y="265320"/>
                </a:lnTo>
                <a:lnTo>
                  <a:pt x="1072869" y="290568"/>
                </a:lnTo>
                <a:lnTo>
                  <a:pt x="1075845" y="315817"/>
                </a:lnTo>
                <a:lnTo>
                  <a:pt x="1084489" y="335208"/>
                </a:lnTo>
                <a:lnTo>
                  <a:pt x="1098371" y="347645"/>
                </a:lnTo>
                <a:lnTo>
                  <a:pt x="1117064" y="352035"/>
                </a:lnTo>
                <a:lnTo>
                  <a:pt x="1229709" y="352035"/>
                </a:lnTo>
                <a:lnTo>
                  <a:pt x="1221229" y="371489"/>
                </a:lnTo>
                <a:lnTo>
                  <a:pt x="1195204" y="400367"/>
                </a:lnTo>
                <a:lnTo>
                  <a:pt x="1160206" y="419052"/>
                </a:lnTo>
                <a:lnTo>
                  <a:pt x="1117064" y="425693"/>
                </a:lnTo>
                <a:close/>
              </a:path>
              <a:path w="1889759" h="446405">
                <a:moveTo>
                  <a:pt x="1229709" y="352035"/>
                </a:moveTo>
                <a:lnTo>
                  <a:pt x="1117064" y="352035"/>
                </a:lnTo>
                <a:lnTo>
                  <a:pt x="1135756" y="347645"/>
                </a:lnTo>
                <a:lnTo>
                  <a:pt x="1149638" y="335208"/>
                </a:lnTo>
                <a:lnTo>
                  <a:pt x="1158282" y="315817"/>
                </a:lnTo>
                <a:lnTo>
                  <a:pt x="1161259" y="290568"/>
                </a:lnTo>
                <a:lnTo>
                  <a:pt x="1158282" y="265320"/>
                </a:lnTo>
                <a:lnTo>
                  <a:pt x="1149638" y="245929"/>
                </a:lnTo>
                <a:lnTo>
                  <a:pt x="1135756" y="233491"/>
                </a:lnTo>
                <a:lnTo>
                  <a:pt x="1117064" y="229102"/>
                </a:lnTo>
                <a:lnTo>
                  <a:pt x="1229619" y="229102"/>
                </a:lnTo>
                <a:lnTo>
                  <a:pt x="1237453" y="247060"/>
                </a:lnTo>
                <a:lnTo>
                  <a:pt x="1243044" y="290568"/>
                </a:lnTo>
                <a:lnTo>
                  <a:pt x="1237453" y="334271"/>
                </a:lnTo>
                <a:lnTo>
                  <a:pt x="1229709" y="352035"/>
                </a:lnTo>
                <a:close/>
              </a:path>
              <a:path w="1889759" h="446405">
                <a:moveTo>
                  <a:pt x="1867361" y="180843"/>
                </a:moveTo>
                <a:lnTo>
                  <a:pt x="1477227" y="180843"/>
                </a:lnTo>
                <a:lnTo>
                  <a:pt x="1477227" y="4571"/>
                </a:lnTo>
                <a:lnTo>
                  <a:pt x="1563584" y="4571"/>
                </a:lnTo>
                <a:lnTo>
                  <a:pt x="1563584" y="109725"/>
                </a:lnTo>
                <a:lnTo>
                  <a:pt x="1867361" y="109725"/>
                </a:lnTo>
                <a:lnTo>
                  <a:pt x="1867361" y="180843"/>
                </a:lnTo>
                <a:close/>
              </a:path>
              <a:path w="1889759" h="446405">
                <a:moveTo>
                  <a:pt x="1889712" y="282440"/>
                </a:moveTo>
                <a:lnTo>
                  <a:pt x="1450811" y="282440"/>
                </a:lnTo>
                <a:lnTo>
                  <a:pt x="1450811" y="210814"/>
                </a:lnTo>
                <a:lnTo>
                  <a:pt x="1889712" y="210814"/>
                </a:lnTo>
                <a:lnTo>
                  <a:pt x="1889712" y="282440"/>
                </a:lnTo>
                <a:close/>
              </a:path>
              <a:path w="1889759" h="446405">
                <a:moveTo>
                  <a:pt x="1869393" y="440932"/>
                </a:moveTo>
                <a:lnTo>
                  <a:pt x="1476211" y="440932"/>
                </a:lnTo>
                <a:lnTo>
                  <a:pt x="1476211" y="306316"/>
                </a:lnTo>
                <a:lnTo>
                  <a:pt x="1563584" y="306316"/>
                </a:lnTo>
                <a:lnTo>
                  <a:pt x="1563584" y="369306"/>
                </a:lnTo>
                <a:lnTo>
                  <a:pt x="1869393" y="369306"/>
                </a:lnTo>
                <a:lnTo>
                  <a:pt x="1869393" y="440932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568978" y="2012035"/>
            <a:ext cx="1891664" cy="441959"/>
          </a:xfrm>
          <a:custGeom>
            <a:avLst/>
            <a:gdLst/>
            <a:ahLst/>
            <a:cxnLst/>
            <a:rect l="l" t="t" r="r" b="b"/>
            <a:pathLst>
              <a:path w="1891665" h="441960">
                <a:moveTo>
                  <a:pt x="421121" y="323587"/>
                </a:moveTo>
                <a:lnTo>
                  <a:pt x="335271" y="323587"/>
                </a:lnTo>
                <a:lnTo>
                  <a:pt x="335271" y="2539"/>
                </a:lnTo>
                <a:lnTo>
                  <a:pt x="421121" y="2539"/>
                </a:lnTo>
                <a:lnTo>
                  <a:pt x="421121" y="323587"/>
                </a:lnTo>
                <a:close/>
              </a:path>
              <a:path w="1891665" h="441960">
                <a:moveTo>
                  <a:pt x="142744" y="263137"/>
                </a:moveTo>
                <a:lnTo>
                  <a:pt x="95322" y="257171"/>
                </a:lnTo>
                <a:lnTo>
                  <a:pt x="55850" y="240038"/>
                </a:lnTo>
                <a:lnTo>
                  <a:pt x="25813" y="212883"/>
                </a:lnTo>
                <a:lnTo>
                  <a:pt x="6701" y="176852"/>
                </a:lnTo>
                <a:lnTo>
                  <a:pt x="0" y="133092"/>
                </a:lnTo>
                <a:lnTo>
                  <a:pt x="6701" y="89527"/>
                </a:lnTo>
                <a:lnTo>
                  <a:pt x="25813" y="53521"/>
                </a:lnTo>
                <a:lnTo>
                  <a:pt x="55850" y="26293"/>
                </a:lnTo>
                <a:lnTo>
                  <a:pt x="95322" y="9062"/>
                </a:lnTo>
                <a:lnTo>
                  <a:pt x="142744" y="3047"/>
                </a:lnTo>
                <a:lnTo>
                  <a:pt x="190166" y="9062"/>
                </a:lnTo>
                <a:lnTo>
                  <a:pt x="229638" y="26293"/>
                </a:lnTo>
                <a:lnTo>
                  <a:pt x="259674" y="53521"/>
                </a:lnTo>
                <a:lnTo>
                  <a:pt x="270903" y="74674"/>
                </a:lnTo>
                <a:lnTo>
                  <a:pt x="142744" y="74674"/>
                </a:lnTo>
                <a:lnTo>
                  <a:pt x="119845" y="78515"/>
                </a:lnTo>
                <a:lnTo>
                  <a:pt x="101660" y="89786"/>
                </a:lnTo>
                <a:lnTo>
                  <a:pt x="89667" y="108106"/>
                </a:lnTo>
                <a:lnTo>
                  <a:pt x="85341" y="133092"/>
                </a:lnTo>
                <a:lnTo>
                  <a:pt x="89667" y="158079"/>
                </a:lnTo>
                <a:lnTo>
                  <a:pt x="101660" y="176398"/>
                </a:lnTo>
                <a:lnTo>
                  <a:pt x="119845" y="187669"/>
                </a:lnTo>
                <a:lnTo>
                  <a:pt x="142744" y="191511"/>
                </a:lnTo>
                <a:lnTo>
                  <a:pt x="271011" y="191511"/>
                </a:lnTo>
                <a:lnTo>
                  <a:pt x="259674" y="212883"/>
                </a:lnTo>
                <a:lnTo>
                  <a:pt x="229638" y="240038"/>
                </a:lnTo>
                <a:lnTo>
                  <a:pt x="190166" y="257171"/>
                </a:lnTo>
                <a:lnTo>
                  <a:pt x="142744" y="263137"/>
                </a:lnTo>
                <a:close/>
              </a:path>
              <a:path w="1891665" h="441960">
                <a:moveTo>
                  <a:pt x="271011" y="191511"/>
                </a:moveTo>
                <a:lnTo>
                  <a:pt x="142744" y="191511"/>
                </a:lnTo>
                <a:lnTo>
                  <a:pt x="165643" y="187669"/>
                </a:lnTo>
                <a:lnTo>
                  <a:pt x="183827" y="176398"/>
                </a:lnTo>
                <a:lnTo>
                  <a:pt x="195821" y="158079"/>
                </a:lnTo>
                <a:lnTo>
                  <a:pt x="200147" y="133092"/>
                </a:lnTo>
                <a:lnTo>
                  <a:pt x="195821" y="108106"/>
                </a:lnTo>
                <a:lnTo>
                  <a:pt x="183827" y="89786"/>
                </a:lnTo>
                <a:lnTo>
                  <a:pt x="165643" y="78515"/>
                </a:lnTo>
                <a:lnTo>
                  <a:pt x="142744" y="74674"/>
                </a:lnTo>
                <a:lnTo>
                  <a:pt x="270903" y="74674"/>
                </a:lnTo>
                <a:lnTo>
                  <a:pt x="278787" y="89527"/>
                </a:lnTo>
                <a:lnTo>
                  <a:pt x="285488" y="133092"/>
                </a:lnTo>
                <a:lnTo>
                  <a:pt x="278787" y="176852"/>
                </a:lnTo>
                <a:lnTo>
                  <a:pt x="271011" y="191511"/>
                </a:lnTo>
                <a:close/>
              </a:path>
              <a:path w="1891665" h="441960">
                <a:moveTo>
                  <a:pt x="427217" y="436361"/>
                </a:moveTo>
                <a:lnTo>
                  <a:pt x="38099" y="436361"/>
                </a:lnTo>
                <a:lnTo>
                  <a:pt x="38099" y="284472"/>
                </a:lnTo>
                <a:lnTo>
                  <a:pt x="125472" y="284472"/>
                </a:lnTo>
                <a:lnTo>
                  <a:pt x="125472" y="359147"/>
                </a:lnTo>
                <a:lnTo>
                  <a:pt x="427217" y="359147"/>
                </a:lnTo>
                <a:lnTo>
                  <a:pt x="427217" y="436361"/>
                </a:lnTo>
                <a:close/>
              </a:path>
              <a:path w="1891665" h="441960">
                <a:moveTo>
                  <a:pt x="896597" y="148332"/>
                </a:moveTo>
                <a:lnTo>
                  <a:pt x="810239" y="148332"/>
                </a:lnTo>
                <a:lnTo>
                  <a:pt x="810239" y="72134"/>
                </a:lnTo>
                <a:lnTo>
                  <a:pt x="510527" y="72134"/>
                </a:lnTo>
                <a:lnTo>
                  <a:pt x="510527" y="2539"/>
                </a:lnTo>
                <a:lnTo>
                  <a:pt x="896597" y="2539"/>
                </a:lnTo>
                <a:lnTo>
                  <a:pt x="896597" y="148332"/>
                </a:lnTo>
                <a:close/>
              </a:path>
              <a:path w="1891665" h="441960">
                <a:moveTo>
                  <a:pt x="714738" y="168651"/>
                </a:moveTo>
                <a:lnTo>
                  <a:pt x="628380" y="168651"/>
                </a:lnTo>
                <a:lnTo>
                  <a:pt x="628380" y="104137"/>
                </a:lnTo>
                <a:lnTo>
                  <a:pt x="714738" y="104137"/>
                </a:lnTo>
                <a:lnTo>
                  <a:pt x="714738" y="168651"/>
                </a:lnTo>
                <a:close/>
              </a:path>
              <a:path w="1891665" h="441960">
                <a:moveTo>
                  <a:pt x="924028" y="237230"/>
                </a:moveTo>
                <a:lnTo>
                  <a:pt x="485127" y="237230"/>
                </a:lnTo>
                <a:lnTo>
                  <a:pt x="485127" y="168651"/>
                </a:lnTo>
                <a:lnTo>
                  <a:pt x="924028" y="168651"/>
                </a:lnTo>
                <a:lnTo>
                  <a:pt x="924028" y="237230"/>
                </a:lnTo>
                <a:close/>
              </a:path>
              <a:path w="1891665" h="441960">
                <a:moveTo>
                  <a:pt x="704578" y="441440"/>
                </a:moveTo>
                <a:lnTo>
                  <a:pt x="639109" y="438275"/>
                </a:lnTo>
                <a:lnTo>
                  <a:pt x="584368" y="428306"/>
                </a:lnTo>
                <a:lnTo>
                  <a:pt x="542550" y="410827"/>
                </a:lnTo>
                <a:lnTo>
                  <a:pt x="506463" y="350511"/>
                </a:lnTo>
                <a:lnTo>
                  <a:pt x="515850" y="315890"/>
                </a:lnTo>
                <a:lnTo>
                  <a:pt x="542550" y="290194"/>
                </a:lnTo>
                <a:lnTo>
                  <a:pt x="584368" y="272716"/>
                </a:lnTo>
                <a:lnTo>
                  <a:pt x="639109" y="262747"/>
                </a:lnTo>
                <a:lnTo>
                  <a:pt x="704578" y="259581"/>
                </a:lnTo>
                <a:lnTo>
                  <a:pt x="770047" y="262747"/>
                </a:lnTo>
                <a:lnTo>
                  <a:pt x="824788" y="272716"/>
                </a:lnTo>
                <a:lnTo>
                  <a:pt x="866606" y="290194"/>
                </a:lnTo>
                <a:lnTo>
                  <a:pt x="893305" y="315890"/>
                </a:lnTo>
                <a:lnTo>
                  <a:pt x="895668" y="324603"/>
                </a:lnTo>
                <a:lnTo>
                  <a:pt x="704578" y="324603"/>
                </a:lnTo>
                <a:lnTo>
                  <a:pt x="661335" y="326223"/>
                </a:lnTo>
                <a:lnTo>
                  <a:pt x="627618" y="331080"/>
                </a:lnTo>
                <a:lnTo>
                  <a:pt x="605711" y="339176"/>
                </a:lnTo>
                <a:lnTo>
                  <a:pt x="597901" y="350511"/>
                </a:lnTo>
                <a:lnTo>
                  <a:pt x="605711" y="362060"/>
                </a:lnTo>
                <a:lnTo>
                  <a:pt x="627618" y="370132"/>
                </a:lnTo>
                <a:lnTo>
                  <a:pt x="661335" y="374870"/>
                </a:lnTo>
                <a:lnTo>
                  <a:pt x="704578" y="376418"/>
                </a:lnTo>
                <a:lnTo>
                  <a:pt x="895668" y="376418"/>
                </a:lnTo>
                <a:lnTo>
                  <a:pt x="893305" y="385131"/>
                </a:lnTo>
                <a:lnTo>
                  <a:pt x="866606" y="410827"/>
                </a:lnTo>
                <a:lnTo>
                  <a:pt x="824788" y="428306"/>
                </a:lnTo>
                <a:lnTo>
                  <a:pt x="770047" y="438275"/>
                </a:lnTo>
                <a:lnTo>
                  <a:pt x="704578" y="441440"/>
                </a:lnTo>
                <a:close/>
              </a:path>
              <a:path w="1891665" h="441960">
                <a:moveTo>
                  <a:pt x="895668" y="376418"/>
                </a:moveTo>
                <a:lnTo>
                  <a:pt x="704578" y="376418"/>
                </a:lnTo>
                <a:lnTo>
                  <a:pt x="747820" y="374870"/>
                </a:lnTo>
                <a:lnTo>
                  <a:pt x="781538" y="370132"/>
                </a:lnTo>
                <a:lnTo>
                  <a:pt x="803445" y="362060"/>
                </a:lnTo>
                <a:lnTo>
                  <a:pt x="811255" y="350511"/>
                </a:lnTo>
                <a:lnTo>
                  <a:pt x="803445" y="339176"/>
                </a:lnTo>
                <a:lnTo>
                  <a:pt x="781538" y="331080"/>
                </a:lnTo>
                <a:lnTo>
                  <a:pt x="747820" y="326223"/>
                </a:lnTo>
                <a:lnTo>
                  <a:pt x="704578" y="324603"/>
                </a:lnTo>
                <a:lnTo>
                  <a:pt x="895668" y="324603"/>
                </a:lnTo>
                <a:lnTo>
                  <a:pt x="902693" y="350511"/>
                </a:lnTo>
                <a:lnTo>
                  <a:pt x="895668" y="376418"/>
                </a:lnTo>
                <a:close/>
              </a:path>
              <a:path w="1891665" h="441960">
                <a:moveTo>
                  <a:pt x="1388329" y="436361"/>
                </a:moveTo>
                <a:lnTo>
                  <a:pt x="1302479" y="436361"/>
                </a:lnTo>
                <a:lnTo>
                  <a:pt x="1302479" y="2539"/>
                </a:lnTo>
                <a:lnTo>
                  <a:pt x="1388329" y="2539"/>
                </a:lnTo>
                <a:lnTo>
                  <a:pt x="1388329" y="436361"/>
                </a:lnTo>
                <a:close/>
              </a:path>
              <a:path w="1891665" h="441960">
                <a:moveTo>
                  <a:pt x="1265904" y="91437"/>
                </a:moveTo>
                <a:lnTo>
                  <a:pt x="988543" y="91437"/>
                </a:lnTo>
                <a:lnTo>
                  <a:pt x="988543" y="12699"/>
                </a:lnTo>
                <a:lnTo>
                  <a:pt x="1265904" y="12699"/>
                </a:lnTo>
                <a:lnTo>
                  <a:pt x="1265904" y="91437"/>
                </a:lnTo>
                <a:close/>
              </a:path>
              <a:path w="1891665" h="441960">
                <a:moveTo>
                  <a:pt x="976351" y="416041"/>
                </a:moveTo>
                <a:lnTo>
                  <a:pt x="976351" y="329683"/>
                </a:lnTo>
                <a:lnTo>
                  <a:pt x="1006353" y="319232"/>
                </a:lnTo>
                <a:lnTo>
                  <a:pt x="1032474" y="295686"/>
                </a:lnTo>
                <a:lnTo>
                  <a:pt x="1054137" y="260089"/>
                </a:lnTo>
                <a:lnTo>
                  <a:pt x="1070762" y="213486"/>
                </a:lnTo>
                <a:lnTo>
                  <a:pt x="1081770" y="156921"/>
                </a:lnTo>
                <a:lnTo>
                  <a:pt x="1086584" y="91437"/>
                </a:lnTo>
                <a:lnTo>
                  <a:pt x="1172942" y="91437"/>
                </a:lnTo>
                <a:lnTo>
                  <a:pt x="1171704" y="120202"/>
                </a:lnTo>
                <a:lnTo>
                  <a:pt x="1169513" y="147824"/>
                </a:lnTo>
                <a:lnTo>
                  <a:pt x="1166370" y="174303"/>
                </a:lnTo>
                <a:lnTo>
                  <a:pt x="1162274" y="199639"/>
                </a:lnTo>
                <a:lnTo>
                  <a:pt x="1235829" y="295140"/>
                </a:lnTo>
                <a:lnTo>
                  <a:pt x="1132811" y="295140"/>
                </a:lnTo>
                <a:lnTo>
                  <a:pt x="1102864" y="346534"/>
                </a:lnTo>
                <a:lnTo>
                  <a:pt x="1066201" y="384355"/>
                </a:lnTo>
                <a:lnTo>
                  <a:pt x="1023729" y="407794"/>
                </a:lnTo>
                <a:lnTo>
                  <a:pt x="976351" y="416041"/>
                </a:lnTo>
                <a:close/>
              </a:path>
              <a:path w="1891665" h="441960">
                <a:moveTo>
                  <a:pt x="1220185" y="414009"/>
                </a:moveTo>
                <a:lnTo>
                  <a:pt x="1132811" y="295140"/>
                </a:lnTo>
                <a:lnTo>
                  <a:pt x="1235829" y="295140"/>
                </a:lnTo>
                <a:lnTo>
                  <a:pt x="1288255" y="363210"/>
                </a:lnTo>
                <a:lnTo>
                  <a:pt x="1220185" y="414009"/>
                </a:lnTo>
                <a:close/>
              </a:path>
              <a:path w="1891665" h="441960">
                <a:moveTo>
                  <a:pt x="1869901" y="161539"/>
                </a:moveTo>
                <a:lnTo>
                  <a:pt x="1478751" y="161539"/>
                </a:lnTo>
                <a:lnTo>
                  <a:pt x="1478751" y="0"/>
                </a:lnTo>
                <a:lnTo>
                  <a:pt x="1564600" y="0"/>
                </a:lnTo>
                <a:lnTo>
                  <a:pt x="1564600" y="96009"/>
                </a:lnTo>
                <a:lnTo>
                  <a:pt x="1869901" y="96009"/>
                </a:lnTo>
                <a:lnTo>
                  <a:pt x="1869901" y="161539"/>
                </a:lnTo>
                <a:close/>
              </a:path>
              <a:path w="1891665" h="441960">
                <a:moveTo>
                  <a:pt x="1891236" y="251961"/>
                </a:moveTo>
                <a:lnTo>
                  <a:pt x="1452335" y="251961"/>
                </a:lnTo>
                <a:lnTo>
                  <a:pt x="1452335" y="185923"/>
                </a:lnTo>
                <a:lnTo>
                  <a:pt x="1891236" y="185923"/>
                </a:lnTo>
                <a:lnTo>
                  <a:pt x="1891236" y="251961"/>
                </a:lnTo>
                <a:close/>
              </a:path>
              <a:path w="1891665" h="441960">
                <a:moveTo>
                  <a:pt x="1671786" y="441440"/>
                </a:moveTo>
                <a:lnTo>
                  <a:pt x="1606316" y="438563"/>
                </a:lnTo>
                <a:lnTo>
                  <a:pt x="1551576" y="429395"/>
                </a:lnTo>
                <a:lnTo>
                  <a:pt x="1509758" y="413131"/>
                </a:lnTo>
                <a:lnTo>
                  <a:pt x="1473671" y="356099"/>
                </a:lnTo>
                <a:lnTo>
                  <a:pt x="1483058" y="323230"/>
                </a:lnTo>
                <a:lnTo>
                  <a:pt x="1509758" y="299066"/>
                </a:lnTo>
                <a:lnTo>
                  <a:pt x="1551576" y="282802"/>
                </a:lnTo>
                <a:lnTo>
                  <a:pt x="1606316" y="273634"/>
                </a:lnTo>
                <a:lnTo>
                  <a:pt x="1671786" y="270757"/>
                </a:lnTo>
                <a:lnTo>
                  <a:pt x="1737255" y="273634"/>
                </a:lnTo>
                <a:lnTo>
                  <a:pt x="1791996" y="282802"/>
                </a:lnTo>
                <a:lnTo>
                  <a:pt x="1833813" y="299066"/>
                </a:lnTo>
                <a:lnTo>
                  <a:pt x="1860513" y="323230"/>
                </a:lnTo>
                <a:lnTo>
                  <a:pt x="1863807" y="334763"/>
                </a:lnTo>
                <a:lnTo>
                  <a:pt x="1671786" y="334763"/>
                </a:lnTo>
                <a:lnTo>
                  <a:pt x="1628543" y="335954"/>
                </a:lnTo>
                <a:lnTo>
                  <a:pt x="1594826" y="339716"/>
                </a:lnTo>
                <a:lnTo>
                  <a:pt x="1572919" y="346336"/>
                </a:lnTo>
                <a:lnTo>
                  <a:pt x="1565108" y="356099"/>
                </a:lnTo>
                <a:lnTo>
                  <a:pt x="1572919" y="366076"/>
                </a:lnTo>
                <a:lnTo>
                  <a:pt x="1594826" y="372672"/>
                </a:lnTo>
                <a:lnTo>
                  <a:pt x="1628543" y="376315"/>
                </a:lnTo>
                <a:lnTo>
                  <a:pt x="1671786" y="377434"/>
                </a:lnTo>
                <a:lnTo>
                  <a:pt x="1863807" y="377434"/>
                </a:lnTo>
                <a:lnTo>
                  <a:pt x="1860513" y="388967"/>
                </a:lnTo>
                <a:lnTo>
                  <a:pt x="1833813" y="413131"/>
                </a:lnTo>
                <a:lnTo>
                  <a:pt x="1791996" y="429395"/>
                </a:lnTo>
                <a:lnTo>
                  <a:pt x="1737255" y="438563"/>
                </a:lnTo>
                <a:lnTo>
                  <a:pt x="1671786" y="441440"/>
                </a:lnTo>
                <a:close/>
              </a:path>
              <a:path w="1891665" h="441960">
                <a:moveTo>
                  <a:pt x="1863807" y="377434"/>
                </a:moveTo>
                <a:lnTo>
                  <a:pt x="1671786" y="377434"/>
                </a:lnTo>
                <a:lnTo>
                  <a:pt x="1715028" y="376315"/>
                </a:lnTo>
                <a:lnTo>
                  <a:pt x="1748746" y="372672"/>
                </a:lnTo>
                <a:lnTo>
                  <a:pt x="1770653" y="366076"/>
                </a:lnTo>
                <a:lnTo>
                  <a:pt x="1778463" y="356099"/>
                </a:lnTo>
                <a:lnTo>
                  <a:pt x="1770653" y="346336"/>
                </a:lnTo>
                <a:lnTo>
                  <a:pt x="1748746" y="339716"/>
                </a:lnTo>
                <a:lnTo>
                  <a:pt x="1715028" y="335954"/>
                </a:lnTo>
                <a:lnTo>
                  <a:pt x="1671786" y="334763"/>
                </a:lnTo>
                <a:lnTo>
                  <a:pt x="1863807" y="334763"/>
                </a:lnTo>
                <a:lnTo>
                  <a:pt x="1869901" y="356099"/>
                </a:lnTo>
                <a:lnTo>
                  <a:pt x="1863807" y="377434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658506" y="2002383"/>
            <a:ext cx="906144" cy="446405"/>
          </a:xfrm>
          <a:custGeom>
            <a:avLst/>
            <a:gdLst/>
            <a:ahLst/>
            <a:cxnLst/>
            <a:rect l="l" t="t" r="r" b="b"/>
            <a:pathLst>
              <a:path w="906145" h="446405">
                <a:moveTo>
                  <a:pt x="402833" y="446012"/>
                </a:moveTo>
                <a:lnTo>
                  <a:pt x="316984" y="446012"/>
                </a:lnTo>
                <a:lnTo>
                  <a:pt x="316984" y="12191"/>
                </a:lnTo>
                <a:lnTo>
                  <a:pt x="402833" y="12191"/>
                </a:lnTo>
                <a:lnTo>
                  <a:pt x="402833" y="446012"/>
                </a:lnTo>
                <a:close/>
              </a:path>
              <a:path w="906145" h="446405">
                <a:moveTo>
                  <a:pt x="0" y="425693"/>
                </a:moveTo>
                <a:lnTo>
                  <a:pt x="0" y="344415"/>
                </a:lnTo>
                <a:lnTo>
                  <a:pt x="48515" y="337611"/>
                </a:lnTo>
                <a:lnTo>
                  <a:pt x="88747" y="318771"/>
                </a:lnTo>
                <a:lnTo>
                  <a:pt x="120456" y="288727"/>
                </a:lnTo>
                <a:lnTo>
                  <a:pt x="143402" y="248311"/>
                </a:lnTo>
                <a:lnTo>
                  <a:pt x="157346" y="198357"/>
                </a:lnTo>
                <a:lnTo>
                  <a:pt x="162047" y="139696"/>
                </a:lnTo>
                <a:lnTo>
                  <a:pt x="162047" y="100581"/>
                </a:lnTo>
                <a:lnTo>
                  <a:pt x="0" y="100581"/>
                </a:lnTo>
                <a:lnTo>
                  <a:pt x="0" y="22351"/>
                </a:lnTo>
                <a:lnTo>
                  <a:pt x="249929" y="22351"/>
                </a:lnTo>
                <a:lnTo>
                  <a:pt x="249929" y="139696"/>
                </a:lnTo>
                <a:lnTo>
                  <a:pt x="246359" y="195929"/>
                </a:lnTo>
                <a:lnTo>
                  <a:pt x="235890" y="246878"/>
                </a:lnTo>
                <a:lnTo>
                  <a:pt x="218886" y="292186"/>
                </a:lnTo>
                <a:lnTo>
                  <a:pt x="195710" y="331499"/>
                </a:lnTo>
                <a:lnTo>
                  <a:pt x="166728" y="364461"/>
                </a:lnTo>
                <a:lnTo>
                  <a:pt x="132302" y="390717"/>
                </a:lnTo>
                <a:lnTo>
                  <a:pt x="92796" y="409911"/>
                </a:lnTo>
                <a:lnTo>
                  <a:pt x="48574" y="421688"/>
                </a:lnTo>
                <a:lnTo>
                  <a:pt x="0" y="425693"/>
                </a:lnTo>
                <a:close/>
              </a:path>
              <a:path w="906145" h="446405">
                <a:moveTo>
                  <a:pt x="479540" y="168143"/>
                </a:moveTo>
                <a:lnTo>
                  <a:pt x="479540" y="100581"/>
                </a:lnTo>
                <a:lnTo>
                  <a:pt x="528514" y="94266"/>
                </a:lnTo>
                <a:lnTo>
                  <a:pt x="573976" y="80538"/>
                </a:lnTo>
                <a:lnTo>
                  <a:pt x="612783" y="59909"/>
                </a:lnTo>
                <a:lnTo>
                  <a:pt x="641787" y="32893"/>
                </a:lnTo>
                <a:lnTo>
                  <a:pt x="657843" y="0"/>
                </a:lnTo>
                <a:lnTo>
                  <a:pt x="744709" y="15239"/>
                </a:lnTo>
                <a:lnTo>
                  <a:pt x="742137" y="24581"/>
                </a:lnTo>
                <a:lnTo>
                  <a:pt x="738994" y="33590"/>
                </a:lnTo>
                <a:lnTo>
                  <a:pt x="735279" y="42313"/>
                </a:lnTo>
                <a:lnTo>
                  <a:pt x="730993" y="50798"/>
                </a:lnTo>
                <a:lnTo>
                  <a:pt x="891909" y="103629"/>
                </a:lnTo>
                <a:lnTo>
                  <a:pt x="685274" y="103629"/>
                </a:lnTo>
                <a:lnTo>
                  <a:pt x="643556" y="129997"/>
                </a:lnTo>
                <a:lnTo>
                  <a:pt x="594218" y="149983"/>
                </a:lnTo>
                <a:lnTo>
                  <a:pt x="538974" y="162921"/>
                </a:lnTo>
                <a:lnTo>
                  <a:pt x="479540" y="168143"/>
                </a:lnTo>
                <a:close/>
              </a:path>
              <a:path w="906145" h="446405">
                <a:moveTo>
                  <a:pt x="872722" y="169159"/>
                </a:moveTo>
                <a:lnTo>
                  <a:pt x="685274" y="103629"/>
                </a:lnTo>
                <a:lnTo>
                  <a:pt x="891909" y="103629"/>
                </a:lnTo>
                <a:lnTo>
                  <a:pt x="899645" y="106169"/>
                </a:lnTo>
                <a:lnTo>
                  <a:pt x="872722" y="169159"/>
                </a:lnTo>
                <a:close/>
              </a:path>
              <a:path w="906145" h="446405">
                <a:moveTo>
                  <a:pt x="905741" y="243325"/>
                </a:moveTo>
                <a:lnTo>
                  <a:pt x="466840" y="243325"/>
                </a:lnTo>
                <a:lnTo>
                  <a:pt x="466840" y="180843"/>
                </a:lnTo>
                <a:lnTo>
                  <a:pt x="905741" y="180843"/>
                </a:lnTo>
                <a:lnTo>
                  <a:pt x="905741" y="243325"/>
                </a:lnTo>
                <a:close/>
              </a:path>
              <a:path w="906145" h="446405">
                <a:moveTo>
                  <a:pt x="728961" y="262121"/>
                </a:moveTo>
                <a:lnTo>
                  <a:pt x="643619" y="262121"/>
                </a:lnTo>
                <a:lnTo>
                  <a:pt x="643619" y="243325"/>
                </a:lnTo>
                <a:lnTo>
                  <a:pt x="728961" y="243325"/>
                </a:lnTo>
                <a:lnTo>
                  <a:pt x="728961" y="262121"/>
                </a:lnTo>
                <a:close/>
              </a:path>
              <a:path w="906145" h="446405">
                <a:moveTo>
                  <a:pt x="884913" y="446012"/>
                </a:moveTo>
                <a:lnTo>
                  <a:pt x="492747" y="446012"/>
                </a:lnTo>
                <a:lnTo>
                  <a:pt x="492747" y="331207"/>
                </a:lnTo>
                <a:lnTo>
                  <a:pt x="796524" y="331207"/>
                </a:lnTo>
                <a:lnTo>
                  <a:pt x="796524" y="315968"/>
                </a:lnTo>
                <a:lnTo>
                  <a:pt x="491731" y="315968"/>
                </a:lnTo>
                <a:lnTo>
                  <a:pt x="491731" y="262121"/>
                </a:lnTo>
                <a:lnTo>
                  <a:pt x="880342" y="262121"/>
                </a:lnTo>
                <a:lnTo>
                  <a:pt x="880342" y="376418"/>
                </a:lnTo>
                <a:lnTo>
                  <a:pt x="576565" y="376418"/>
                </a:lnTo>
                <a:lnTo>
                  <a:pt x="576565" y="391658"/>
                </a:lnTo>
                <a:lnTo>
                  <a:pt x="884913" y="391658"/>
                </a:lnTo>
                <a:lnTo>
                  <a:pt x="884913" y="446012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696419" y="3023562"/>
            <a:ext cx="1289685" cy="446405"/>
          </a:xfrm>
          <a:custGeom>
            <a:avLst/>
            <a:gdLst/>
            <a:ahLst/>
            <a:cxnLst/>
            <a:rect l="l" t="t" r="r" b="b"/>
            <a:pathLst>
              <a:path w="1289685" h="446404">
                <a:moveTo>
                  <a:pt x="161031" y="121408"/>
                </a:moveTo>
                <a:lnTo>
                  <a:pt x="87373" y="121408"/>
                </a:lnTo>
                <a:lnTo>
                  <a:pt x="105661" y="19811"/>
                </a:lnTo>
                <a:lnTo>
                  <a:pt x="179319" y="19811"/>
                </a:lnTo>
                <a:lnTo>
                  <a:pt x="161031" y="121408"/>
                </a:lnTo>
                <a:close/>
              </a:path>
              <a:path w="1289685" h="446404">
                <a:moveTo>
                  <a:pt x="293108" y="121408"/>
                </a:moveTo>
                <a:lnTo>
                  <a:pt x="219450" y="121408"/>
                </a:lnTo>
                <a:lnTo>
                  <a:pt x="237738" y="19811"/>
                </a:lnTo>
                <a:lnTo>
                  <a:pt x="311396" y="19811"/>
                </a:lnTo>
                <a:lnTo>
                  <a:pt x="293108" y="121408"/>
                </a:lnTo>
                <a:close/>
              </a:path>
              <a:path w="1289685" h="446404">
                <a:moveTo>
                  <a:pt x="342383" y="187447"/>
                </a:moveTo>
                <a:lnTo>
                  <a:pt x="27431" y="187447"/>
                </a:lnTo>
                <a:lnTo>
                  <a:pt x="27431" y="121408"/>
                </a:lnTo>
                <a:lnTo>
                  <a:pt x="342383" y="121408"/>
                </a:lnTo>
                <a:lnTo>
                  <a:pt x="342383" y="187447"/>
                </a:lnTo>
                <a:close/>
              </a:path>
              <a:path w="1289685" h="446404">
                <a:moveTo>
                  <a:pt x="135124" y="266185"/>
                </a:moveTo>
                <a:lnTo>
                  <a:pt x="61466" y="266185"/>
                </a:lnTo>
                <a:lnTo>
                  <a:pt x="75182" y="187447"/>
                </a:lnTo>
                <a:lnTo>
                  <a:pt x="148840" y="187447"/>
                </a:lnTo>
                <a:lnTo>
                  <a:pt x="135124" y="266185"/>
                </a:lnTo>
                <a:close/>
              </a:path>
              <a:path w="1289685" h="446404">
                <a:moveTo>
                  <a:pt x="267201" y="266185"/>
                </a:moveTo>
                <a:lnTo>
                  <a:pt x="193543" y="266185"/>
                </a:lnTo>
                <a:lnTo>
                  <a:pt x="207258" y="187447"/>
                </a:lnTo>
                <a:lnTo>
                  <a:pt x="280916" y="187447"/>
                </a:lnTo>
                <a:lnTo>
                  <a:pt x="267201" y="266185"/>
                </a:lnTo>
                <a:close/>
              </a:path>
              <a:path w="1289685" h="446404">
                <a:moveTo>
                  <a:pt x="314952" y="332223"/>
                </a:moveTo>
                <a:lnTo>
                  <a:pt x="0" y="332223"/>
                </a:lnTo>
                <a:lnTo>
                  <a:pt x="0" y="266185"/>
                </a:lnTo>
                <a:lnTo>
                  <a:pt x="314952" y="266185"/>
                </a:lnTo>
                <a:lnTo>
                  <a:pt x="314952" y="332223"/>
                </a:lnTo>
                <a:close/>
              </a:path>
              <a:path w="1289685" h="446404">
                <a:moveTo>
                  <a:pt x="104645" y="433821"/>
                </a:moveTo>
                <a:lnTo>
                  <a:pt x="30987" y="433821"/>
                </a:lnTo>
                <a:lnTo>
                  <a:pt x="49274" y="332223"/>
                </a:lnTo>
                <a:lnTo>
                  <a:pt x="122932" y="332223"/>
                </a:lnTo>
                <a:lnTo>
                  <a:pt x="104645" y="433821"/>
                </a:lnTo>
                <a:close/>
              </a:path>
              <a:path w="1289685" h="446404">
                <a:moveTo>
                  <a:pt x="236722" y="433821"/>
                </a:moveTo>
                <a:lnTo>
                  <a:pt x="163063" y="433821"/>
                </a:lnTo>
                <a:lnTo>
                  <a:pt x="181351" y="332223"/>
                </a:lnTo>
                <a:lnTo>
                  <a:pt x="255009" y="332223"/>
                </a:lnTo>
                <a:lnTo>
                  <a:pt x="236722" y="433821"/>
                </a:lnTo>
                <a:close/>
              </a:path>
              <a:path w="1289685" h="446404">
                <a:moveTo>
                  <a:pt x="599425" y="176779"/>
                </a:moveTo>
                <a:lnTo>
                  <a:pt x="534930" y="173585"/>
                </a:lnTo>
                <a:lnTo>
                  <a:pt x="480312" y="163661"/>
                </a:lnTo>
                <a:lnTo>
                  <a:pt x="438128" y="146495"/>
                </a:lnTo>
                <a:lnTo>
                  <a:pt x="401309" y="88389"/>
                </a:lnTo>
                <a:lnTo>
                  <a:pt x="410941" y="55203"/>
                </a:lnTo>
                <a:lnTo>
                  <a:pt x="438128" y="30284"/>
                </a:lnTo>
                <a:lnTo>
                  <a:pt x="480312" y="13118"/>
                </a:lnTo>
                <a:lnTo>
                  <a:pt x="534930" y="3194"/>
                </a:lnTo>
                <a:lnTo>
                  <a:pt x="599425" y="0"/>
                </a:lnTo>
                <a:lnTo>
                  <a:pt x="663919" y="3194"/>
                </a:lnTo>
                <a:lnTo>
                  <a:pt x="718537" y="13118"/>
                </a:lnTo>
                <a:lnTo>
                  <a:pt x="760721" y="30284"/>
                </a:lnTo>
                <a:lnTo>
                  <a:pt x="787908" y="55203"/>
                </a:lnTo>
                <a:lnTo>
                  <a:pt x="790610" y="64514"/>
                </a:lnTo>
                <a:lnTo>
                  <a:pt x="599425" y="64514"/>
                </a:lnTo>
                <a:lnTo>
                  <a:pt x="555325" y="65958"/>
                </a:lnTo>
                <a:lnTo>
                  <a:pt x="521702" y="70356"/>
                </a:lnTo>
                <a:lnTo>
                  <a:pt x="500272" y="77801"/>
                </a:lnTo>
                <a:lnTo>
                  <a:pt x="492747" y="88389"/>
                </a:lnTo>
                <a:lnTo>
                  <a:pt x="500272" y="99192"/>
                </a:lnTo>
                <a:lnTo>
                  <a:pt x="521702" y="106613"/>
                </a:lnTo>
                <a:lnTo>
                  <a:pt x="555325" y="110892"/>
                </a:lnTo>
                <a:lnTo>
                  <a:pt x="599425" y="112265"/>
                </a:lnTo>
                <a:lnTo>
                  <a:pt x="790610" y="112265"/>
                </a:lnTo>
                <a:lnTo>
                  <a:pt x="787908" y="121575"/>
                </a:lnTo>
                <a:lnTo>
                  <a:pt x="760721" y="146495"/>
                </a:lnTo>
                <a:lnTo>
                  <a:pt x="718537" y="163661"/>
                </a:lnTo>
                <a:lnTo>
                  <a:pt x="663919" y="173585"/>
                </a:lnTo>
                <a:lnTo>
                  <a:pt x="599425" y="176779"/>
                </a:lnTo>
                <a:close/>
              </a:path>
              <a:path w="1289685" h="446404">
                <a:moveTo>
                  <a:pt x="790610" y="112265"/>
                </a:moveTo>
                <a:lnTo>
                  <a:pt x="599425" y="112265"/>
                </a:lnTo>
                <a:lnTo>
                  <a:pt x="643524" y="110892"/>
                </a:lnTo>
                <a:lnTo>
                  <a:pt x="677147" y="106613"/>
                </a:lnTo>
                <a:lnTo>
                  <a:pt x="698577" y="99192"/>
                </a:lnTo>
                <a:lnTo>
                  <a:pt x="706102" y="88389"/>
                </a:lnTo>
                <a:lnTo>
                  <a:pt x="698577" y="77801"/>
                </a:lnTo>
                <a:lnTo>
                  <a:pt x="677147" y="70356"/>
                </a:lnTo>
                <a:lnTo>
                  <a:pt x="643524" y="65958"/>
                </a:lnTo>
                <a:lnTo>
                  <a:pt x="599425" y="64514"/>
                </a:lnTo>
                <a:lnTo>
                  <a:pt x="790610" y="64514"/>
                </a:lnTo>
                <a:lnTo>
                  <a:pt x="797540" y="88389"/>
                </a:lnTo>
                <a:lnTo>
                  <a:pt x="790610" y="112265"/>
                </a:lnTo>
                <a:close/>
              </a:path>
              <a:path w="1289685" h="446404">
                <a:moveTo>
                  <a:pt x="818875" y="258565"/>
                </a:moveTo>
                <a:lnTo>
                  <a:pt x="379974" y="258565"/>
                </a:lnTo>
                <a:lnTo>
                  <a:pt x="379974" y="192527"/>
                </a:lnTo>
                <a:lnTo>
                  <a:pt x="818875" y="192527"/>
                </a:lnTo>
                <a:lnTo>
                  <a:pt x="818875" y="258565"/>
                </a:lnTo>
                <a:close/>
              </a:path>
              <a:path w="1289685" h="446404">
                <a:moveTo>
                  <a:pt x="793476" y="440932"/>
                </a:moveTo>
                <a:lnTo>
                  <a:pt x="405373" y="440932"/>
                </a:lnTo>
                <a:lnTo>
                  <a:pt x="405373" y="280916"/>
                </a:lnTo>
                <a:lnTo>
                  <a:pt x="793476" y="280916"/>
                </a:lnTo>
                <a:lnTo>
                  <a:pt x="793476" y="345431"/>
                </a:lnTo>
                <a:lnTo>
                  <a:pt x="490207" y="345431"/>
                </a:lnTo>
                <a:lnTo>
                  <a:pt x="490207" y="376418"/>
                </a:lnTo>
                <a:lnTo>
                  <a:pt x="793476" y="376418"/>
                </a:lnTo>
                <a:lnTo>
                  <a:pt x="793476" y="440932"/>
                </a:lnTo>
                <a:close/>
              </a:path>
              <a:path w="1289685" h="446404">
                <a:moveTo>
                  <a:pt x="793476" y="376418"/>
                </a:moveTo>
                <a:lnTo>
                  <a:pt x="708642" y="376418"/>
                </a:lnTo>
                <a:lnTo>
                  <a:pt x="708642" y="345431"/>
                </a:lnTo>
                <a:lnTo>
                  <a:pt x="793476" y="345431"/>
                </a:lnTo>
                <a:lnTo>
                  <a:pt x="793476" y="376418"/>
                </a:lnTo>
                <a:close/>
              </a:path>
              <a:path w="1289685" h="446404">
                <a:moveTo>
                  <a:pt x="1285207" y="249929"/>
                </a:moveTo>
                <a:lnTo>
                  <a:pt x="1199358" y="249929"/>
                </a:lnTo>
                <a:lnTo>
                  <a:pt x="1199358" y="128520"/>
                </a:lnTo>
                <a:lnTo>
                  <a:pt x="1121128" y="128520"/>
                </a:lnTo>
                <a:lnTo>
                  <a:pt x="1121128" y="51814"/>
                </a:lnTo>
                <a:lnTo>
                  <a:pt x="1199358" y="51814"/>
                </a:lnTo>
                <a:lnTo>
                  <a:pt x="1199358" y="7111"/>
                </a:lnTo>
                <a:lnTo>
                  <a:pt x="1285207" y="7111"/>
                </a:lnTo>
                <a:lnTo>
                  <a:pt x="1285207" y="249929"/>
                </a:lnTo>
                <a:close/>
              </a:path>
              <a:path w="1289685" h="446404">
                <a:moveTo>
                  <a:pt x="862562" y="247897"/>
                </a:moveTo>
                <a:lnTo>
                  <a:pt x="862562" y="170683"/>
                </a:lnTo>
                <a:lnTo>
                  <a:pt x="900299" y="159150"/>
                </a:lnTo>
                <a:lnTo>
                  <a:pt x="931721" y="135474"/>
                </a:lnTo>
                <a:lnTo>
                  <a:pt x="955755" y="101410"/>
                </a:lnTo>
                <a:lnTo>
                  <a:pt x="971328" y="58715"/>
                </a:lnTo>
                <a:lnTo>
                  <a:pt x="977367" y="9143"/>
                </a:lnTo>
                <a:lnTo>
                  <a:pt x="1063725" y="14223"/>
                </a:lnTo>
                <a:lnTo>
                  <a:pt x="1062780" y="36789"/>
                </a:lnTo>
                <a:lnTo>
                  <a:pt x="1059979" y="58736"/>
                </a:lnTo>
                <a:lnTo>
                  <a:pt x="1055367" y="80015"/>
                </a:lnTo>
                <a:lnTo>
                  <a:pt x="1048993" y="100581"/>
                </a:lnTo>
                <a:lnTo>
                  <a:pt x="1145478" y="165603"/>
                </a:lnTo>
                <a:lnTo>
                  <a:pt x="1014450" y="165603"/>
                </a:lnTo>
                <a:lnTo>
                  <a:pt x="984360" y="197892"/>
                </a:lnTo>
                <a:lnTo>
                  <a:pt x="948602" y="223133"/>
                </a:lnTo>
                <a:lnTo>
                  <a:pt x="907797" y="240182"/>
                </a:lnTo>
                <a:lnTo>
                  <a:pt x="862562" y="247897"/>
                </a:lnTo>
                <a:close/>
              </a:path>
              <a:path w="1289685" h="446404">
                <a:moveTo>
                  <a:pt x="1118588" y="238246"/>
                </a:moveTo>
                <a:lnTo>
                  <a:pt x="1014450" y="165603"/>
                </a:lnTo>
                <a:lnTo>
                  <a:pt x="1145478" y="165603"/>
                </a:lnTo>
                <a:lnTo>
                  <a:pt x="1165830" y="179319"/>
                </a:lnTo>
                <a:lnTo>
                  <a:pt x="1118588" y="238246"/>
                </a:lnTo>
                <a:close/>
              </a:path>
              <a:path w="1289685" h="446404">
                <a:moveTo>
                  <a:pt x="1091156" y="446012"/>
                </a:moveTo>
                <a:lnTo>
                  <a:pt x="1028028" y="442912"/>
                </a:lnTo>
                <a:lnTo>
                  <a:pt x="973580" y="432910"/>
                </a:lnTo>
                <a:lnTo>
                  <a:pt x="930884" y="414960"/>
                </a:lnTo>
                <a:lnTo>
                  <a:pt x="903014" y="388012"/>
                </a:lnTo>
                <a:lnTo>
                  <a:pt x="893041" y="351019"/>
                </a:lnTo>
                <a:lnTo>
                  <a:pt x="903014" y="314025"/>
                </a:lnTo>
                <a:lnTo>
                  <a:pt x="930884" y="287077"/>
                </a:lnTo>
                <a:lnTo>
                  <a:pt x="973580" y="269127"/>
                </a:lnTo>
                <a:lnTo>
                  <a:pt x="1028028" y="259126"/>
                </a:lnTo>
                <a:lnTo>
                  <a:pt x="1091156" y="256025"/>
                </a:lnTo>
                <a:lnTo>
                  <a:pt x="1154285" y="259126"/>
                </a:lnTo>
                <a:lnTo>
                  <a:pt x="1208733" y="269127"/>
                </a:lnTo>
                <a:lnTo>
                  <a:pt x="1251428" y="287077"/>
                </a:lnTo>
                <a:lnTo>
                  <a:pt x="1279298" y="314025"/>
                </a:lnTo>
                <a:lnTo>
                  <a:pt x="1281876" y="323587"/>
                </a:lnTo>
                <a:lnTo>
                  <a:pt x="1091156" y="323587"/>
                </a:lnTo>
                <a:lnTo>
                  <a:pt x="1050001" y="325159"/>
                </a:lnTo>
                <a:lnTo>
                  <a:pt x="1016419" y="330064"/>
                </a:lnTo>
                <a:lnTo>
                  <a:pt x="993789" y="338589"/>
                </a:lnTo>
                <a:lnTo>
                  <a:pt x="985495" y="351019"/>
                </a:lnTo>
                <a:lnTo>
                  <a:pt x="993789" y="363663"/>
                </a:lnTo>
                <a:lnTo>
                  <a:pt x="1016419" y="372164"/>
                </a:lnTo>
                <a:lnTo>
                  <a:pt x="1050001" y="376950"/>
                </a:lnTo>
                <a:lnTo>
                  <a:pt x="1091156" y="378450"/>
                </a:lnTo>
                <a:lnTo>
                  <a:pt x="1281876" y="378450"/>
                </a:lnTo>
                <a:lnTo>
                  <a:pt x="1279298" y="388012"/>
                </a:lnTo>
                <a:lnTo>
                  <a:pt x="1251428" y="414960"/>
                </a:lnTo>
                <a:lnTo>
                  <a:pt x="1208733" y="432910"/>
                </a:lnTo>
                <a:lnTo>
                  <a:pt x="1154285" y="442912"/>
                </a:lnTo>
                <a:lnTo>
                  <a:pt x="1091156" y="446012"/>
                </a:lnTo>
                <a:close/>
              </a:path>
              <a:path w="1289685" h="446404">
                <a:moveTo>
                  <a:pt x="1281876" y="378450"/>
                </a:moveTo>
                <a:lnTo>
                  <a:pt x="1091156" y="378450"/>
                </a:lnTo>
                <a:lnTo>
                  <a:pt x="1132311" y="376950"/>
                </a:lnTo>
                <a:lnTo>
                  <a:pt x="1165894" y="372164"/>
                </a:lnTo>
                <a:lnTo>
                  <a:pt x="1188523" y="363663"/>
                </a:lnTo>
                <a:lnTo>
                  <a:pt x="1196818" y="351019"/>
                </a:lnTo>
                <a:lnTo>
                  <a:pt x="1188523" y="338589"/>
                </a:lnTo>
                <a:lnTo>
                  <a:pt x="1165894" y="330064"/>
                </a:lnTo>
                <a:lnTo>
                  <a:pt x="1132311" y="325159"/>
                </a:lnTo>
                <a:lnTo>
                  <a:pt x="1091156" y="323587"/>
                </a:lnTo>
                <a:lnTo>
                  <a:pt x="1281876" y="323587"/>
                </a:lnTo>
                <a:lnTo>
                  <a:pt x="1289271" y="351019"/>
                </a:lnTo>
                <a:lnTo>
                  <a:pt x="1281876" y="37845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78896" y="3030674"/>
            <a:ext cx="904875" cy="439420"/>
          </a:xfrm>
          <a:custGeom>
            <a:avLst/>
            <a:gdLst/>
            <a:ahLst/>
            <a:cxnLst/>
            <a:rect l="l" t="t" r="r" b="b"/>
            <a:pathLst>
              <a:path w="904875" h="439420">
                <a:moveTo>
                  <a:pt x="421121" y="321047"/>
                </a:moveTo>
                <a:lnTo>
                  <a:pt x="335271" y="321047"/>
                </a:lnTo>
                <a:lnTo>
                  <a:pt x="335271" y="0"/>
                </a:lnTo>
                <a:lnTo>
                  <a:pt x="421121" y="0"/>
                </a:lnTo>
                <a:lnTo>
                  <a:pt x="421121" y="321047"/>
                </a:lnTo>
                <a:close/>
              </a:path>
              <a:path w="904875" h="439420">
                <a:moveTo>
                  <a:pt x="142744" y="260597"/>
                </a:moveTo>
                <a:lnTo>
                  <a:pt x="95322" y="254631"/>
                </a:lnTo>
                <a:lnTo>
                  <a:pt x="55850" y="237498"/>
                </a:lnTo>
                <a:lnTo>
                  <a:pt x="25813" y="210343"/>
                </a:lnTo>
                <a:lnTo>
                  <a:pt x="6701" y="174312"/>
                </a:lnTo>
                <a:lnTo>
                  <a:pt x="0" y="130552"/>
                </a:lnTo>
                <a:lnTo>
                  <a:pt x="6701" y="86987"/>
                </a:lnTo>
                <a:lnTo>
                  <a:pt x="25813" y="50981"/>
                </a:lnTo>
                <a:lnTo>
                  <a:pt x="55850" y="23753"/>
                </a:lnTo>
                <a:lnTo>
                  <a:pt x="95322" y="6522"/>
                </a:lnTo>
                <a:lnTo>
                  <a:pt x="142744" y="507"/>
                </a:lnTo>
                <a:lnTo>
                  <a:pt x="190166" y="6522"/>
                </a:lnTo>
                <a:lnTo>
                  <a:pt x="229638" y="23753"/>
                </a:lnTo>
                <a:lnTo>
                  <a:pt x="259674" y="50981"/>
                </a:lnTo>
                <a:lnTo>
                  <a:pt x="270903" y="72134"/>
                </a:lnTo>
                <a:lnTo>
                  <a:pt x="142744" y="72134"/>
                </a:lnTo>
                <a:lnTo>
                  <a:pt x="119845" y="75975"/>
                </a:lnTo>
                <a:lnTo>
                  <a:pt x="101660" y="87246"/>
                </a:lnTo>
                <a:lnTo>
                  <a:pt x="89667" y="105566"/>
                </a:lnTo>
                <a:lnTo>
                  <a:pt x="85341" y="130552"/>
                </a:lnTo>
                <a:lnTo>
                  <a:pt x="89667" y="155539"/>
                </a:lnTo>
                <a:lnTo>
                  <a:pt x="101660" y="173858"/>
                </a:lnTo>
                <a:lnTo>
                  <a:pt x="119845" y="185129"/>
                </a:lnTo>
                <a:lnTo>
                  <a:pt x="142744" y="188971"/>
                </a:lnTo>
                <a:lnTo>
                  <a:pt x="271011" y="188971"/>
                </a:lnTo>
                <a:lnTo>
                  <a:pt x="259674" y="210343"/>
                </a:lnTo>
                <a:lnTo>
                  <a:pt x="229638" y="237498"/>
                </a:lnTo>
                <a:lnTo>
                  <a:pt x="190166" y="254631"/>
                </a:lnTo>
                <a:lnTo>
                  <a:pt x="142744" y="260597"/>
                </a:lnTo>
                <a:close/>
              </a:path>
              <a:path w="904875" h="439420">
                <a:moveTo>
                  <a:pt x="271011" y="188971"/>
                </a:moveTo>
                <a:lnTo>
                  <a:pt x="142744" y="188971"/>
                </a:lnTo>
                <a:lnTo>
                  <a:pt x="165643" y="185129"/>
                </a:lnTo>
                <a:lnTo>
                  <a:pt x="183827" y="173858"/>
                </a:lnTo>
                <a:lnTo>
                  <a:pt x="195821" y="155539"/>
                </a:lnTo>
                <a:lnTo>
                  <a:pt x="200147" y="130552"/>
                </a:lnTo>
                <a:lnTo>
                  <a:pt x="195821" y="105566"/>
                </a:lnTo>
                <a:lnTo>
                  <a:pt x="183827" y="87246"/>
                </a:lnTo>
                <a:lnTo>
                  <a:pt x="165643" y="75975"/>
                </a:lnTo>
                <a:lnTo>
                  <a:pt x="142744" y="72134"/>
                </a:lnTo>
                <a:lnTo>
                  <a:pt x="270903" y="72134"/>
                </a:lnTo>
                <a:lnTo>
                  <a:pt x="278787" y="86987"/>
                </a:lnTo>
                <a:lnTo>
                  <a:pt x="285488" y="130552"/>
                </a:lnTo>
                <a:lnTo>
                  <a:pt x="278787" y="174312"/>
                </a:lnTo>
                <a:lnTo>
                  <a:pt x="271011" y="188971"/>
                </a:lnTo>
                <a:close/>
              </a:path>
              <a:path w="904875" h="439420">
                <a:moveTo>
                  <a:pt x="427217" y="433821"/>
                </a:moveTo>
                <a:lnTo>
                  <a:pt x="38099" y="433821"/>
                </a:lnTo>
                <a:lnTo>
                  <a:pt x="38099" y="281932"/>
                </a:lnTo>
                <a:lnTo>
                  <a:pt x="125472" y="281932"/>
                </a:lnTo>
                <a:lnTo>
                  <a:pt x="125472" y="356607"/>
                </a:lnTo>
                <a:lnTo>
                  <a:pt x="427217" y="356607"/>
                </a:lnTo>
                <a:lnTo>
                  <a:pt x="427217" y="433821"/>
                </a:lnTo>
                <a:close/>
              </a:path>
              <a:path w="904875" h="439420">
                <a:moveTo>
                  <a:pt x="904725" y="258057"/>
                </a:moveTo>
                <a:lnTo>
                  <a:pt x="818875" y="258057"/>
                </a:lnTo>
                <a:lnTo>
                  <a:pt x="818875" y="0"/>
                </a:lnTo>
                <a:lnTo>
                  <a:pt x="904725" y="0"/>
                </a:lnTo>
                <a:lnTo>
                  <a:pt x="904725" y="258057"/>
                </a:lnTo>
                <a:close/>
              </a:path>
              <a:path w="904875" h="439420">
                <a:moveTo>
                  <a:pt x="490715" y="251961"/>
                </a:moveTo>
                <a:lnTo>
                  <a:pt x="490715" y="173223"/>
                </a:lnTo>
                <a:lnTo>
                  <a:pt x="529213" y="161174"/>
                </a:lnTo>
                <a:lnTo>
                  <a:pt x="561565" y="136079"/>
                </a:lnTo>
                <a:lnTo>
                  <a:pt x="586505" y="99890"/>
                </a:lnTo>
                <a:lnTo>
                  <a:pt x="602765" y="54557"/>
                </a:lnTo>
                <a:lnTo>
                  <a:pt x="609076" y="2031"/>
                </a:lnTo>
                <a:lnTo>
                  <a:pt x="695434" y="7111"/>
                </a:lnTo>
                <a:lnTo>
                  <a:pt x="694307" y="31669"/>
                </a:lnTo>
                <a:lnTo>
                  <a:pt x="690989" y="55751"/>
                </a:lnTo>
                <a:lnTo>
                  <a:pt x="685576" y="79261"/>
                </a:lnTo>
                <a:lnTo>
                  <a:pt x="678163" y="102105"/>
                </a:lnTo>
                <a:lnTo>
                  <a:pt x="775649" y="167635"/>
                </a:lnTo>
                <a:lnTo>
                  <a:pt x="642095" y="167635"/>
                </a:lnTo>
                <a:lnTo>
                  <a:pt x="611656" y="200742"/>
                </a:lnTo>
                <a:lnTo>
                  <a:pt x="575740" y="226752"/>
                </a:lnTo>
                <a:lnTo>
                  <a:pt x="535156" y="244286"/>
                </a:lnTo>
                <a:lnTo>
                  <a:pt x="490715" y="251961"/>
                </a:lnTo>
                <a:close/>
              </a:path>
              <a:path w="904875" h="439420">
                <a:moveTo>
                  <a:pt x="752837" y="244849"/>
                </a:moveTo>
                <a:lnTo>
                  <a:pt x="642095" y="167635"/>
                </a:lnTo>
                <a:lnTo>
                  <a:pt x="775649" y="167635"/>
                </a:lnTo>
                <a:lnTo>
                  <a:pt x="800588" y="184399"/>
                </a:lnTo>
                <a:lnTo>
                  <a:pt x="752837" y="244849"/>
                </a:lnTo>
                <a:close/>
              </a:path>
              <a:path w="904875" h="439420">
                <a:moveTo>
                  <a:pt x="904725" y="438901"/>
                </a:moveTo>
                <a:lnTo>
                  <a:pt x="817351" y="438901"/>
                </a:lnTo>
                <a:lnTo>
                  <a:pt x="817351" y="346955"/>
                </a:lnTo>
                <a:lnTo>
                  <a:pt x="514591" y="346955"/>
                </a:lnTo>
                <a:lnTo>
                  <a:pt x="514591" y="273297"/>
                </a:lnTo>
                <a:lnTo>
                  <a:pt x="904725" y="273297"/>
                </a:lnTo>
                <a:lnTo>
                  <a:pt x="904725" y="43890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6161883" y="608542"/>
            <a:ext cx="577850" cy="187960"/>
          </a:xfrm>
          <a:custGeom>
            <a:avLst/>
            <a:gdLst/>
            <a:ahLst/>
            <a:cxnLst/>
            <a:rect l="l" t="t" r="r" b="b"/>
            <a:pathLst>
              <a:path w="577850" h="187959">
                <a:moveTo>
                  <a:pt x="147755" y="187415"/>
                </a:moveTo>
                <a:lnTo>
                  <a:pt x="131206" y="187415"/>
                </a:lnTo>
                <a:lnTo>
                  <a:pt x="131206" y="0"/>
                </a:lnTo>
                <a:lnTo>
                  <a:pt x="147755" y="0"/>
                </a:lnTo>
                <a:lnTo>
                  <a:pt x="147755" y="76039"/>
                </a:lnTo>
                <a:lnTo>
                  <a:pt x="179066" y="76039"/>
                </a:lnTo>
                <a:lnTo>
                  <a:pt x="179066" y="90353"/>
                </a:lnTo>
                <a:lnTo>
                  <a:pt x="147755" y="90353"/>
                </a:lnTo>
                <a:lnTo>
                  <a:pt x="147755" y="187415"/>
                </a:lnTo>
                <a:close/>
              </a:path>
              <a:path w="577850" h="187959">
                <a:moveTo>
                  <a:pt x="10436" y="147308"/>
                </a:moveTo>
                <a:lnTo>
                  <a:pt x="0" y="134038"/>
                </a:lnTo>
                <a:lnTo>
                  <a:pt x="19177" y="120047"/>
                </a:lnTo>
                <a:lnTo>
                  <a:pt x="34777" y="99932"/>
                </a:lnTo>
                <a:lnTo>
                  <a:pt x="45288" y="75960"/>
                </a:lnTo>
                <a:lnTo>
                  <a:pt x="49202" y="50395"/>
                </a:lnTo>
                <a:lnTo>
                  <a:pt x="49202" y="16251"/>
                </a:lnTo>
                <a:lnTo>
                  <a:pt x="65603" y="16251"/>
                </a:lnTo>
                <a:lnTo>
                  <a:pt x="65603" y="50395"/>
                </a:lnTo>
                <a:lnTo>
                  <a:pt x="69358" y="74961"/>
                </a:lnTo>
                <a:lnTo>
                  <a:pt x="73778" y="84687"/>
                </a:lnTo>
                <a:lnTo>
                  <a:pt x="57626" y="84687"/>
                </a:lnTo>
                <a:lnTo>
                  <a:pt x="49697" y="104546"/>
                </a:lnTo>
                <a:lnTo>
                  <a:pt x="38812" y="122120"/>
                </a:lnTo>
                <a:lnTo>
                  <a:pt x="25536" y="136633"/>
                </a:lnTo>
                <a:lnTo>
                  <a:pt x="10436" y="147308"/>
                </a:lnTo>
                <a:close/>
              </a:path>
              <a:path w="577850" h="187959">
                <a:moveTo>
                  <a:pt x="103772" y="143730"/>
                </a:moveTo>
                <a:lnTo>
                  <a:pt x="89055" y="133603"/>
                </a:lnTo>
                <a:lnTo>
                  <a:pt x="76114" y="119911"/>
                </a:lnTo>
                <a:lnTo>
                  <a:pt x="65465" y="103369"/>
                </a:lnTo>
                <a:lnTo>
                  <a:pt x="57626" y="84687"/>
                </a:lnTo>
                <a:lnTo>
                  <a:pt x="73778" y="84687"/>
                </a:lnTo>
                <a:lnTo>
                  <a:pt x="79767" y="97864"/>
                </a:lnTo>
                <a:lnTo>
                  <a:pt x="95208" y="117048"/>
                </a:lnTo>
                <a:lnTo>
                  <a:pt x="114059" y="130460"/>
                </a:lnTo>
                <a:lnTo>
                  <a:pt x="103772" y="143730"/>
                </a:lnTo>
                <a:close/>
              </a:path>
              <a:path w="577850" h="187959">
                <a:moveTo>
                  <a:pt x="345590" y="124049"/>
                </a:moveTo>
                <a:lnTo>
                  <a:pt x="328891" y="122111"/>
                </a:lnTo>
                <a:lnTo>
                  <a:pt x="332945" y="96971"/>
                </a:lnTo>
                <a:lnTo>
                  <a:pt x="335042" y="74865"/>
                </a:lnTo>
                <a:lnTo>
                  <a:pt x="335852" y="55247"/>
                </a:lnTo>
                <a:lnTo>
                  <a:pt x="336048" y="37572"/>
                </a:lnTo>
                <a:lnTo>
                  <a:pt x="336048" y="32652"/>
                </a:lnTo>
                <a:lnTo>
                  <a:pt x="220497" y="32652"/>
                </a:lnTo>
                <a:lnTo>
                  <a:pt x="220497" y="18935"/>
                </a:lnTo>
                <a:lnTo>
                  <a:pt x="352598" y="18935"/>
                </a:lnTo>
                <a:lnTo>
                  <a:pt x="352598" y="37572"/>
                </a:lnTo>
                <a:lnTo>
                  <a:pt x="352405" y="55529"/>
                </a:lnTo>
                <a:lnTo>
                  <a:pt x="351610" y="75331"/>
                </a:lnTo>
                <a:lnTo>
                  <a:pt x="349558" y="97873"/>
                </a:lnTo>
                <a:lnTo>
                  <a:pt x="345590" y="124049"/>
                </a:lnTo>
                <a:close/>
              </a:path>
              <a:path w="577850" h="187959">
                <a:moveTo>
                  <a:pt x="285653" y="147010"/>
                </a:moveTo>
                <a:lnTo>
                  <a:pt x="269252" y="147010"/>
                </a:lnTo>
                <a:lnTo>
                  <a:pt x="269252" y="80065"/>
                </a:lnTo>
                <a:lnTo>
                  <a:pt x="285653" y="80065"/>
                </a:lnTo>
                <a:lnTo>
                  <a:pt x="285653" y="147010"/>
                </a:lnTo>
                <a:close/>
              </a:path>
              <a:path w="577850" h="187959">
                <a:moveTo>
                  <a:pt x="373173" y="160876"/>
                </a:moveTo>
                <a:lnTo>
                  <a:pt x="202307" y="160876"/>
                </a:lnTo>
                <a:lnTo>
                  <a:pt x="202307" y="147010"/>
                </a:lnTo>
                <a:lnTo>
                  <a:pt x="373173" y="147010"/>
                </a:lnTo>
                <a:lnTo>
                  <a:pt x="373173" y="160876"/>
                </a:lnTo>
                <a:close/>
              </a:path>
              <a:path w="577850" h="187959">
                <a:moveTo>
                  <a:pt x="546705" y="187415"/>
                </a:moveTo>
                <a:lnTo>
                  <a:pt x="530305" y="187415"/>
                </a:lnTo>
                <a:lnTo>
                  <a:pt x="530305" y="0"/>
                </a:lnTo>
                <a:lnTo>
                  <a:pt x="546705" y="0"/>
                </a:lnTo>
                <a:lnTo>
                  <a:pt x="546705" y="77381"/>
                </a:lnTo>
                <a:lnTo>
                  <a:pt x="577271" y="77381"/>
                </a:lnTo>
                <a:lnTo>
                  <a:pt x="577271" y="91546"/>
                </a:lnTo>
                <a:lnTo>
                  <a:pt x="546705" y="91546"/>
                </a:lnTo>
                <a:lnTo>
                  <a:pt x="546705" y="187415"/>
                </a:lnTo>
                <a:close/>
              </a:path>
              <a:path w="577850" h="187959">
                <a:moveTo>
                  <a:pt x="402379" y="146563"/>
                </a:moveTo>
                <a:lnTo>
                  <a:pt x="399546" y="132697"/>
                </a:lnTo>
                <a:lnTo>
                  <a:pt x="423774" y="132529"/>
                </a:lnTo>
                <a:lnTo>
                  <a:pt x="450239" y="132026"/>
                </a:lnTo>
                <a:lnTo>
                  <a:pt x="450239" y="99597"/>
                </a:lnTo>
                <a:lnTo>
                  <a:pt x="433159" y="94841"/>
                </a:lnTo>
                <a:lnTo>
                  <a:pt x="419944" y="85591"/>
                </a:lnTo>
                <a:lnTo>
                  <a:pt x="411440" y="72497"/>
                </a:lnTo>
                <a:lnTo>
                  <a:pt x="408492" y="56209"/>
                </a:lnTo>
                <a:lnTo>
                  <a:pt x="412103" y="38350"/>
                </a:lnTo>
                <a:lnTo>
                  <a:pt x="422395" y="24489"/>
                </a:lnTo>
                <a:lnTo>
                  <a:pt x="438223" y="15492"/>
                </a:lnTo>
                <a:lnTo>
                  <a:pt x="458440" y="12226"/>
                </a:lnTo>
                <a:lnTo>
                  <a:pt x="478363" y="15492"/>
                </a:lnTo>
                <a:lnTo>
                  <a:pt x="494148" y="24489"/>
                </a:lnTo>
                <a:lnTo>
                  <a:pt x="495577" y="26390"/>
                </a:lnTo>
                <a:lnTo>
                  <a:pt x="458440" y="26390"/>
                </a:lnTo>
                <a:lnTo>
                  <a:pt x="444827" y="28638"/>
                </a:lnTo>
                <a:lnTo>
                  <a:pt x="434081" y="34758"/>
                </a:lnTo>
                <a:lnTo>
                  <a:pt x="427052" y="44149"/>
                </a:lnTo>
                <a:lnTo>
                  <a:pt x="424594" y="56209"/>
                </a:lnTo>
                <a:lnTo>
                  <a:pt x="427052" y="68289"/>
                </a:lnTo>
                <a:lnTo>
                  <a:pt x="434081" y="77698"/>
                </a:lnTo>
                <a:lnTo>
                  <a:pt x="444827" y="83781"/>
                </a:lnTo>
                <a:lnTo>
                  <a:pt x="458440" y="85880"/>
                </a:lnTo>
                <a:lnTo>
                  <a:pt x="496171" y="85880"/>
                </a:lnTo>
                <a:lnTo>
                  <a:pt x="483552" y="94767"/>
                </a:lnTo>
                <a:lnTo>
                  <a:pt x="466789" y="99522"/>
                </a:lnTo>
                <a:lnTo>
                  <a:pt x="466789" y="131429"/>
                </a:lnTo>
                <a:lnTo>
                  <a:pt x="518632" y="131429"/>
                </a:lnTo>
                <a:lnTo>
                  <a:pt x="519421" y="139704"/>
                </a:lnTo>
                <a:lnTo>
                  <a:pt x="488972" y="143648"/>
                </a:lnTo>
                <a:lnTo>
                  <a:pt x="458328" y="145761"/>
                </a:lnTo>
                <a:lnTo>
                  <a:pt x="428969" y="146560"/>
                </a:lnTo>
                <a:lnTo>
                  <a:pt x="402379" y="146563"/>
                </a:lnTo>
                <a:close/>
              </a:path>
              <a:path w="577850" h="187959">
                <a:moveTo>
                  <a:pt x="496171" y="85880"/>
                </a:moveTo>
                <a:lnTo>
                  <a:pt x="458440" y="85880"/>
                </a:lnTo>
                <a:lnTo>
                  <a:pt x="471861" y="83781"/>
                </a:lnTo>
                <a:lnTo>
                  <a:pt x="482500" y="77698"/>
                </a:lnTo>
                <a:lnTo>
                  <a:pt x="489533" y="68289"/>
                </a:lnTo>
                <a:lnTo>
                  <a:pt x="492136" y="56209"/>
                </a:lnTo>
                <a:lnTo>
                  <a:pt x="489533" y="44149"/>
                </a:lnTo>
                <a:lnTo>
                  <a:pt x="482500" y="34758"/>
                </a:lnTo>
                <a:lnTo>
                  <a:pt x="471861" y="28638"/>
                </a:lnTo>
                <a:lnTo>
                  <a:pt x="458440" y="26390"/>
                </a:lnTo>
                <a:lnTo>
                  <a:pt x="495577" y="26390"/>
                </a:lnTo>
                <a:lnTo>
                  <a:pt x="504567" y="38350"/>
                </a:lnTo>
                <a:lnTo>
                  <a:pt x="508387" y="56209"/>
                </a:lnTo>
                <a:lnTo>
                  <a:pt x="505253" y="72454"/>
                </a:lnTo>
                <a:lnTo>
                  <a:pt x="496674" y="85526"/>
                </a:lnTo>
                <a:lnTo>
                  <a:pt x="496171" y="85880"/>
                </a:lnTo>
                <a:close/>
              </a:path>
              <a:path w="577850" h="187959">
                <a:moveTo>
                  <a:pt x="518632" y="131429"/>
                </a:moveTo>
                <a:lnTo>
                  <a:pt x="466789" y="131429"/>
                </a:lnTo>
                <a:lnTo>
                  <a:pt x="479921" y="130723"/>
                </a:lnTo>
                <a:lnTo>
                  <a:pt x="492956" y="129808"/>
                </a:lnTo>
                <a:lnTo>
                  <a:pt x="505766" y="128641"/>
                </a:lnTo>
                <a:lnTo>
                  <a:pt x="518228" y="127180"/>
                </a:lnTo>
                <a:lnTo>
                  <a:pt x="518632" y="131429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6830383" y="608542"/>
            <a:ext cx="359410" cy="183515"/>
          </a:xfrm>
          <a:custGeom>
            <a:avLst/>
            <a:gdLst/>
            <a:ahLst/>
            <a:cxnLst/>
            <a:rect l="l" t="t" r="r" b="b"/>
            <a:pathLst>
              <a:path w="359409" h="183515">
                <a:moveTo>
                  <a:pt x="155210" y="31161"/>
                </a:moveTo>
                <a:lnTo>
                  <a:pt x="15207" y="31161"/>
                </a:lnTo>
                <a:lnTo>
                  <a:pt x="15207" y="17444"/>
                </a:lnTo>
                <a:lnTo>
                  <a:pt x="155210" y="17444"/>
                </a:lnTo>
                <a:lnTo>
                  <a:pt x="155210" y="31161"/>
                </a:lnTo>
                <a:close/>
              </a:path>
              <a:path w="359409" h="183515">
                <a:moveTo>
                  <a:pt x="61279" y="92291"/>
                </a:moveTo>
                <a:lnTo>
                  <a:pt x="44878" y="92291"/>
                </a:lnTo>
                <a:lnTo>
                  <a:pt x="44878" y="31161"/>
                </a:lnTo>
                <a:lnTo>
                  <a:pt x="61279" y="31161"/>
                </a:lnTo>
                <a:lnTo>
                  <a:pt x="61279" y="92291"/>
                </a:lnTo>
                <a:close/>
              </a:path>
              <a:path w="359409" h="183515">
                <a:moveTo>
                  <a:pt x="125391" y="92291"/>
                </a:moveTo>
                <a:lnTo>
                  <a:pt x="109139" y="92291"/>
                </a:lnTo>
                <a:lnTo>
                  <a:pt x="109139" y="31161"/>
                </a:lnTo>
                <a:lnTo>
                  <a:pt x="125391" y="31161"/>
                </a:lnTo>
                <a:lnTo>
                  <a:pt x="125391" y="92291"/>
                </a:lnTo>
                <a:close/>
              </a:path>
              <a:path w="359409" h="183515">
                <a:moveTo>
                  <a:pt x="154763" y="106008"/>
                </a:moveTo>
                <a:lnTo>
                  <a:pt x="15506" y="106008"/>
                </a:lnTo>
                <a:lnTo>
                  <a:pt x="15506" y="92291"/>
                </a:lnTo>
                <a:lnTo>
                  <a:pt x="154763" y="92291"/>
                </a:lnTo>
                <a:lnTo>
                  <a:pt x="154763" y="106008"/>
                </a:lnTo>
                <a:close/>
              </a:path>
              <a:path w="359409" h="183515">
                <a:moveTo>
                  <a:pt x="64410" y="150737"/>
                </a:moveTo>
                <a:lnTo>
                  <a:pt x="47860" y="150737"/>
                </a:lnTo>
                <a:lnTo>
                  <a:pt x="47860" y="106008"/>
                </a:lnTo>
                <a:lnTo>
                  <a:pt x="64410" y="106008"/>
                </a:lnTo>
                <a:lnTo>
                  <a:pt x="64410" y="150737"/>
                </a:lnTo>
                <a:close/>
              </a:path>
              <a:path w="359409" h="183515">
                <a:moveTo>
                  <a:pt x="122558" y="150737"/>
                </a:moveTo>
                <a:lnTo>
                  <a:pt x="106008" y="150737"/>
                </a:lnTo>
                <a:lnTo>
                  <a:pt x="106008" y="106008"/>
                </a:lnTo>
                <a:lnTo>
                  <a:pt x="122558" y="106008"/>
                </a:lnTo>
                <a:lnTo>
                  <a:pt x="122558" y="150737"/>
                </a:lnTo>
                <a:close/>
              </a:path>
              <a:path w="359409" h="183515">
                <a:moveTo>
                  <a:pt x="171611" y="164454"/>
                </a:moveTo>
                <a:lnTo>
                  <a:pt x="0" y="164454"/>
                </a:lnTo>
                <a:lnTo>
                  <a:pt x="0" y="150737"/>
                </a:lnTo>
                <a:lnTo>
                  <a:pt x="171611" y="150737"/>
                </a:lnTo>
                <a:lnTo>
                  <a:pt x="171611" y="164454"/>
                </a:lnTo>
                <a:close/>
              </a:path>
              <a:path w="359409" h="183515">
                <a:moveTo>
                  <a:pt x="261797" y="23110"/>
                </a:moveTo>
                <a:lnTo>
                  <a:pt x="245397" y="23110"/>
                </a:lnTo>
                <a:lnTo>
                  <a:pt x="245397" y="0"/>
                </a:lnTo>
                <a:lnTo>
                  <a:pt x="261797" y="0"/>
                </a:lnTo>
                <a:lnTo>
                  <a:pt x="261797" y="23110"/>
                </a:lnTo>
                <a:close/>
              </a:path>
              <a:path w="359409" h="183515">
                <a:moveTo>
                  <a:pt x="354984" y="143133"/>
                </a:moveTo>
                <a:lnTo>
                  <a:pt x="338434" y="143133"/>
                </a:lnTo>
                <a:lnTo>
                  <a:pt x="338434" y="102728"/>
                </a:lnTo>
                <a:lnTo>
                  <a:pt x="305781" y="102728"/>
                </a:lnTo>
                <a:lnTo>
                  <a:pt x="305781" y="89309"/>
                </a:lnTo>
                <a:lnTo>
                  <a:pt x="338434" y="89309"/>
                </a:lnTo>
                <a:lnTo>
                  <a:pt x="338434" y="63813"/>
                </a:lnTo>
                <a:lnTo>
                  <a:pt x="305781" y="63813"/>
                </a:lnTo>
                <a:lnTo>
                  <a:pt x="305781" y="50096"/>
                </a:lnTo>
                <a:lnTo>
                  <a:pt x="338434" y="50096"/>
                </a:lnTo>
                <a:lnTo>
                  <a:pt x="338434" y="149"/>
                </a:lnTo>
                <a:lnTo>
                  <a:pt x="354984" y="149"/>
                </a:lnTo>
                <a:lnTo>
                  <a:pt x="354984" y="143133"/>
                </a:lnTo>
                <a:close/>
              </a:path>
              <a:path w="359409" h="183515">
                <a:moveTo>
                  <a:pt x="305930" y="36678"/>
                </a:moveTo>
                <a:lnTo>
                  <a:pt x="199773" y="36678"/>
                </a:lnTo>
                <a:lnTo>
                  <a:pt x="199773" y="23110"/>
                </a:lnTo>
                <a:lnTo>
                  <a:pt x="305930" y="23110"/>
                </a:lnTo>
                <a:lnTo>
                  <a:pt x="305930" y="36678"/>
                </a:lnTo>
                <a:close/>
              </a:path>
              <a:path w="359409" h="183515">
                <a:moveTo>
                  <a:pt x="253448" y="118532"/>
                </a:moveTo>
                <a:lnTo>
                  <a:pt x="236157" y="115939"/>
                </a:lnTo>
                <a:lnTo>
                  <a:pt x="222696" y="108636"/>
                </a:lnTo>
                <a:lnTo>
                  <a:pt x="213988" y="97335"/>
                </a:lnTo>
                <a:lnTo>
                  <a:pt x="210955" y="82749"/>
                </a:lnTo>
                <a:lnTo>
                  <a:pt x="213988" y="68100"/>
                </a:lnTo>
                <a:lnTo>
                  <a:pt x="222696" y="56806"/>
                </a:lnTo>
                <a:lnTo>
                  <a:pt x="236157" y="49537"/>
                </a:lnTo>
                <a:lnTo>
                  <a:pt x="253448" y="46965"/>
                </a:lnTo>
                <a:lnTo>
                  <a:pt x="270680" y="49537"/>
                </a:lnTo>
                <a:lnTo>
                  <a:pt x="284181" y="56806"/>
                </a:lnTo>
                <a:lnTo>
                  <a:pt x="286746" y="60086"/>
                </a:lnTo>
                <a:lnTo>
                  <a:pt x="253448" y="60086"/>
                </a:lnTo>
                <a:lnTo>
                  <a:pt x="242417" y="61803"/>
                </a:lnTo>
                <a:lnTo>
                  <a:pt x="233860" y="66441"/>
                </a:lnTo>
                <a:lnTo>
                  <a:pt x="228351" y="73568"/>
                </a:lnTo>
                <a:lnTo>
                  <a:pt x="226461" y="82749"/>
                </a:lnTo>
                <a:lnTo>
                  <a:pt x="228351" y="92014"/>
                </a:lnTo>
                <a:lnTo>
                  <a:pt x="233860" y="99168"/>
                </a:lnTo>
                <a:lnTo>
                  <a:pt x="242417" y="103779"/>
                </a:lnTo>
                <a:lnTo>
                  <a:pt x="253448" y="105412"/>
                </a:lnTo>
                <a:lnTo>
                  <a:pt x="286700" y="105412"/>
                </a:lnTo>
                <a:lnTo>
                  <a:pt x="284181" y="108636"/>
                </a:lnTo>
                <a:lnTo>
                  <a:pt x="270680" y="115939"/>
                </a:lnTo>
                <a:lnTo>
                  <a:pt x="253448" y="118532"/>
                </a:lnTo>
                <a:close/>
              </a:path>
              <a:path w="359409" h="183515">
                <a:moveTo>
                  <a:pt x="286700" y="105412"/>
                </a:moveTo>
                <a:lnTo>
                  <a:pt x="253448" y="105412"/>
                </a:lnTo>
                <a:lnTo>
                  <a:pt x="264397" y="103779"/>
                </a:lnTo>
                <a:lnTo>
                  <a:pt x="272942" y="99168"/>
                </a:lnTo>
                <a:lnTo>
                  <a:pt x="278524" y="92014"/>
                </a:lnTo>
                <a:lnTo>
                  <a:pt x="280584" y="82749"/>
                </a:lnTo>
                <a:lnTo>
                  <a:pt x="278524" y="73568"/>
                </a:lnTo>
                <a:lnTo>
                  <a:pt x="272942" y="66441"/>
                </a:lnTo>
                <a:lnTo>
                  <a:pt x="264397" y="61803"/>
                </a:lnTo>
                <a:lnTo>
                  <a:pt x="253448" y="60086"/>
                </a:lnTo>
                <a:lnTo>
                  <a:pt x="286746" y="60086"/>
                </a:lnTo>
                <a:lnTo>
                  <a:pt x="293012" y="68100"/>
                </a:lnTo>
                <a:lnTo>
                  <a:pt x="296239" y="82749"/>
                </a:lnTo>
                <a:lnTo>
                  <a:pt x="293012" y="97335"/>
                </a:lnTo>
                <a:lnTo>
                  <a:pt x="286700" y="105412"/>
                </a:lnTo>
                <a:close/>
              </a:path>
              <a:path w="359409" h="183515">
                <a:moveTo>
                  <a:pt x="359307" y="183241"/>
                </a:moveTo>
                <a:lnTo>
                  <a:pt x="233767" y="183241"/>
                </a:lnTo>
                <a:lnTo>
                  <a:pt x="233767" y="130460"/>
                </a:lnTo>
                <a:lnTo>
                  <a:pt x="250466" y="130460"/>
                </a:lnTo>
                <a:lnTo>
                  <a:pt x="250466" y="169524"/>
                </a:lnTo>
                <a:lnTo>
                  <a:pt x="359307" y="169524"/>
                </a:lnTo>
                <a:lnTo>
                  <a:pt x="359307" y="18324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41897" y="606539"/>
            <a:ext cx="576580" cy="191770"/>
          </a:xfrm>
          <a:custGeom>
            <a:avLst/>
            <a:gdLst/>
            <a:ahLst/>
            <a:cxnLst/>
            <a:rect l="l" t="t" r="r" b="b"/>
            <a:pathLst>
              <a:path w="576580" h="191770">
                <a:moveTo>
                  <a:pt x="98330" y="20351"/>
                </a:moveTo>
                <a:lnTo>
                  <a:pt x="75070" y="20351"/>
                </a:lnTo>
                <a:lnTo>
                  <a:pt x="75070" y="0"/>
                </a:lnTo>
                <a:lnTo>
                  <a:pt x="98330" y="0"/>
                </a:lnTo>
                <a:lnTo>
                  <a:pt x="98330" y="20351"/>
                </a:lnTo>
                <a:close/>
              </a:path>
              <a:path w="576580" h="191770">
                <a:moveTo>
                  <a:pt x="164231" y="38914"/>
                </a:moveTo>
                <a:lnTo>
                  <a:pt x="8573" y="38914"/>
                </a:lnTo>
                <a:lnTo>
                  <a:pt x="8573" y="20351"/>
                </a:lnTo>
                <a:lnTo>
                  <a:pt x="164231" y="20351"/>
                </a:lnTo>
                <a:lnTo>
                  <a:pt x="164231" y="38914"/>
                </a:lnTo>
                <a:close/>
              </a:path>
              <a:path w="576580" h="191770">
                <a:moveTo>
                  <a:pt x="86700" y="111972"/>
                </a:moveTo>
                <a:lnTo>
                  <a:pt x="59557" y="109843"/>
                </a:lnTo>
                <a:lnTo>
                  <a:pt x="39250" y="103604"/>
                </a:lnTo>
                <a:lnTo>
                  <a:pt x="26546" y="93479"/>
                </a:lnTo>
                <a:lnTo>
                  <a:pt x="22215" y="79692"/>
                </a:lnTo>
                <a:lnTo>
                  <a:pt x="26546" y="65897"/>
                </a:lnTo>
                <a:lnTo>
                  <a:pt x="39250" y="55827"/>
                </a:lnTo>
                <a:lnTo>
                  <a:pt x="59557" y="49657"/>
                </a:lnTo>
                <a:lnTo>
                  <a:pt x="86700" y="47562"/>
                </a:lnTo>
                <a:lnTo>
                  <a:pt x="113760" y="49657"/>
                </a:lnTo>
                <a:lnTo>
                  <a:pt x="134048" y="55827"/>
                </a:lnTo>
                <a:lnTo>
                  <a:pt x="145767" y="65081"/>
                </a:lnTo>
                <a:lnTo>
                  <a:pt x="86700" y="65081"/>
                </a:lnTo>
                <a:lnTo>
                  <a:pt x="69279" y="66064"/>
                </a:lnTo>
                <a:lnTo>
                  <a:pt x="56694" y="68808"/>
                </a:lnTo>
                <a:lnTo>
                  <a:pt x="49085" y="73342"/>
                </a:lnTo>
                <a:lnTo>
                  <a:pt x="46593" y="79692"/>
                </a:lnTo>
                <a:lnTo>
                  <a:pt x="49085" y="85978"/>
                </a:lnTo>
                <a:lnTo>
                  <a:pt x="56694" y="90502"/>
                </a:lnTo>
                <a:lnTo>
                  <a:pt x="69279" y="93237"/>
                </a:lnTo>
                <a:lnTo>
                  <a:pt x="86700" y="94155"/>
                </a:lnTo>
                <a:lnTo>
                  <a:pt x="145950" y="94155"/>
                </a:lnTo>
                <a:lnTo>
                  <a:pt x="134048" y="103604"/>
                </a:lnTo>
                <a:lnTo>
                  <a:pt x="113760" y="109843"/>
                </a:lnTo>
                <a:lnTo>
                  <a:pt x="86700" y="111972"/>
                </a:lnTo>
                <a:close/>
              </a:path>
              <a:path w="576580" h="191770">
                <a:moveTo>
                  <a:pt x="145950" y="94155"/>
                </a:moveTo>
                <a:lnTo>
                  <a:pt x="86700" y="94155"/>
                </a:lnTo>
                <a:lnTo>
                  <a:pt x="104040" y="93237"/>
                </a:lnTo>
                <a:lnTo>
                  <a:pt x="116613" y="90502"/>
                </a:lnTo>
                <a:lnTo>
                  <a:pt x="124294" y="85978"/>
                </a:lnTo>
                <a:lnTo>
                  <a:pt x="126956" y="79692"/>
                </a:lnTo>
                <a:lnTo>
                  <a:pt x="124294" y="73342"/>
                </a:lnTo>
                <a:lnTo>
                  <a:pt x="116613" y="68808"/>
                </a:lnTo>
                <a:lnTo>
                  <a:pt x="104040" y="66064"/>
                </a:lnTo>
                <a:lnTo>
                  <a:pt x="86700" y="65081"/>
                </a:lnTo>
                <a:lnTo>
                  <a:pt x="145767" y="65081"/>
                </a:lnTo>
                <a:lnTo>
                  <a:pt x="146801" y="65897"/>
                </a:lnTo>
                <a:lnTo>
                  <a:pt x="151259" y="79692"/>
                </a:lnTo>
                <a:lnTo>
                  <a:pt x="146801" y="93479"/>
                </a:lnTo>
                <a:lnTo>
                  <a:pt x="145950" y="94155"/>
                </a:lnTo>
                <a:close/>
              </a:path>
              <a:path w="576580" h="191770">
                <a:moveTo>
                  <a:pt x="174220" y="141270"/>
                </a:moveTo>
                <a:lnTo>
                  <a:pt x="0" y="141270"/>
                </a:lnTo>
                <a:lnTo>
                  <a:pt x="0" y="122334"/>
                </a:lnTo>
                <a:lnTo>
                  <a:pt x="174220" y="122334"/>
                </a:lnTo>
                <a:lnTo>
                  <a:pt x="174220" y="141270"/>
                </a:lnTo>
                <a:close/>
              </a:path>
              <a:path w="576580" h="191770">
                <a:moveTo>
                  <a:pt x="65603" y="191217"/>
                </a:moveTo>
                <a:lnTo>
                  <a:pt x="42120" y="191217"/>
                </a:lnTo>
                <a:lnTo>
                  <a:pt x="42120" y="141270"/>
                </a:lnTo>
                <a:lnTo>
                  <a:pt x="65603" y="141270"/>
                </a:lnTo>
                <a:lnTo>
                  <a:pt x="65603" y="191217"/>
                </a:lnTo>
                <a:close/>
              </a:path>
              <a:path w="576580" h="191770">
                <a:moveTo>
                  <a:pt x="132026" y="191217"/>
                </a:moveTo>
                <a:lnTo>
                  <a:pt x="108394" y="191217"/>
                </a:lnTo>
                <a:lnTo>
                  <a:pt x="108394" y="141270"/>
                </a:lnTo>
                <a:lnTo>
                  <a:pt x="132026" y="141270"/>
                </a:lnTo>
                <a:lnTo>
                  <a:pt x="132026" y="191217"/>
                </a:lnTo>
                <a:close/>
              </a:path>
              <a:path w="576580" h="191770">
                <a:moveTo>
                  <a:pt x="359233" y="51886"/>
                </a:moveTo>
                <a:lnTo>
                  <a:pt x="335824" y="51886"/>
                </a:lnTo>
                <a:lnTo>
                  <a:pt x="335824" y="670"/>
                </a:lnTo>
                <a:lnTo>
                  <a:pt x="359233" y="670"/>
                </a:lnTo>
                <a:lnTo>
                  <a:pt x="359233" y="51886"/>
                </a:lnTo>
                <a:close/>
              </a:path>
              <a:path w="576580" h="191770">
                <a:moveTo>
                  <a:pt x="297357" y="107052"/>
                </a:moveTo>
                <a:lnTo>
                  <a:pt x="207899" y="107052"/>
                </a:lnTo>
                <a:lnTo>
                  <a:pt x="207899" y="16400"/>
                </a:lnTo>
                <a:lnTo>
                  <a:pt x="297357" y="16400"/>
                </a:lnTo>
                <a:lnTo>
                  <a:pt x="297357" y="35112"/>
                </a:lnTo>
                <a:lnTo>
                  <a:pt x="231158" y="35112"/>
                </a:lnTo>
                <a:lnTo>
                  <a:pt x="231158" y="88415"/>
                </a:lnTo>
                <a:lnTo>
                  <a:pt x="297357" y="88415"/>
                </a:lnTo>
                <a:lnTo>
                  <a:pt x="297357" y="107052"/>
                </a:lnTo>
                <a:close/>
              </a:path>
              <a:path w="576580" h="191770">
                <a:moveTo>
                  <a:pt x="297357" y="88415"/>
                </a:moveTo>
                <a:lnTo>
                  <a:pt x="274322" y="88415"/>
                </a:lnTo>
                <a:lnTo>
                  <a:pt x="274322" y="35112"/>
                </a:lnTo>
                <a:lnTo>
                  <a:pt x="297357" y="35112"/>
                </a:lnTo>
                <a:lnTo>
                  <a:pt x="297357" y="51886"/>
                </a:lnTo>
                <a:lnTo>
                  <a:pt x="359233" y="51886"/>
                </a:lnTo>
                <a:lnTo>
                  <a:pt x="359233" y="70597"/>
                </a:lnTo>
                <a:lnTo>
                  <a:pt x="297357" y="70597"/>
                </a:lnTo>
                <a:lnTo>
                  <a:pt x="297357" y="88415"/>
                </a:lnTo>
                <a:close/>
              </a:path>
              <a:path w="576580" h="191770">
                <a:moveTo>
                  <a:pt x="359233" y="139331"/>
                </a:moveTo>
                <a:lnTo>
                  <a:pt x="335824" y="139331"/>
                </a:lnTo>
                <a:lnTo>
                  <a:pt x="335824" y="70597"/>
                </a:lnTo>
                <a:lnTo>
                  <a:pt x="359233" y="70597"/>
                </a:lnTo>
                <a:lnTo>
                  <a:pt x="359233" y="139331"/>
                </a:lnTo>
                <a:close/>
              </a:path>
              <a:path w="576580" h="191770">
                <a:moveTo>
                  <a:pt x="364004" y="187341"/>
                </a:moveTo>
                <a:lnTo>
                  <a:pt x="234214" y="187341"/>
                </a:lnTo>
                <a:lnTo>
                  <a:pt x="234214" y="126360"/>
                </a:lnTo>
                <a:lnTo>
                  <a:pt x="257623" y="126360"/>
                </a:lnTo>
                <a:lnTo>
                  <a:pt x="257623" y="168331"/>
                </a:lnTo>
                <a:lnTo>
                  <a:pt x="364004" y="168331"/>
                </a:lnTo>
                <a:lnTo>
                  <a:pt x="364004" y="187341"/>
                </a:lnTo>
                <a:close/>
              </a:path>
              <a:path w="576580" h="191770">
                <a:moveTo>
                  <a:pt x="548718" y="190919"/>
                </a:moveTo>
                <a:lnTo>
                  <a:pt x="525086" y="190919"/>
                </a:lnTo>
                <a:lnTo>
                  <a:pt x="525086" y="521"/>
                </a:lnTo>
                <a:lnTo>
                  <a:pt x="548718" y="521"/>
                </a:lnTo>
                <a:lnTo>
                  <a:pt x="548718" y="78052"/>
                </a:lnTo>
                <a:lnTo>
                  <a:pt x="576301" y="78052"/>
                </a:lnTo>
                <a:lnTo>
                  <a:pt x="576301" y="97882"/>
                </a:lnTo>
                <a:lnTo>
                  <a:pt x="548718" y="97882"/>
                </a:lnTo>
                <a:lnTo>
                  <a:pt x="548718" y="190919"/>
                </a:lnTo>
                <a:close/>
              </a:path>
              <a:path w="576580" h="191770">
                <a:moveTo>
                  <a:pt x="500411" y="107574"/>
                </a:moveTo>
                <a:lnTo>
                  <a:pt x="477300" y="105710"/>
                </a:lnTo>
                <a:lnTo>
                  <a:pt x="480002" y="85358"/>
                </a:lnTo>
                <a:lnTo>
                  <a:pt x="481522" y="67634"/>
                </a:lnTo>
                <a:lnTo>
                  <a:pt x="482217" y="52286"/>
                </a:lnTo>
                <a:lnTo>
                  <a:pt x="482444" y="39063"/>
                </a:lnTo>
                <a:lnTo>
                  <a:pt x="407672" y="39063"/>
                </a:lnTo>
                <a:lnTo>
                  <a:pt x="407672" y="20202"/>
                </a:lnTo>
                <a:lnTo>
                  <a:pt x="505778" y="20202"/>
                </a:lnTo>
                <a:lnTo>
                  <a:pt x="505715" y="39063"/>
                </a:lnTo>
                <a:lnTo>
                  <a:pt x="505610" y="47849"/>
                </a:lnTo>
                <a:lnTo>
                  <a:pt x="504995" y="64717"/>
                </a:lnTo>
                <a:lnTo>
                  <a:pt x="503430" y="84562"/>
                </a:lnTo>
                <a:lnTo>
                  <a:pt x="500411" y="107574"/>
                </a:lnTo>
                <a:close/>
              </a:path>
              <a:path w="576580" h="191770">
                <a:moveTo>
                  <a:pt x="399844" y="151036"/>
                </a:moveTo>
                <a:lnTo>
                  <a:pt x="397533" y="132100"/>
                </a:lnTo>
                <a:lnTo>
                  <a:pt x="434509" y="131653"/>
                </a:lnTo>
                <a:lnTo>
                  <a:pt x="434509" y="74772"/>
                </a:lnTo>
                <a:lnTo>
                  <a:pt x="457545" y="74772"/>
                </a:lnTo>
                <a:lnTo>
                  <a:pt x="457545" y="130982"/>
                </a:lnTo>
                <a:lnTo>
                  <a:pt x="515515" y="130982"/>
                </a:lnTo>
                <a:lnTo>
                  <a:pt x="516513" y="143953"/>
                </a:lnTo>
                <a:lnTo>
                  <a:pt x="486406" y="147828"/>
                </a:lnTo>
                <a:lnTo>
                  <a:pt x="456026" y="150011"/>
                </a:lnTo>
                <a:lnTo>
                  <a:pt x="426722" y="150935"/>
                </a:lnTo>
                <a:lnTo>
                  <a:pt x="399844" y="151036"/>
                </a:lnTo>
                <a:close/>
              </a:path>
              <a:path w="576580" h="191770">
                <a:moveTo>
                  <a:pt x="515515" y="130982"/>
                </a:moveTo>
                <a:lnTo>
                  <a:pt x="457545" y="130982"/>
                </a:lnTo>
                <a:lnTo>
                  <a:pt x="472189" y="130262"/>
                </a:lnTo>
                <a:lnTo>
                  <a:pt x="486805" y="129305"/>
                </a:lnTo>
                <a:lnTo>
                  <a:pt x="501198" y="128068"/>
                </a:lnTo>
                <a:lnTo>
                  <a:pt x="515171" y="126509"/>
                </a:lnTo>
                <a:lnTo>
                  <a:pt x="515515" y="130982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10636" y="624058"/>
            <a:ext cx="249720" cy="154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156509" y="607061"/>
            <a:ext cx="557530" cy="190500"/>
          </a:xfrm>
          <a:custGeom>
            <a:avLst/>
            <a:gdLst/>
            <a:ahLst/>
            <a:cxnLst/>
            <a:rect l="l" t="t" r="r" b="b"/>
            <a:pathLst>
              <a:path w="557530" h="190500">
                <a:moveTo>
                  <a:pt x="157298" y="106903"/>
                </a:moveTo>
                <a:lnTo>
                  <a:pt x="133815" y="106903"/>
                </a:lnTo>
                <a:lnTo>
                  <a:pt x="133815" y="149"/>
                </a:lnTo>
                <a:lnTo>
                  <a:pt x="157298" y="149"/>
                </a:lnTo>
                <a:lnTo>
                  <a:pt x="157298" y="106903"/>
                </a:lnTo>
                <a:close/>
              </a:path>
              <a:path w="557530" h="190500">
                <a:moveTo>
                  <a:pt x="9094" y="110108"/>
                </a:moveTo>
                <a:lnTo>
                  <a:pt x="0" y="91769"/>
                </a:lnTo>
                <a:lnTo>
                  <a:pt x="29770" y="81180"/>
                </a:lnTo>
                <a:lnTo>
                  <a:pt x="52314" y="66991"/>
                </a:lnTo>
                <a:lnTo>
                  <a:pt x="67282" y="49741"/>
                </a:lnTo>
                <a:lnTo>
                  <a:pt x="74325" y="29968"/>
                </a:lnTo>
                <a:lnTo>
                  <a:pt x="10809" y="29968"/>
                </a:lnTo>
                <a:lnTo>
                  <a:pt x="10809" y="11555"/>
                </a:lnTo>
                <a:lnTo>
                  <a:pt x="99522" y="11555"/>
                </a:lnTo>
                <a:lnTo>
                  <a:pt x="93381" y="45729"/>
                </a:lnTo>
                <a:lnTo>
                  <a:pt x="75611" y="73831"/>
                </a:lnTo>
                <a:lnTo>
                  <a:pt x="47189" y="95433"/>
                </a:lnTo>
                <a:lnTo>
                  <a:pt x="9094" y="110108"/>
                </a:lnTo>
                <a:close/>
              </a:path>
              <a:path w="557530" h="190500">
                <a:moveTo>
                  <a:pt x="157298" y="187937"/>
                </a:moveTo>
                <a:lnTo>
                  <a:pt x="31459" y="187937"/>
                </a:lnTo>
                <a:lnTo>
                  <a:pt x="31459" y="115103"/>
                </a:lnTo>
                <a:lnTo>
                  <a:pt x="157298" y="115103"/>
                </a:lnTo>
                <a:lnTo>
                  <a:pt x="157298" y="133591"/>
                </a:lnTo>
                <a:lnTo>
                  <a:pt x="54644" y="133591"/>
                </a:lnTo>
                <a:lnTo>
                  <a:pt x="54644" y="169449"/>
                </a:lnTo>
                <a:lnTo>
                  <a:pt x="157298" y="169449"/>
                </a:lnTo>
                <a:lnTo>
                  <a:pt x="157298" y="187937"/>
                </a:lnTo>
                <a:close/>
              </a:path>
              <a:path w="557530" h="190500">
                <a:moveTo>
                  <a:pt x="157298" y="169449"/>
                </a:moveTo>
                <a:lnTo>
                  <a:pt x="134337" y="169449"/>
                </a:lnTo>
                <a:lnTo>
                  <a:pt x="134337" y="133591"/>
                </a:lnTo>
                <a:lnTo>
                  <a:pt x="157298" y="133591"/>
                </a:lnTo>
                <a:lnTo>
                  <a:pt x="157298" y="169449"/>
                </a:lnTo>
                <a:close/>
              </a:path>
              <a:path w="557530" h="190500">
                <a:moveTo>
                  <a:pt x="356922" y="138511"/>
                </a:moveTo>
                <a:lnTo>
                  <a:pt x="333439" y="138511"/>
                </a:lnTo>
                <a:lnTo>
                  <a:pt x="333439" y="149"/>
                </a:lnTo>
                <a:lnTo>
                  <a:pt x="356922" y="149"/>
                </a:lnTo>
                <a:lnTo>
                  <a:pt x="356922" y="138511"/>
                </a:lnTo>
                <a:close/>
              </a:path>
              <a:path w="557530" h="190500">
                <a:moveTo>
                  <a:pt x="310776" y="33248"/>
                </a:moveTo>
                <a:lnTo>
                  <a:pt x="205886" y="33248"/>
                </a:lnTo>
                <a:lnTo>
                  <a:pt x="205886" y="14387"/>
                </a:lnTo>
                <a:lnTo>
                  <a:pt x="310776" y="14387"/>
                </a:lnTo>
                <a:lnTo>
                  <a:pt x="310776" y="33248"/>
                </a:lnTo>
                <a:close/>
              </a:path>
              <a:path w="557530" h="190500">
                <a:moveTo>
                  <a:pt x="211850" y="117041"/>
                </a:moveTo>
                <a:lnTo>
                  <a:pt x="199698" y="98553"/>
                </a:lnTo>
                <a:lnTo>
                  <a:pt x="220019" y="88487"/>
                </a:lnTo>
                <a:lnTo>
                  <a:pt x="234783" y="74269"/>
                </a:lnTo>
                <a:lnTo>
                  <a:pt x="243802" y="57227"/>
                </a:lnTo>
                <a:lnTo>
                  <a:pt x="246888" y="38690"/>
                </a:lnTo>
                <a:lnTo>
                  <a:pt x="246888" y="33248"/>
                </a:lnTo>
                <a:lnTo>
                  <a:pt x="270669" y="33248"/>
                </a:lnTo>
                <a:lnTo>
                  <a:pt x="270669" y="38690"/>
                </a:lnTo>
                <a:lnTo>
                  <a:pt x="273670" y="56174"/>
                </a:lnTo>
                <a:lnTo>
                  <a:pt x="282550" y="72219"/>
                </a:lnTo>
                <a:lnTo>
                  <a:pt x="284362" y="73877"/>
                </a:lnTo>
                <a:lnTo>
                  <a:pt x="259188" y="73877"/>
                </a:lnTo>
                <a:lnTo>
                  <a:pt x="251309" y="87876"/>
                </a:lnTo>
                <a:lnTo>
                  <a:pt x="240719" y="99988"/>
                </a:lnTo>
                <a:lnTo>
                  <a:pt x="227528" y="109836"/>
                </a:lnTo>
                <a:lnTo>
                  <a:pt x="211850" y="117041"/>
                </a:lnTo>
                <a:close/>
              </a:path>
              <a:path w="557530" h="190500">
                <a:moveTo>
                  <a:pt x="305185" y="113314"/>
                </a:moveTo>
                <a:lnTo>
                  <a:pt x="290062" y="106775"/>
                </a:lnTo>
                <a:lnTo>
                  <a:pt x="277294" y="97789"/>
                </a:lnTo>
                <a:lnTo>
                  <a:pt x="266973" y="86707"/>
                </a:lnTo>
                <a:lnTo>
                  <a:pt x="259188" y="73877"/>
                </a:lnTo>
                <a:lnTo>
                  <a:pt x="284362" y="73877"/>
                </a:lnTo>
                <a:lnTo>
                  <a:pt x="297118" y="85551"/>
                </a:lnTo>
                <a:lnTo>
                  <a:pt x="317187" y="94900"/>
                </a:lnTo>
                <a:lnTo>
                  <a:pt x="305185" y="113314"/>
                </a:lnTo>
                <a:close/>
              </a:path>
              <a:path w="557530" h="190500">
                <a:moveTo>
                  <a:pt x="362289" y="186819"/>
                </a:moveTo>
                <a:lnTo>
                  <a:pt x="230860" y="186819"/>
                </a:lnTo>
                <a:lnTo>
                  <a:pt x="230860" y="125689"/>
                </a:lnTo>
                <a:lnTo>
                  <a:pt x="254492" y="125689"/>
                </a:lnTo>
                <a:lnTo>
                  <a:pt x="254492" y="167809"/>
                </a:lnTo>
                <a:lnTo>
                  <a:pt x="362289" y="167809"/>
                </a:lnTo>
                <a:lnTo>
                  <a:pt x="362289" y="186819"/>
                </a:lnTo>
                <a:close/>
              </a:path>
              <a:path w="557530" h="190500">
                <a:moveTo>
                  <a:pt x="557515" y="113090"/>
                </a:moveTo>
                <a:lnTo>
                  <a:pt x="534107" y="113090"/>
                </a:lnTo>
                <a:lnTo>
                  <a:pt x="534107" y="56209"/>
                </a:lnTo>
                <a:lnTo>
                  <a:pt x="496161" y="56209"/>
                </a:lnTo>
                <a:lnTo>
                  <a:pt x="496161" y="36976"/>
                </a:lnTo>
                <a:lnTo>
                  <a:pt x="534107" y="36976"/>
                </a:lnTo>
                <a:lnTo>
                  <a:pt x="534107" y="0"/>
                </a:lnTo>
                <a:lnTo>
                  <a:pt x="557515" y="0"/>
                </a:lnTo>
                <a:lnTo>
                  <a:pt x="557515" y="113090"/>
                </a:lnTo>
                <a:close/>
              </a:path>
              <a:path w="557530" h="190500">
                <a:moveTo>
                  <a:pt x="409759" y="109885"/>
                </a:moveTo>
                <a:lnTo>
                  <a:pt x="397086" y="90949"/>
                </a:lnTo>
                <a:lnTo>
                  <a:pt x="417374" y="80720"/>
                </a:lnTo>
                <a:lnTo>
                  <a:pt x="431854" y="66143"/>
                </a:lnTo>
                <a:lnTo>
                  <a:pt x="440561" y="48407"/>
                </a:lnTo>
                <a:lnTo>
                  <a:pt x="443530" y="28701"/>
                </a:lnTo>
                <a:lnTo>
                  <a:pt x="443530" y="9765"/>
                </a:lnTo>
                <a:lnTo>
                  <a:pt x="467162" y="9765"/>
                </a:lnTo>
                <a:lnTo>
                  <a:pt x="467162" y="30043"/>
                </a:lnTo>
                <a:lnTo>
                  <a:pt x="469933" y="48029"/>
                </a:lnTo>
                <a:lnTo>
                  <a:pt x="478372" y="64400"/>
                </a:lnTo>
                <a:lnTo>
                  <a:pt x="480223" y="66199"/>
                </a:lnTo>
                <a:lnTo>
                  <a:pt x="455532" y="66199"/>
                </a:lnTo>
                <a:lnTo>
                  <a:pt x="447940" y="80321"/>
                </a:lnTo>
                <a:lnTo>
                  <a:pt x="437734" y="92515"/>
                </a:lnTo>
                <a:lnTo>
                  <a:pt x="424983" y="102472"/>
                </a:lnTo>
                <a:lnTo>
                  <a:pt x="409759" y="109885"/>
                </a:lnTo>
                <a:close/>
              </a:path>
              <a:path w="557530" h="190500">
                <a:moveTo>
                  <a:pt x="499143" y="106157"/>
                </a:moveTo>
                <a:lnTo>
                  <a:pt x="484729" y="99431"/>
                </a:lnTo>
                <a:lnTo>
                  <a:pt x="472613" y="90316"/>
                </a:lnTo>
                <a:lnTo>
                  <a:pt x="462860" y="79131"/>
                </a:lnTo>
                <a:lnTo>
                  <a:pt x="455532" y="66199"/>
                </a:lnTo>
                <a:lnTo>
                  <a:pt x="480223" y="66199"/>
                </a:lnTo>
                <a:lnTo>
                  <a:pt x="492333" y="77963"/>
                </a:lnTo>
                <a:lnTo>
                  <a:pt x="511667" y="87520"/>
                </a:lnTo>
                <a:lnTo>
                  <a:pt x="499143" y="106157"/>
                </a:lnTo>
                <a:close/>
              </a:path>
              <a:path w="557530" h="190500">
                <a:moveTo>
                  <a:pt x="557515" y="190397"/>
                </a:moveTo>
                <a:lnTo>
                  <a:pt x="534107" y="190397"/>
                </a:lnTo>
                <a:lnTo>
                  <a:pt x="534107" y="140897"/>
                </a:lnTo>
                <a:lnTo>
                  <a:pt x="427576" y="140897"/>
                </a:lnTo>
                <a:lnTo>
                  <a:pt x="427576" y="122334"/>
                </a:lnTo>
                <a:lnTo>
                  <a:pt x="557515" y="122334"/>
                </a:lnTo>
                <a:lnTo>
                  <a:pt x="557515" y="190397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87919" y="588369"/>
            <a:ext cx="250031" cy="250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678639" y="4177992"/>
            <a:ext cx="3731781" cy="3544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375936" y="4177992"/>
            <a:ext cx="4039864" cy="3544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2536199" y="4177992"/>
            <a:ext cx="5320592" cy="3544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6272" y="0"/>
            <a:ext cx="16802100" cy="10287000"/>
          </a:xfrm>
          <a:custGeom>
            <a:avLst/>
            <a:gdLst/>
            <a:ahLst/>
            <a:cxnLst/>
            <a:rect l="l" t="t" r="r" b="b"/>
            <a:pathLst>
              <a:path w="16802100" h="10287000">
                <a:moveTo>
                  <a:pt x="0" y="10287000"/>
                </a:moveTo>
                <a:lnTo>
                  <a:pt x="16801727" y="10287000"/>
                </a:lnTo>
                <a:lnTo>
                  <a:pt x="16801727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486535" cy="10287000"/>
          </a:xfrm>
          <a:custGeom>
            <a:avLst/>
            <a:gdLst/>
            <a:ahLst/>
            <a:cxnLst/>
            <a:rect l="l" t="t" r="r" b="b"/>
            <a:pathLst>
              <a:path w="1486535" h="10287000">
                <a:moveTo>
                  <a:pt x="0" y="10287000"/>
                </a:moveTo>
                <a:lnTo>
                  <a:pt x="1486272" y="10287000"/>
                </a:lnTo>
                <a:lnTo>
                  <a:pt x="1486272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9875520" cy="1442720"/>
          </a:xfrm>
          <a:custGeom>
            <a:avLst/>
            <a:gdLst/>
            <a:ahLst/>
            <a:cxnLst/>
            <a:rect l="l" t="t" r="r" b="b"/>
            <a:pathLst>
              <a:path w="9875520" h="1442720">
                <a:moveTo>
                  <a:pt x="9875080" y="0"/>
                </a:moveTo>
                <a:lnTo>
                  <a:pt x="0" y="0"/>
                </a:lnTo>
                <a:lnTo>
                  <a:pt x="0" y="1103665"/>
                </a:lnTo>
                <a:lnTo>
                  <a:pt x="1513057" y="1442539"/>
                </a:lnTo>
                <a:lnTo>
                  <a:pt x="9875080" y="0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7817014"/>
            <a:ext cx="2672080" cy="783590"/>
          </a:xfrm>
          <a:custGeom>
            <a:avLst/>
            <a:gdLst/>
            <a:ahLst/>
            <a:cxnLst/>
            <a:rect l="l" t="t" r="r" b="b"/>
            <a:pathLst>
              <a:path w="2672080" h="783590">
                <a:moveTo>
                  <a:pt x="1035905" y="783551"/>
                </a:moveTo>
                <a:lnTo>
                  <a:pt x="0" y="564271"/>
                </a:lnTo>
                <a:lnTo>
                  <a:pt x="0" y="284063"/>
                </a:lnTo>
                <a:lnTo>
                  <a:pt x="1053545" y="0"/>
                </a:lnTo>
                <a:lnTo>
                  <a:pt x="2671584" y="342516"/>
                </a:lnTo>
                <a:lnTo>
                  <a:pt x="1035905" y="783551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7803966"/>
            <a:ext cx="2675255" cy="809625"/>
          </a:xfrm>
          <a:custGeom>
            <a:avLst/>
            <a:gdLst/>
            <a:ahLst/>
            <a:cxnLst/>
            <a:rect l="l" t="t" r="r" b="b"/>
            <a:pathLst>
              <a:path w="2675255" h="809625">
                <a:moveTo>
                  <a:pt x="0" y="310148"/>
                </a:moveTo>
                <a:lnTo>
                  <a:pt x="0" y="283992"/>
                </a:lnTo>
                <a:lnTo>
                  <a:pt x="1053141" y="0"/>
                </a:lnTo>
                <a:lnTo>
                  <a:pt x="1175815" y="25970"/>
                </a:lnTo>
                <a:lnTo>
                  <a:pt x="1053873" y="25970"/>
                </a:lnTo>
                <a:lnTo>
                  <a:pt x="0" y="310148"/>
                </a:lnTo>
                <a:close/>
              </a:path>
              <a:path w="2675255" h="809625">
                <a:moveTo>
                  <a:pt x="1132457" y="783602"/>
                </a:moveTo>
                <a:lnTo>
                  <a:pt x="1035526" y="783602"/>
                </a:lnTo>
                <a:lnTo>
                  <a:pt x="2617477" y="356955"/>
                </a:lnTo>
                <a:lnTo>
                  <a:pt x="1053873" y="25970"/>
                </a:lnTo>
                <a:lnTo>
                  <a:pt x="1175815" y="25970"/>
                </a:lnTo>
                <a:lnTo>
                  <a:pt x="2674184" y="343173"/>
                </a:lnTo>
                <a:lnTo>
                  <a:pt x="2674865" y="367727"/>
                </a:lnTo>
                <a:lnTo>
                  <a:pt x="1132457" y="783602"/>
                </a:lnTo>
                <a:close/>
              </a:path>
              <a:path w="2675255" h="809625">
                <a:moveTo>
                  <a:pt x="1036233" y="809546"/>
                </a:moveTo>
                <a:lnTo>
                  <a:pt x="0" y="590193"/>
                </a:lnTo>
                <a:lnTo>
                  <a:pt x="0" y="564377"/>
                </a:lnTo>
                <a:lnTo>
                  <a:pt x="1035526" y="783602"/>
                </a:lnTo>
                <a:lnTo>
                  <a:pt x="1132457" y="783602"/>
                </a:lnTo>
                <a:lnTo>
                  <a:pt x="1130113" y="784234"/>
                </a:lnTo>
                <a:lnTo>
                  <a:pt x="1038504" y="784234"/>
                </a:lnTo>
                <a:lnTo>
                  <a:pt x="1035879" y="796574"/>
                </a:lnTo>
                <a:lnTo>
                  <a:pt x="1084345" y="796574"/>
                </a:lnTo>
                <a:lnTo>
                  <a:pt x="1036233" y="809546"/>
                </a:lnTo>
                <a:close/>
              </a:path>
              <a:path w="2675255" h="809625">
                <a:moveTo>
                  <a:pt x="1084345" y="796574"/>
                </a:moveTo>
                <a:lnTo>
                  <a:pt x="1035879" y="796574"/>
                </a:lnTo>
                <a:lnTo>
                  <a:pt x="1038504" y="784234"/>
                </a:lnTo>
                <a:lnTo>
                  <a:pt x="1130113" y="784234"/>
                </a:lnTo>
                <a:lnTo>
                  <a:pt x="1084345" y="796574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839996"/>
            <a:ext cx="2672080" cy="447040"/>
          </a:xfrm>
          <a:custGeom>
            <a:avLst/>
            <a:gdLst/>
            <a:ahLst/>
            <a:cxnLst/>
            <a:rect l="l" t="t" r="r" b="b"/>
            <a:pathLst>
              <a:path w="2672080" h="447040">
                <a:moveTo>
                  <a:pt x="2284047" y="447003"/>
                </a:moveTo>
                <a:lnTo>
                  <a:pt x="0" y="447003"/>
                </a:lnTo>
                <a:lnTo>
                  <a:pt x="0" y="284079"/>
                </a:lnTo>
                <a:lnTo>
                  <a:pt x="1053545" y="0"/>
                </a:lnTo>
                <a:lnTo>
                  <a:pt x="2671584" y="342516"/>
                </a:lnTo>
                <a:lnTo>
                  <a:pt x="2284047" y="4470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9826948"/>
            <a:ext cx="2675255" cy="460375"/>
          </a:xfrm>
          <a:custGeom>
            <a:avLst/>
            <a:gdLst/>
            <a:ahLst/>
            <a:cxnLst/>
            <a:rect l="l" t="t" r="r" b="b"/>
            <a:pathLst>
              <a:path w="2675255" h="460375">
                <a:moveTo>
                  <a:pt x="0" y="310182"/>
                </a:moveTo>
                <a:lnTo>
                  <a:pt x="0" y="283982"/>
                </a:lnTo>
                <a:lnTo>
                  <a:pt x="1053091" y="0"/>
                </a:lnTo>
                <a:lnTo>
                  <a:pt x="1176017" y="26020"/>
                </a:lnTo>
                <a:lnTo>
                  <a:pt x="1053873" y="26020"/>
                </a:lnTo>
                <a:lnTo>
                  <a:pt x="0" y="310182"/>
                </a:lnTo>
                <a:close/>
              </a:path>
              <a:path w="2675255" h="460375">
                <a:moveTo>
                  <a:pt x="2332454" y="460051"/>
                </a:moveTo>
                <a:lnTo>
                  <a:pt x="2235479" y="460051"/>
                </a:lnTo>
                <a:lnTo>
                  <a:pt x="2617553" y="357031"/>
                </a:lnTo>
                <a:lnTo>
                  <a:pt x="1053873" y="26020"/>
                </a:lnTo>
                <a:lnTo>
                  <a:pt x="1176017" y="26020"/>
                </a:lnTo>
                <a:lnTo>
                  <a:pt x="2674184" y="343148"/>
                </a:lnTo>
                <a:lnTo>
                  <a:pt x="2674865" y="367727"/>
                </a:lnTo>
                <a:lnTo>
                  <a:pt x="2332454" y="46005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8381286"/>
            <a:ext cx="1036319" cy="1906270"/>
          </a:xfrm>
          <a:custGeom>
            <a:avLst/>
            <a:gdLst/>
            <a:ahLst/>
            <a:cxnLst/>
            <a:rect l="l" t="t" r="r" b="b"/>
            <a:pathLst>
              <a:path w="1036319" h="1906270">
                <a:moveTo>
                  <a:pt x="1035905" y="1905713"/>
                </a:moveTo>
                <a:lnTo>
                  <a:pt x="0" y="1905713"/>
                </a:lnTo>
                <a:lnTo>
                  <a:pt x="0" y="0"/>
                </a:lnTo>
                <a:lnTo>
                  <a:pt x="1035905" y="219279"/>
                </a:lnTo>
                <a:lnTo>
                  <a:pt x="1035905" y="1905713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8368337"/>
            <a:ext cx="1049020" cy="1918970"/>
          </a:xfrm>
          <a:custGeom>
            <a:avLst/>
            <a:gdLst/>
            <a:ahLst/>
            <a:cxnLst/>
            <a:rect l="l" t="t" r="r" b="b"/>
            <a:pathLst>
              <a:path w="1049020" h="1918970">
                <a:moveTo>
                  <a:pt x="1048472" y="1918662"/>
                </a:moveTo>
                <a:lnTo>
                  <a:pt x="1023286" y="1918662"/>
                </a:lnTo>
                <a:lnTo>
                  <a:pt x="1023286" y="242444"/>
                </a:lnTo>
                <a:lnTo>
                  <a:pt x="0" y="25819"/>
                </a:lnTo>
                <a:lnTo>
                  <a:pt x="0" y="0"/>
                </a:lnTo>
                <a:lnTo>
                  <a:pt x="1038479" y="219837"/>
                </a:lnTo>
                <a:lnTo>
                  <a:pt x="1035879" y="232203"/>
                </a:lnTo>
                <a:lnTo>
                  <a:pt x="1048472" y="232203"/>
                </a:lnTo>
                <a:lnTo>
                  <a:pt x="1048472" y="1918662"/>
                </a:lnTo>
                <a:close/>
              </a:path>
              <a:path w="1049020" h="1918970">
                <a:moveTo>
                  <a:pt x="1048472" y="232203"/>
                </a:moveTo>
                <a:lnTo>
                  <a:pt x="1035879" y="232203"/>
                </a:lnTo>
                <a:lnTo>
                  <a:pt x="1038479" y="219837"/>
                </a:lnTo>
                <a:lnTo>
                  <a:pt x="1048472" y="221961"/>
                </a:lnTo>
                <a:lnTo>
                  <a:pt x="1048472" y="232203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36107" y="8159530"/>
            <a:ext cx="1635760" cy="2127885"/>
          </a:xfrm>
          <a:custGeom>
            <a:avLst/>
            <a:gdLst/>
            <a:ahLst/>
            <a:cxnLst/>
            <a:rect l="l" t="t" r="r" b="b"/>
            <a:pathLst>
              <a:path w="1635760" h="2127884">
                <a:moveTo>
                  <a:pt x="1247949" y="2127469"/>
                </a:moveTo>
                <a:lnTo>
                  <a:pt x="0" y="2127469"/>
                </a:lnTo>
                <a:lnTo>
                  <a:pt x="0" y="441035"/>
                </a:lnTo>
                <a:lnTo>
                  <a:pt x="1635477" y="0"/>
                </a:lnTo>
                <a:lnTo>
                  <a:pt x="1635427" y="2022981"/>
                </a:lnTo>
                <a:lnTo>
                  <a:pt x="1247949" y="212746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23488" y="8142941"/>
            <a:ext cx="1661160" cy="2144395"/>
          </a:xfrm>
          <a:custGeom>
            <a:avLst/>
            <a:gdLst/>
            <a:ahLst/>
            <a:cxnLst/>
            <a:rect l="l" t="t" r="r" b="b"/>
            <a:pathLst>
              <a:path w="1661160" h="2144395">
                <a:moveTo>
                  <a:pt x="25211" y="2144057"/>
                </a:moveTo>
                <a:lnTo>
                  <a:pt x="0" y="2144057"/>
                </a:lnTo>
                <a:lnTo>
                  <a:pt x="0" y="447862"/>
                </a:lnTo>
                <a:lnTo>
                  <a:pt x="1660663" y="0"/>
                </a:lnTo>
                <a:lnTo>
                  <a:pt x="1660662" y="33025"/>
                </a:lnTo>
                <a:lnTo>
                  <a:pt x="1635477" y="33025"/>
                </a:lnTo>
                <a:lnTo>
                  <a:pt x="25211" y="467283"/>
                </a:lnTo>
                <a:lnTo>
                  <a:pt x="25211" y="2144057"/>
                </a:lnTo>
                <a:close/>
              </a:path>
              <a:path w="1661160" h="2144395">
                <a:moveTo>
                  <a:pt x="1309005" y="2144057"/>
                </a:moveTo>
                <a:lnTo>
                  <a:pt x="1211728" y="2144057"/>
                </a:lnTo>
                <a:lnTo>
                  <a:pt x="1635427" y="2029784"/>
                </a:lnTo>
                <a:lnTo>
                  <a:pt x="1635477" y="33025"/>
                </a:lnTo>
                <a:lnTo>
                  <a:pt x="1660662" y="33025"/>
                </a:lnTo>
                <a:lnTo>
                  <a:pt x="1660613" y="2049230"/>
                </a:lnTo>
                <a:lnTo>
                  <a:pt x="1309005" y="2144057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88876" y="9044191"/>
            <a:ext cx="1800860" cy="430530"/>
          </a:xfrm>
          <a:custGeom>
            <a:avLst/>
            <a:gdLst/>
            <a:ahLst/>
            <a:cxnLst/>
            <a:rect l="l" t="t" r="r" b="b"/>
            <a:pathLst>
              <a:path w="1800860" h="430529">
                <a:moveTo>
                  <a:pt x="895413" y="430262"/>
                </a:moveTo>
                <a:lnTo>
                  <a:pt x="0" y="242180"/>
                </a:lnTo>
                <a:lnTo>
                  <a:pt x="905175" y="0"/>
                </a:lnTo>
                <a:lnTo>
                  <a:pt x="1800561" y="188081"/>
                </a:lnTo>
                <a:lnTo>
                  <a:pt x="895413" y="430262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87061" y="9037025"/>
            <a:ext cx="1804670" cy="445134"/>
          </a:xfrm>
          <a:custGeom>
            <a:avLst/>
            <a:gdLst/>
            <a:ahLst/>
            <a:cxnLst/>
            <a:rect l="l" t="t" r="r" b="b"/>
            <a:pathLst>
              <a:path w="1804670" h="445134">
                <a:moveTo>
                  <a:pt x="897410" y="444537"/>
                </a:moveTo>
                <a:lnTo>
                  <a:pt x="363" y="256107"/>
                </a:lnTo>
                <a:lnTo>
                  <a:pt x="0" y="242638"/>
                </a:lnTo>
                <a:lnTo>
                  <a:pt x="906767" y="0"/>
                </a:lnTo>
                <a:lnTo>
                  <a:pt x="974652" y="14260"/>
                </a:lnTo>
                <a:lnTo>
                  <a:pt x="907172" y="14260"/>
                </a:lnTo>
                <a:lnTo>
                  <a:pt x="31715" y="248512"/>
                </a:lnTo>
                <a:lnTo>
                  <a:pt x="897019" y="430290"/>
                </a:lnTo>
                <a:lnTo>
                  <a:pt x="950659" y="430290"/>
                </a:lnTo>
                <a:lnTo>
                  <a:pt x="949361" y="430637"/>
                </a:lnTo>
                <a:lnTo>
                  <a:pt x="898667" y="430637"/>
                </a:lnTo>
                <a:lnTo>
                  <a:pt x="897215" y="437413"/>
                </a:lnTo>
                <a:lnTo>
                  <a:pt x="924035" y="437413"/>
                </a:lnTo>
                <a:lnTo>
                  <a:pt x="897410" y="444537"/>
                </a:lnTo>
                <a:close/>
              </a:path>
              <a:path w="1804670" h="445134">
                <a:moveTo>
                  <a:pt x="950659" y="430290"/>
                </a:moveTo>
                <a:lnTo>
                  <a:pt x="897019" y="430290"/>
                </a:lnTo>
                <a:lnTo>
                  <a:pt x="1772435" y="196010"/>
                </a:lnTo>
                <a:lnTo>
                  <a:pt x="907172" y="14260"/>
                </a:lnTo>
                <a:lnTo>
                  <a:pt x="974652" y="14260"/>
                </a:lnTo>
                <a:lnTo>
                  <a:pt x="1803815" y="188442"/>
                </a:lnTo>
                <a:lnTo>
                  <a:pt x="1804192" y="201925"/>
                </a:lnTo>
                <a:lnTo>
                  <a:pt x="950659" y="430290"/>
                </a:lnTo>
                <a:close/>
              </a:path>
              <a:path w="1804670" h="445134">
                <a:moveTo>
                  <a:pt x="924035" y="437413"/>
                </a:moveTo>
                <a:lnTo>
                  <a:pt x="897215" y="437413"/>
                </a:lnTo>
                <a:lnTo>
                  <a:pt x="898667" y="430637"/>
                </a:lnTo>
                <a:lnTo>
                  <a:pt x="949361" y="430637"/>
                </a:lnTo>
                <a:lnTo>
                  <a:pt x="924035" y="437413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00895" y="10155047"/>
            <a:ext cx="1121410" cy="132080"/>
          </a:xfrm>
          <a:custGeom>
            <a:avLst/>
            <a:gdLst/>
            <a:ahLst/>
            <a:cxnLst/>
            <a:rect l="l" t="t" r="r" b="b"/>
            <a:pathLst>
              <a:path w="1121410" h="132079">
                <a:moveTo>
                  <a:pt x="1121331" y="131952"/>
                </a:moveTo>
                <a:lnTo>
                  <a:pt x="0" y="131952"/>
                </a:lnTo>
                <a:lnTo>
                  <a:pt x="493157" y="0"/>
                </a:lnTo>
                <a:lnTo>
                  <a:pt x="1121331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73912" y="10147882"/>
            <a:ext cx="1182370" cy="139700"/>
          </a:xfrm>
          <a:custGeom>
            <a:avLst/>
            <a:gdLst/>
            <a:ahLst/>
            <a:cxnLst/>
            <a:rect l="l" t="t" r="r" b="b"/>
            <a:pathLst>
              <a:path w="1182370" h="139700">
                <a:moveTo>
                  <a:pt x="53777" y="139117"/>
                </a:moveTo>
                <a:lnTo>
                  <a:pt x="0" y="139117"/>
                </a:lnTo>
                <a:lnTo>
                  <a:pt x="519888" y="0"/>
                </a:lnTo>
                <a:lnTo>
                  <a:pt x="587912" y="14288"/>
                </a:lnTo>
                <a:lnTo>
                  <a:pt x="520321" y="14288"/>
                </a:lnTo>
                <a:lnTo>
                  <a:pt x="53777" y="139117"/>
                </a:lnTo>
                <a:close/>
              </a:path>
              <a:path w="1182370" h="139700">
                <a:moveTo>
                  <a:pt x="1182200" y="139117"/>
                </a:moveTo>
                <a:lnTo>
                  <a:pt x="1114581" y="139117"/>
                </a:lnTo>
                <a:lnTo>
                  <a:pt x="520321" y="14288"/>
                </a:lnTo>
                <a:lnTo>
                  <a:pt x="587912" y="14288"/>
                </a:lnTo>
                <a:lnTo>
                  <a:pt x="1182200" y="139117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88876" y="9286371"/>
            <a:ext cx="895985" cy="1000760"/>
          </a:xfrm>
          <a:custGeom>
            <a:avLst/>
            <a:gdLst/>
            <a:ahLst/>
            <a:cxnLst/>
            <a:rect l="l" t="t" r="r" b="b"/>
            <a:pathLst>
              <a:path w="895985" h="1000759">
                <a:moveTo>
                  <a:pt x="895413" y="1000628"/>
                </a:moveTo>
                <a:lnTo>
                  <a:pt x="12" y="1000628"/>
                </a:lnTo>
                <a:lnTo>
                  <a:pt x="0" y="0"/>
                </a:lnTo>
                <a:lnTo>
                  <a:pt x="895413" y="188081"/>
                </a:lnTo>
                <a:lnTo>
                  <a:pt x="895413" y="1000628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81894" y="9277790"/>
            <a:ext cx="909955" cy="1009650"/>
          </a:xfrm>
          <a:custGeom>
            <a:avLst/>
            <a:gdLst/>
            <a:ahLst/>
            <a:cxnLst/>
            <a:rect l="l" t="t" r="r" b="b"/>
            <a:pathLst>
              <a:path w="909955" h="1009650">
                <a:moveTo>
                  <a:pt x="13976" y="1009209"/>
                </a:moveTo>
                <a:lnTo>
                  <a:pt x="24" y="1009209"/>
                </a:lnTo>
                <a:lnTo>
                  <a:pt x="0" y="0"/>
                </a:lnTo>
                <a:lnTo>
                  <a:pt x="81438" y="17107"/>
                </a:lnTo>
                <a:lnTo>
                  <a:pt x="13951" y="17107"/>
                </a:lnTo>
                <a:lnTo>
                  <a:pt x="13976" y="1009209"/>
                </a:lnTo>
                <a:close/>
              </a:path>
              <a:path w="909955" h="1009650">
                <a:moveTo>
                  <a:pt x="909351" y="1009209"/>
                </a:moveTo>
                <a:lnTo>
                  <a:pt x="895413" y="1009209"/>
                </a:lnTo>
                <a:lnTo>
                  <a:pt x="895413" y="202273"/>
                </a:lnTo>
                <a:lnTo>
                  <a:pt x="13951" y="17107"/>
                </a:lnTo>
                <a:lnTo>
                  <a:pt x="81438" y="17107"/>
                </a:lnTo>
                <a:lnTo>
                  <a:pt x="903820" y="189859"/>
                </a:lnTo>
                <a:lnTo>
                  <a:pt x="902382" y="196649"/>
                </a:lnTo>
                <a:lnTo>
                  <a:pt x="909351" y="196649"/>
                </a:lnTo>
                <a:lnTo>
                  <a:pt x="909351" y="1009209"/>
                </a:lnTo>
                <a:close/>
              </a:path>
              <a:path w="909955" h="1009650">
                <a:moveTo>
                  <a:pt x="909351" y="196649"/>
                </a:moveTo>
                <a:lnTo>
                  <a:pt x="902382" y="196649"/>
                </a:lnTo>
                <a:lnTo>
                  <a:pt x="903820" y="189859"/>
                </a:lnTo>
                <a:lnTo>
                  <a:pt x="909351" y="191025"/>
                </a:lnTo>
                <a:lnTo>
                  <a:pt x="909351" y="196649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84402" y="9232272"/>
            <a:ext cx="905510" cy="1054735"/>
          </a:xfrm>
          <a:custGeom>
            <a:avLst/>
            <a:gdLst/>
            <a:ahLst/>
            <a:cxnLst/>
            <a:rect l="l" t="t" r="r" b="b"/>
            <a:pathLst>
              <a:path w="905510" h="1054734">
                <a:moveTo>
                  <a:pt x="905009" y="1054727"/>
                </a:moveTo>
                <a:lnTo>
                  <a:pt x="0" y="1054727"/>
                </a:lnTo>
                <a:lnTo>
                  <a:pt x="0" y="242180"/>
                </a:lnTo>
                <a:lnTo>
                  <a:pt x="905035" y="0"/>
                </a:lnTo>
                <a:lnTo>
                  <a:pt x="905009" y="1054727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77419" y="9223164"/>
            <a:ext cx="919480" cy="1064260"/>
          </a:xfrm>
          <a:custGeom>
            <a:avLst/>
            <a:gdLst/>
            <a:ahLst/>
            <a:cxnLst/>
            <a:rect l="l" t="t" r="r" b="b"/>
            <a:pathLst>
              <a:path w="919479" h="1064259">
                <a:moveTo>
                  <a:pt x="13951" y="1063836"/>
                </a:moveTo>
                <a:lnTo>
                  <a:pt x="0" y="1063836"/>
                </a:lnTo>
                <a:lnTo>
                  <a:pt x="0" y="245929"/>
                </a:lnTo>
                <a:lnTo>
                  <a:pt x="918973" y="0"/>
                </a:lnTo>
                <a:lnTo>
                  <a:pt x="918972" y="18134"/>
                </a:lnTo>
                <a:lnTo>
                  <a:pt x="905035" y="18134"/>
                </a:lnTo>
                <a:lnTo>
                  <a:pt x="13951" y="256593"/>
                </a:lnTo>
                <a:lnTo>
                  <a:pt x="13951" y="1063836"/>
                </a:lnTo>
                <a:close/>
              </a:path>
              <a:path w="919479" h="1064259">
                <a:moveTo>
                  <a:pt x="918946" y="1063836"/>
                </a:moveTo>
                <a:lnTo>
                  <a:pt x="905009" y="1063836"/>
                </a:lnTo>
                <a:lnTo>
                  <a:pt x="905035" y="18134"/>
                </a:lnTo>
                <a:lnTo>
                  <a:pt x="918972" y="18134"/>
                </a:lnTo>
                <a:lnTo>
                  <a:pt x="918946" y="1063836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21496" y="4588964"/>
            <a:ext cx="915669" cy="444500"/>
          </a:xfrm>
          <a:custGeom>
            <a:avLst/>
            <a:gdLst/>
            <a:ahLst/>
            <a:cxnLst/>
            <a:rect l="l" t="t" r="r" b="b"/>
            <a:pathLst>
              <a:path w="915670" h="444500">
                <a:moveTo>
                  <a:pt x="415025" y="82801"/>
                </a:moveTo>
                <a:lnTo>
                  <a:pt x="23875" y="82801"/>
                </a:lnTo>
                <a:lnTo>
                  <a:pt x="23875" y="5079"/>
                </a:lnTo>
                <a:lnTo>
                  <a:pt x="415025" y="5079"/>
                </a:lnTo>
                <a:lnTo>
                  <a:pt x="415025" y="82801"/>
                </a:lnTo>
                <a:close/>
              </a:path>
              <a:path w="915670" h="444500">
                <a:moveTo>
                  <a:pt x="16255" y="235706"/>
                </a:moveTo>
                <a:lnTo>
                  <a:pt x="16255" y="157476"/>
                </a:lnTo>
                <a:lnTo>
                  <a:pt x="65292" y="151808"/>
                </a:lnTo>
                <a:lnTo>
                  <a:pt x="110233" y="136902"/>
                </a:lnTo>
                <a:lnTo>
                  <a:pt x="147554" y="113614"/>
                </a:lnTo>
                <a:lnTo>
                  <a:pt x="173731" y="82801"/>
                </a:lnTo>
                <a:lnTo>
                  <a:pt x="268725" y="82801"/>
                </a:lnTo>
                <a:lnTo>
                  <a:pt x="267201" y="88897"/>
                </a:lnTo>
                <a:lnTo>
                  <a:pt x="264661" y="94993"/>
                </a:lnTo>
                <a:lnTo>
                  <a:pt x="262121" y="100581"/>
                </a:lnTo>
                <a:lnTo>
                  <a:pt x="431461" y="164587"/>
                </a:lnTo>
                <a:lnTo>
                  <a:pt x="214878" y="164587"/>
                </a:lnTo>
                <a:lnTo>
                  <a:pt x="174128" y="194273"/>
                </a:lnTo>
                <a:lnTo>
                  <a:pt x="126234" y="216529"/>
                </a:lnTo>
                <a:lnTo>
                  <a:pt x="73007" y="230594"/>
                </a:lnTo>
                <a:lnTo>
                  <a:pt x="16255" y="235706"/>
                </a:lnTo>
                <a:close/>
              </a:path>
              <a:path w="915670" h="444500">
                <a:moveTo>
                  <a:pt x="400294" y="236214"/>
                </a:moveTo>
                <a:lnTo>
                  <a:pt x="214878" y="164587"/>
                </a:lnTo>
                <a:lnTo>
                  <a:pt x="431461" y="164587"/>
                </a:lnTo>
                <a:lnTo>
                  <a:pt x="432805" y="165095"/>
                </a:lnTo>
                <a:lnTo>
                  <a:pt x="400294" y="236214"/>
                </a:lnTo>
                <a:close/>
              </a:path>
              <a:path w="915670" h="444500">
                <a:moveTo>
                  <a:pt x="438901" y="346447"/>
                </a:moveTo>
                <a:lnTo>
                  <a:pt x="0" y="346447"/>
                </a:lnTo>
                <a:lnTo>
                  <a:pt x="0" y="267201"/>
                </a:lnTo>
                <a:lnTo>
                  <a:pt x="438901" y="267201"/>
                </a:lnTo>
                <a:lnTo>
                  <a:pt x="438901" y="346447"/>
                </a:lnTo>
                <a:close/>
              </a:path>
              <a:path w="915670" h="444500">
                <a:moveTo>
                  <a:pt x="263137" y="443980"/>
                </a:moveTo>
                <a:lnTo>
                  <a:pt x="175763" y="443980"/>
                </a:lnTo>
                <a:lnTo>
                  <a:pt x="175763" y="346447"/>
                </a:lnTo>
                <a:lnTo>
                  <a:pt x="263137" y="346447"/>
                </a:lnTo>
                <a:lnTo>
                  <a:pt x="263137" y="443980"/>
                </a:lnTo>
                <a:close/>
              </a:path>
              <a:path w="915670" h="444500">
                <a:moveTo>
                  <a:pt x="915393" y="433821"/>
                </a:moveTo>
                <a:lnTo>
                  <a:pt x="835131" y="433821"/>
                </a:lnTo>
                <a:lnTo>
                  <a:pt x="835131" y="0"/>
                </a:lnTo>
                <a:lnTo>
                  <a:pt x="915393" y="0"/>
                </a:lnTo>
                <a:lnTo>
                  <a:pt x="915393" y="433821"/>
                </a:lnTo>
                <a:close/>
              </a:path>
              <a:path w="915670" h="444500">
                <a:moveTo>
                  <a:pt x="805159" y="358639"/>
                </a:moveTo>
                <a:lnTo>
                  <a:pt x="725913" y="358639"/>
                </a:lnTo>
                <a:lnTo>
                  <a:pt x="725913" y="235198"/>
                </a:lnTo>
                <a:lnTo>
                  <a:pt x="670543" y="235198"/>
                </a:lnTo>
                <a:lnTo>
                  <a:pt x="670543" y="154428"/>
                </a:lnTo>
                <a:lnTo>
                  <a:pt x="725913" y="154428"/>
                </a:lnTo>
                <a:lnTo>
                  <a:pt x="725913" y="2031"/>
                </a:lnTo>
                <a:lnTo>
                  <a:pt x="805159" y="2031"/>
                </a:lnTo>
                <a:lnTo>
                  <a:pt x="805159" y="358639"/>
                </a:lnTo>
                <a:close/>
              </a:path>
              <a:path w="915670" h="444500">
                <a:moveTo>
                  <a:pt x="697974" y="87881"/>
                </a:moveTo>
                <a:lnTo>
                  <a:pt x="492239" y="87881"/>
                </a:lnTo>
                <a:lnTo>
                  <a:pt x="492239" y="10159"/>
                </a:lnTo>
                <a:lnTo>
                  <a:pt x="697974" y="10159"/>
                </a:lnTo>
                <a:lnTo>
                  <a:pt x="697974" y="87881"/>
                </a:lnTo>
                <a:close/>
              </a:path>
              <a:path w="915670" h="444500">
                <a:moveTo>
                  <a:pt x="483603" y="413501"/>
                </a:moveTo>
                <a:lnTo>
                  <a:pt x="483603" y="329683"/>
                </a:lnTo>
                <a:lnTo>
                  <a:pt x="504010" y="319709"/>
                </a:lnTo>
                <a:lnTo>
                  <a:pt x="521383" y="296457"/>
                </a:lnTo>
                <a:lnTo>
                  <a:pt x="535482" y="260787"/>
                </a:lnTo>
                <a:lnTo>
                  <a:pt x="546067" y="213561"/>
                </a:lnTo>
                <a:lnTo>
                  <a:pt x="552899" y="155639"/>
                </a:lnTo>
                <a:lnTo>
                  <a:pt x="555738" y="87881"/>
                </a:lnTo>
                <a:lnTo>
                  <a:pt x="637016" y="87881"/>
                </a:lnTo>
                <a:lnTo>
                  <a:pt x="636349" y="116257"/>
                </a:lnTo>
                <a:lnTo>
                  <a:pt x="635111" y="143442"/>
                </a:lnTo>
                <a:lnTo>
                  <a:pt x="633301" y="169389"/>
                </a:lnTo>
                <a:lnTo>
                  <a:pt x="630920" y="194051"/>
                </a:lnTo>
                <a:lnTo>
                  <a:pt x="695128" y="305300"/>
                </a:lnTo>
                <a:lnTo>
                  <a:pt x="606028" y="305300"/>
                </a:lnTo>
                <a:lnTo>
                  <a:pt x="584042" y="351281"/>
                </a:lnTo>
                <a:lnTo>
                  <a:pt x="556246" y="384736"/>
                </a:lnTo>
                <a:lnTo>
                  <a:pt x="522734" y="405524"/>
                </a:lnTo>
                <a:lnTo>
                  <a:pt x="483603" y="413501"/>
                </a:lnTo>
                <a:close/>
              </a:path>
              <a:path w="915670" h="444500">
                <a:moveTo>
                  <a:pt x="661907" y="406897"/>
                </a:moveTo>
                <a:lnTo>
                  <a:pt x="606028" y="305300"/>
                </a:lnTo>
                <a:lnTo>
                  <a:pt x="695128" y="305300"/>
                </a:lnTo>
                <a:lnTo>
                  <a:pt x="725913" y="358639"/>
                </a:lnTo>
                <a:lnTo>
                  <a:pt x="805159" y="358639"/>
                </a:lnTo>
                <a:lnTo>
                  <a:pt x="805159" y="371338"/>
                </a:lnTo>
                <a:lnTo>
                  <a:pt x="725913" y="371338"/>
                </a:lnTo>
                <a:lnTo>
                  <a:pt x="661907" y="406897"/>
                </a:lnTo>
                <a:close/>
              </a:path>
              <a:path w="915670" h="444500">
                <a:moveTo>
                  <a:pt x="805159" y="426201"/>
                </a:moveTo>
                <a:lnTo>
                  <a:pt x="725913" y="426201"/>
                </a:lnTo>
                <a:lnTo>
                  <a:pt x="725913" y="371338"/>
                </a:lnTo>
                <a:lnTo>
                  <a:pt x="805159" y="371338"/>
                </a:lnTo>
                <a:lnTo>
                  <a:pt x="805159" y="42620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824437" y="4657034"/>
            <a:ext cx="101600" cy="303530"/>
          </a:xfrm>
          <a:custGeom>
            <a:avLst/>
            <a:gdLst/>
            <a:ahLst/>
            <a:cxnLst/>
            <a:rect l="l" t="t" r="r" b="b"/>
            <a:pathLst>
              <a:path w="101600" h="303529">
                <a:moveTo>
                  <a:pt x="50798" y="101597"/>
                </a:moveTo>
                <a:lnTo>
                  <a:pt x="30431" y="97731"/>
                </a:lnTo>
                <a:lnTo>
                  <a:pt x="14350" y="87056"/>
                </a:lnTo>
                <a:lnTo>
                  <a:pt x="3794" y="70951"/>
                </a:lnTo>
                <a:lnTo>
                  <a:pt x="0" y="50798"/>
                </a:lnTo>
                <a:lnTo>
                  <a:pt x="3794" y="30645"/>
                </a:lnTo>
                <a:lnTo>
                  <a:pt x="14350" y="14541"/>
                </a:lnTo>
                <a:lnTo>
                  <a:pt x="30431" y="3865"/>
                </a:lnTo>
                <a:lnTo>
                  <a:pt x="50798" y="0"/>
                </a:lnTo>
                <a:lnTo>
                  <a:pt x="70872" y="3865"/>
                </a:lnTo>
                <a:lnTo>
                  <a:pt x="86802" y="14541"/>
                </a:lnTo>
                <a:lnTo>
                  <a:pt x="97303" y="30645"/>
                </a:lnTo>
                <a:lnTo>
                  <a:pt x="101089" y="50798"/>
                </a:lnTo>
                <a:lnTo>
                  <a:pt x="97303" y="70951"/>
                </a:lnTo>
                <a:lnTo>
                  <a:pt x="86802" y="87056"/>
                </a:lnTo>
                <a:lnTo>
                  <a:pt x="70872" y="97731"/>
                </a:lnTo>
                <a:lnTo>
                  <a:pt x="50798" y="101597"/>
                </a:lnTo>
                <a:close/>
              </a:path>
              <a:path w="101600" h="303529">
                <a:moveTo>
                  <a:pt x="50798" y="303268"/>
                </a:moveTo>
                <a:lnTo>
                  <a:pt x="30431" y="299402"/>
                </a:lnTo>
                <a:lnTo>
                  <a:pt x="14350" y="288727"/>
                </a:lnTo>
                <a:lnTo>
                  <a:pt x="3794" y="272622"/>
                </a:lnTo>
                <a:lnTo>
                  <a:pt x="0" y="252469"/>
                </a:lnTo>
                <a:lnTo>
                  <a:pt x="3794" y="232316"/>
                </a:lnTo>
                <a:lnTo>
                  <a:pt x="14350" y="216212"/>
                </a:lnTo>
                <a:lnTo>
                  <a:pt x="30431" y="205536"/>
                </a:lnTo>
                <a:lnTo>
                  <a:pt x="50798" y="201670"/>
                </a:lnTo>
                <a:lnTo>
                  <a:pt x="70872" y="205536"/>
                </a:lnTo>
                <a:lnTo>
                  <a:pt x="86802" y="216212"/>
                </a:lnTo>
                <a:lnTo>
                  <a:pt x="97303" y="232316"/>
                </a:lnTo>
                <a:lnTo>
                  <a:pt x="101089" y="252469"/>
                </a:lnTo>
                <a:lnTo>
                  <a:pt x="97303" y="272622"/>
                </a:lnTo>
                <a:lnTo>
                  <a:pt x="86802" y="288727"/>
                </a:lnTo>
                <a:lnTo>
                  <a:pt x="70872" y="299402"/>
                </a:lnTo>
                <a:lnTo>
                  <a:pt x="50798" y="303268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06316" y="4581852"/>
            <a:ext cx="1870710" cy="446405"/>
          </a:xfrm>
          <a:custGeom>
            <a:avLst/>
            <a:gdLst/>
            <a:ahLst/>
            <a:cxnLst/>
            <a:rect l="l" t="t" r="r" b="b"/>
            <a:pathLst>
              <a:path w="1870709" h="446404">
                <a:moveTo>
                  <a:pt x="219450" y="176779"/>
                </a:moveTo>
                <a:lnTo>
                  <a:pt x="154956" y="173585"/>
                </a:lnTo>
                <a:lnTo>
                  <a:pt x="100337" y="163661"/>
                </a:lnTo>
                <a:lnTo>
                  <a:pt x="58154" y="146495"/>
                </a:lnTo>
                <a:lnTo>
                  <a:pt x="21335" y="88389"/>
                </a:lnTo>
                <a:lnTo>
                  <a:pt x="30966" y="55203"/>
                </a:lnTo>
                <a:lnTo>
                  <a:pt x="58154" y="30284"/>
                </a:lnTo>
                <a:lnTo>
                  <a:pt x="100337" y="13118"/>
                </a:lnTo>
                <a:lnTo>
                  <a:pt x="154956" y="3194"/>
                </a:lnTo>
                <a:lnTo>
                  <a:pt x="219450" y="0"/>
                </a:lnTo>
                <a:lnTo>
                  <a:pt x="283944" y="3194"/>
                </a:lnTo>
                <a:lnTo>
                  <a:pt x="338563" y="13118"/>
                </a:lnTo>
                <a:lnTo>
                  <a:pt x="380746" y="30284"/>
                </a:lnTo>
                <a:lnTo>
                  <a:pt x="407934" y="55203"/>
                </a:lnTo>
                <a:lnTo>
                  <a:pt x="410636" y="64514"/>
                </a:lnTo>
                <a:lnTo>
                  <a:pt x="219450" y="64514"/>
                </a:lnTo>
                <a:lnTo>
                  <a:pt x="175350" y="65958"/>
                </a:lnTo>
                <a:lnTo>
                  <a:pt x="141728" y="70356"/>
                </a:lnTo>
                <a:lnTo>
                  <a:pt x="120297" y="77801"/>
                </a:lnTo>
                <a:lnTo>
                  <a:pt x="112773" y="88389"/>
                </a:lnTo>
                <a:lnTo>
                  <a:pt x="120297" y="99192"/>
                </a:lnTo>
                <a:lnTo>
                  <a:pt x="141728" y="106613"/>
                </a:lnTo>
                <a:lnTo>
                  <a:pt x="175350" y="110892"/>
                </a:lnTo>
                <a:lnTo>
                  <a:pt x="219450" y="112265"/>
                </a:lnTo>
                <a:lnTo>
                  <a:pt x="410636" y="112265"/>
                </a:lnTo>
                <a:lnTo>
                  <a:pt x="407934" y="121575"/>
                </a:lnTo>
                <a:lnTo>
                  <a:pt x="380746" y="146495"/>
                </a:lnTo>
                <a:lnTo>
                  <a:pt x="338563" y="163661"/>
                </a:lnTo>
                <a:lnTo>
                  <a:pt x="283944" y="173585"/>
                </a:lnTo>
                <a:lnTo>
                  <a:pt x="219450" y="176779"/>
                </a:lnTo>
                <a:close/>
              </a:path>
              <a:path w="1870709" h="446404">
                <a:moveTo>
                  <a:pt x="410636" y="112265"/>
                </a:moveTo>
                <a:lnTo>
                  <a:pt x="219450" y="112265"/>
                </a:lnTo>
                <a:lnTo>
                  <a:pt x="263550" y="110892"/>
                </a:lnTo>
                <a:lnTo>
                  <a:pt x="297172" y="106613"/>
                </a:lnTo>
                <a:lnTo>
                  <a:pt x="318603" y="99192"/>
                </a:lnTo>
                <a:lnTo>
                  <a:pt x="326127" y="88389"/>
                </a:lnTo>
                <a:lnTo>
                  <a:pt x="318603" y="77801"/>
                </a:lnTo>
                <a:lnTo>
                  <a:pt x="297172" y="70356"/>
                </a:lnTo>
                <a:lnTo>
                  <a:pt x="263550" y="65958"/>
                </a:lnTo>
                <a:lnTo>
                  <a:pt x="219450" y="64514"/>
                </a:lnTo>
                <a:lnTo>
                  <a:pt x="410636" y="64514"/>
                </a:lnTo>
                <a:lnTo>
                  <a:pt x="417565" y="88389"/>
                </a:lnTo>
                <a:lnTo>
                  <a:pt x="410636" y="112265"/>
                </a:lnTo>
                <a:close/>
              </a:path>
              <a:path w="1870709" h="446404">
                <a:moveTo>
                  <a:pt x="438901" y="258565"/>
                </a:moveTo>
                <a:lnTo>
                  <a:pt x="0" y="258565"/>
                </a:lnTo>
                <a:lnTo>
                  <a:pt x="0" y="192527"/>
                </a:lnTo>
                <a:lnTo>
                  <a:pt x="438901" y="192527"/>
                </a:lnTo>
                <a:lnTo>
                  <a:pt x="438901" y="258565"/>
                </a:lnTo>
                <a:close/>
              </a:path>
              <a:path w="1870709" h="446404">
                <a:moveTo>
                  <a:pt x="413501" y="440932"/>
                </a:moveTo>
                <a:lnTo>
                  <a:pt x="25399" y="440932"/>
                </a:lnTo>
                <a:lnTo>
                  <a:pt x="25399" y="280916"/>
                </a:lnTo>
                <a:lnTo>
                  <a:pt x="413501" y="280916"/>
                </a:lnTo>
                <a:lnTo>
                  <a:pt x="413501" y="345431"/>
                </a:lnTo>
                <a:lnTo>
                  <a:pt x="110233" y="345431"/>
                </a:lnTo>
                <a:lnTo>
                  <a:pt x="110233" y="376418"/>
                </a:lnTo>
                <a:lnTo>
                  <a:pt x="413501" y="376418"/>
                </a:lnTo>
                <a:lnTo>
                  <a:pt x="413501" y="440932"/>
                </a:lnTo>
                <a:close/>
              </a:path>
              <a:path w="1870709" h="446404">
                <a:moveTo>
                  <a:pt x="413501" y="376418"/>
                </a:moveTo>
                <a:lnTo>
                  <a:pt x="328667" y="376418"/>
                </a:lnTo>
                <a:lnTo>
                  <a:pt x="328667" y="345431"/>
                </a:lnTo>
                <a:lnTo>
                  <a:pt x="413501" y="345431"/>
                </a:lnTo>
                <a:lnTo>
                  <a:pt x="413501" y="376418"/>
                </a:lnTo>
                <a:close/>
              </a:path>
              <a:path w="1870709" h="446404">
                <a:moveTo>
                  <a:pt x="905233" y="249929"/>
                </a:moveTo>
                <a:lnTo>
                  <a:pt x="819383" y="249929"/>
                </a:lnTo>
                <a:lnTo>
                  <a:pt x="819383" y="128520"/>
                </a:lnTo>
                <a:lnTo>
                  <a:pt x="741153" y="128520"/>
                </a:lnTo>
                <a:lnTo>
                  <a:pt x="741153" y="51814"/>
                </a:lnTo>
                <a:lnTo>
                  <a:pt x="819383" y="51814"/>
                </a:lnTo>
                <a:lnTo>
                  <a:pt x="819383" y="7111"/>
                </a:lnTo>
                <a:lnTo>
                  <a:pt x="905233" y="7111"/>
                </a:lnTo>
                <a:lnTo>
                  <a:pt x="905233" y="249929"/>
                </a:lnTo>
                <a:close/>
              </a:path>
              <a:path w="1870709" h="446404">
                <a:moveTo>
                  <a:pt x="482587" y="247897"/>
                </a:moveTo>
                <a:lnTo>
                  <a:pt x="482587" y="170683"/>
                </a:lnTo>
                <a:lnTo>
                  <a:pt x="520325" y="159150"/>
                </a:lnTo>
                <a:lnTo>
                  <a:pt x="551747" y="135474"/>
                </a:lnTo>
                <a:lnTo>
                  <a:pt x="575781" y="101410"/>
                </a:lnTo>
                <a:lnTo>
                  <a:pt x="591354" y="58715"/>
                </a:lnTo>
                <a:lnTo>
                  <a:pt x="597393" y="9143"/>
                </a:lnTo>
                <a:lnTo>
                  <a:pt x="683750" y="14223"/>
                </a:lnTo>
                <a:lnTo>
                  <a:pt x="682806" y="36789"/>
                </a:lnTo>
                <a:lnTo>
                  <a:pt x="680004" y="58736"/>
                </a:lnTo>
                <a:lnTo>
                  <a:pt x="675392" y="80015"/>
                </a:lnTo>
                <a:lnTo>
                  <a:pt x="669019" y="100581"/>
                </a:lnTo>
                <a:lnTo>
                  <a:pt x="765504" y="165603"/>
                </a:lnTo>
                <a:lnTo>
                  <a:pt x="634476" y="165603"/>
                </a:lnTo>
                <a:lnTo>
                  <a:pt x="604385" y="197892"/>
                </a:lnTo>
                <a:lnTo>
                  <a:pt x="568628" y="223133"/>
                </a:lnTo>
                <a:lnTo>
                  <a:pt x="527822" y="240182"/>
                </a:lnTo>
                <a:lnTo>
                  <a:pt x="482587" y="247897"/>
                </a:lnTo>
                <a:close/>
              </a:path>
              <a:path w="1870709" h="446404">
                <a:moveTo>
                  <a:pt x="738613" y="238246"/>
                </a:moveTo>
                <a:lnTo>
                  <a:pt x="634476" y="165603"/>
                </a:lnTo>
                <a:lnTo>
                  <a:pt x="765504" y="165603"/>
                </a:lnTo>
                <a:lnTo>
                  <a:pt x="785856" y="179319"/>
                </a:lnTo>
                <a:lnTo>
                  <a:pt x="738613" y="238246"/>
                </a:lnTo>
                <a:close/>
              </a:path>
              <a:path w="1870709" h="446404">
                <a:moveTo>
                  <a:pt x="711182" y="446012"/>
                </a:moveTo>
                <a:lnTo>
                  <a:pt x="648053" y="442912"/>
                </a:lnTo>
                <a:lnTo>
                  <a:pt x="593605" y="432910"/>
                </a:lnTo>
                <a:lnTo>
                  <a:pt x="550910" y="414960"/>
                </a:lnTo>
                <a:lnTo>
                  <a:pt x="523039" y="388012"/>
                </a:lnTo>
                <a:lnTo>
                  <a:pt x="513067" y="351019"/>
                </a:lnTo>
                <a:lnTo>
                  <a:pt x="523039" y="314025"/>
                </a:lnTo>
                <a:lnTo>
                  <a:pt x="550910" y="287077"/>
                </a:lnTo>
                <a:lnTo>
                  <a:pt x="593605" y="269127"/>
                </a:lnTo>
                <a:lnTo>
                  <a:pt x="648053" y="259126"/>
                </a:lnTo>
                <a:lnTo>
                  <a:pt x="711182" y="256025"/>
                </a:lnTo>
                <a:lnTo>
                  <a:pt x="774310" y="259126"/>
                </a:lnTo>
                <a:lnTo>
                  <a:pt x="828758" y="269127"/>
                </a:lnTo>
                <a:lnTo>
                  <a:pt x="871454" y="287077"/>
                </a:lnTo>
                <a:lnTo>
                  <a:pt x="899324" y="314025"/>
                </a:lnTo>
                <a:lnTo>
                  <a:pt x="901902" y="323587"/>
                </a:lnTo>
                <a:lnTo>
                  <a:pt x="711182" y="323587"/>
                </a:lnTo>
                <a:lnTo>
                  <a:pt x="670027" y="325159"/>
                </a:lnTo>
                <a:lnTo>
                  <a:pt x="636444" y="330064"/>
                </a:lnTo>
                <a:lnTo>
                  <a:pt x="613815" y="338589"/>
                </a:lnTo>
                <a:lnTo>
                  <a:pt x="605520" y="351019"/>
                </a:lnTo>
                <a:lnTo>
                  <a:pt x="613815" y="363663"/>
                </a:lnTo>
                <a:lnTo>
                  <a:pt x="636444" y="372164"/>
                </a:lnTo>
                <a:lnTo>
                  <a:pt x="670027" y="376950"/>
                </a:lnTo>
                <a:lnTo>
                  <a:pt x="711182" y="378450"/>
                </a:lnTo>
                <a:lnTo>
                  <a:pt x="901902" y="378450"/>
                </a:lnTo>
                <a:lnTo>
                  <a:pt x="899324" y="388012"/>
                </a:lnTo>
                <a:lnTo>
                  <a:pt x="871454" y="414960"/>
                </a:lnTo>
                <a:lnTo>
                  <a:pt x="828758" y="432910"/>
                </a:lnTo>
                <a:lnTo>
                  <a:pt x="774310" y="442912"/>
                </a:lnTo>
                <a:lnTo>
                  <a:pt x="711182" y="446012"/>
                </a:lnTo>
                <a:close/>
              </a:path>
              <a:path w="1870709" h="446404">
                <a:moveTo>
                  <a:pt x="901902" y="378450"/>
                </a:moveTo>
                <a:lnTo>
                  <a:pt x="711182" y="378450"/>
                </a:lnTo>
                <a:lnTo>
                  <a:pt x="752337" y="376950"/>
                </a:lnTo>
                <a:lnTo>
                  <a:pt x="785919" y="372164"/>
                </a:lnTo>
                <a:lnTo>
                  <a:pt x="808549" y="363663"/>
                </a:lnTo>
                <a:lnTo>
                  <a:pt x="816843" y="351019"/>
                </a:lnTo>
                <a:lnTo>
                  <a:pt x="808549" y="338589"/>
                </a:lnTo>
                <a:lnTo>
                  <a:pt x="785919" y="330064"/>
                </a:lnTo>
                <a:lnTo>
                  <a:pt x="752337" y="325159"/>
                </a:lnTo>
                <a:lnTo>
                  <a:pt x="711182" y="323587"/>
                </a:lnTo>
                <a:lnTo>
                  <a:pt x="901902" y="323587"/>
                </a:lnTo>
                <a:lnTo>
                  <a:pt x="909297" y="351019"/>
                </a:lnTo>
                <a:lnTo>
                  <a:pt x="901902" y="378450"/>
                </a:lnTo>
                <a:close/>
              </a:path>
              <a:path w="1870709" h="446404">
                <a:moveTo>
                  <a:pt x="1386805" y="328159"/>
                </a:moveTo>
                <a:lnTo>
                  <a:pt x="1300955" y="328159"/>
                </a:lnTo>
                <a:lnTo>
                  <a:pt x="1300955" y="7111"/>
                </a:lnTo>
                <a:lnTo>
                  <a:pt x="1386805" y="7111"/>
                </a:lnTo>
                <a:lnTo>
                  <a:pt x="1386805" y="328159"/>
                </a:lnTo>
                <a:close/>
              </a:path>
              <a:path w="1870709" h="446404">
                <a:moveTo>
                  <a:pt x="1108428" y="267709"/>
                </a:moveTo>
                <a:lnTo>
                  <a:pt x="1061006" y="261743"/>
                </a:lnTo>
                <a:lnTo>
                  <a:pt x="1021534" y="244610"/>
                </a:lnTo>
                <a:lnTo>
                  <a:pt x="991497" y="217455"/>
                </a:lnTo>
                <a:lnTo>
                  <a:pt x="972385" y="181424"/>
                </a:lnTo>
                <a:lnTo>
                  <a:pt x="965683" y="137664"/>
                </a:lnTo>
                <a:lnTo>
                  <a:pt x="972385" y="94099"/>
                </a:lnTo>
                <a:lnTo>
                  <a:pt x="991497" y="58093"/>
                </a:lnTo>
                <a:lnTo>
                  <a:pt x="1021534" y="30865"/>
                </a:lnTo>
                <a:lnTo>
                  <a:pt x="1061006" y="13634"/>
                </a:lnTo>
                <a:lnTo>
                  <a:pt x="1108428" y="7619"/>
                </a:lnTo>
                <a:lnTo>
                  <a:pt x="1155849" y="13634"/>
                </a:lnTo>
                <a:lnTo>
                  <a:pt x="1195322" y="30865"/>
                </a:lnTo>
                <a:lnTo>
                  <a:pt x="1225358" y="58093"/>
                </a:lnTo>
                <a:lnTo>
                  <a:pt x="1236586" y="79246"/>
                </a:lnTo>
                <a:lnTo>
                  <a:pt x="1108428" y="79246"/>
                </a:lnTo>
                <a:lnTo>
                  <a:pt x="1085529" y="83087"/>
                </a:lnTo>
                <a:lnTo>
                  <a:pt x="1067344" y="94358"/>
                </a:lnTo>
                <a:lnTo>
                  <a:pt x="1055351" y="112677"/>
                </a:lnTo>
                <a:lnTo>
                  <a:pt x="1051025" y="137664"/>
                </a:lnTo>
                <a:lnTo>
                  <a:pt x="1055351" y="162651"/>
                </a:lnTo>
                <a:lnTo>
                  <a:pt x="1067344" y="180970"/>
                </a:lnTo>
                <a:lnTo>
                  <a:pt x="1085529" y="192241"/>
                </a:lnTo>
                <a:lnTo>
                  <a:pt x="1108428" y="196083"/>
                </a:lnTo>
                <a:lnTo>
                  <a:pt x="1236695" y="196083"/>
                </a:lnTo>
                <a:lnTo>
                  <a:pt x="1225358" y="217455"/>
                </a:lnTo>
                <a:lnTo>
                  <a:pt x="1195322" y="244610"/>
                </a:lnTo>
                <a:lnTo>
                  <a:pt x="1155849" y="261743"/>
                </a:lnTo>
                <a:lnTo>
                  <a:pt x="1108428" y="267709"/>
                </a:lnTo>
                <a:close/>
              </a:path>
              <a:path w="1870709" h="446404">
                <a:moveTo>
                  <a:pt x="1236695" y="196083"/>
                </a:moveTo>
                <a:lnTo>
                  <a:pt x="1108428" y="196083"/>
                </a:lnTo>
                <a:lnTo>
                  <a:pt x="1131327" y="192241"/>
                </a:lnTo>
                <a:lnTo>
                  <a:pt x="1149511" y="180970"/>
                </a:lnTo>
                <a:lnTo>
                  <a:pt x="1161505" y="162651"/>
                </a:lnTo>
                <a:lnTo>
                  <a:pt x="1165830" y="137664"/>
                </a:lnTo>
                <a:lnTo>
                  <a:pt x="1161505" y="112677"/>
                </a:lnTo>
                <a:lnTo>
                  <a:pt x="1149511" y="94358"/>
                </a:lnTo>
                <a:lnTo>
                  <a:pt x="1131327" y="83087"/>
                </a:lnTo>
                <a:lnTo>
                  <a:pt x="1108428" y="79246"/>
                </a:lnTo>
                <a:lnTo>
                  <a:pt x="1236586" y="79246"/>
                </a:lnTo>
                <a:lnTo>
                  <a:pt x="1244471" y="94099"/>
                </a:lnTo>
                <a:lnTo>
                  <a:pt x="1251172" y="137664"/>
                </a:lnTo>
                <a:lnTo>
                  <a:pt x="1244471" y="181424"/>
                </a:lnTo>
                <a:lnTo>
                  <a:pt x="1236695" y="196083"/>
                </a:lnTo>
                <a:close/>
              </a:path>
              <a:path w="1870709" h="446404">
                <a:moveTo>
                  <a:pt x="1392901" y="440932"/>
                </a:moveTo>
                <a:lnTo>
                  <a:pt x="1003782" y="440932"/>
                </a:lnTo>
                <a:lnTo>
                  <a:pt x="1003782" y="289044"/>
                </a:lnTo>
                <a:lnTo>
                  <a:pt x="1091156" y="289044"/>
                </a:lnTo>
                <a:lnTo>
                  <a:pt x="1091156" y="363718"/>
                </a:lnTo>
                <a:lnTo>
                  <a:pt x="1392901" y="363718"/>
                </a:lnTo>
                <a:lnTo>
                  <a:pt x="1392901" y="440932"/>
                </a:lnTo>
                <a:close/>
              </a:path>
              <a:path w="1870709" h="446404">
                <a:moveTo>
                  <a:pt x="1870409" y="265169"/>
                </a:moveTo>
                <a:lnTo>
                  <a:pt x="1784559" y="265169"/>
                </a:lnTo>
                <a:lnTo>
                  <a:pt x="1784559" y="7111"/>
                </a:lnTo>
                <a:lnTo>
                  <a:pt x="1870409" y="7111"/>
                </a:lnTo>
                <a:lnTo>
                  <a:pt x="1870409" y="265169"/>
                </a:lnTo>
                <a:close/>
              </a:path>
              <a:path w="1870709" h="446404">
                <a:moveTo>
                  <a:pt x="1456399" y="259073"/>
                </a:moveTo>
                <a:lnTo>
                  <a:pt x="1456399" y="180335"/>
                </a:lnTo>
                <a:lnTo>
                  <a:pt x="1494896" y="168286"/>
                </a:lnTo>
                <a:lnTo>
                  <a:pt x="1527249" y="143191"/>
                </a:lnTo>
                <a:lnTo>
                  <a:pt x="1552189" y="107002"/>
                </a:lnTo>
                <a:lnTo>
                  <a:pt x="1568449" y="61669"/>
                </a:lnTo>
                <a:lnTo>
                  <a:pt x="1574760" y="9143"/>
                </a:lnTo>
                <a:lnTo>
                  <a:pt x="1661118" y="14223"/>
                </a:lnTo>
                <a:lnTo>
                  <a:pt x="1659991" y="38781"/>
                </a:lnTo>
                <a:lnTo>
                  <a:pt x="1656673" y="62863"/>
                </a:lnTo>
                <a:lnTo>
                  <a:pt x="1651260" y="86373"/>
                </a:lnTo>
                <a:lnTo>
                  <a:pt x="1643846" y="109217"/>
                </a:lnTo>
                <a:lnTo>
                  <a:pt x="1741333" y="174747"/>
                </a:lnTo>
                <a:lnTo>
                  <a:pt x="1607779" y="174747"/>
                </a:lnTo>
                <a:lnTo>
                  <a:pt x="1577340" y="207854"/>
                </a:lnTo>
                <a:lnTo>
                  <a:pt x="1541424" y="233864"/>
                </a:lnTo>
                <a:lnTo>
                  <a:pt x="1500840" y="251398"/>
                </a:lnTo>
                <a:lnTo>
                  <a:pt x="1456399" y="259073"/>
                </a:lnTo>
                <a:close/>
              </a:path>
              <a:path w="1870709" h="446404">
                <a:moveTo>
                  <a:pt x="1718521" y="251961"/>
                </a:moveTo>
                <a:lnTo>
                  <a:pt x="1607779" y="174747"/>
                </a:lnTo>
                <a:lnTo>
                  <a:pt x="1741333" y="174747"/>
                </a:lnTo>
                <a:lnTo>
                  <a:pt x="1766271" y="191511"/>
                </a:lnTo>
                <a:lnTo>
                  <a:pt x="1718521" y="251961"/>
                </a:lnTo>
                <a:close/>
              </a:path>
              <a:path w="1870709" h="446404">
                <a:moveTo>
                  <a:pt x="1870409" y="446012"/>
                </a:moveTo>
                <a:lnTo>
                  <a:pt x="1783035" y="446012"/>
                </a:lnTo>
                <a:lnTo>
                  <a:pt x="1783035" y="354067"/>
                </a:lnTo>
                <a:lnTo>
                  <a:pt x="1480275" y="354067"/>
                </a:lnTo>
                <a:lnTo>
                  <a:pt x="1480275" y="280408"/>
                </a:lnTo>
                <a:lnTo>
                  <a:pt x="1870409" y="280408"/>
                </a:lnTo>
                <a:lnTo>
                  <a:pt x="1870409" y="446012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157754" y="4575248"/>
            <a:ext cx="3362960" cy="460375"/>
          </a:xfrm>
          <a:custGeom>
            <a:avLst/>
            <a:gdLst/>
            <a:ahLst/>
            <a:cxnLst/>
            <a:rect l="l" t="t" r="r" b="b"/>
            <a:pathLst>
              <a:path w="3362959" h="460375">
                <a:moveTo>
                  <a:pt x="95501" y="440425"/>
                </a:moveTo>
                <a:lnTo>
                  <a:pt x="0" y="440425"/>
                </a:lnTo>
                <a:lnTo>
                  <a:pt x="160523" y="26415"/>
                </a:lnTo>
                <a:lnTo>
                  <a:pt x="256533" y="26415"/>
                </a:lnTo>
                <a:lnTo>
                  <a:pt x="298880" y="135632"/>
                </a:lnTo>
                <a:lnTo>
                  <a:pt x="204718" y="135632"/>
                </a:lnTo>
                <a:lnTo>
                  <a:pt x="152904" y="279901"/>
                </a:lnTo>
                <a:lnTo>
                  <a:pt x="354817" y="279901"/>
                </a:lnTo>
                <a:lnTo>
                  <a:pt x="385937" y="360163"/>
                </a:lnTo>
                <a:lnTo>
                  <a:pt x="124456" y="360163"/>
                </a:lnTo>
                <a:lnTo>
                  <a:pt x="95501" y="440425"/>
                </a:lnTo>
                <a:close/>
              </a:path>
              <a:path w="3362959" h="460375">
                <a:moveTo>
                  <a:pt x="354817" y="279901"/>
                </a:moveTo>
                <a:lnTo>
                  <a:pt x="256533" y="279901"/>
                </a:lnTo>
                <a:lnTo>
                  <a:pt x="204718" y="135632"/>
                </a:lnTo>
                <a:lnTo>
                  <a:pt x="298880" y="135632"/>
                </a:lnTo>
                <a:lnTo>
                  <a:pt x="354817" y="279901"/>
                </a:lnTo>
                <a:close/>
              </a:path>
              <a:path w="3362959" h="460375">
                <a:moveTo>
                  <a:pt x="417057" y="440425"/>
                </a:moveTo>
                <a:lnTo>
                  <a:pt x="313936" y="440425"/>
                </a:lnTo>
                <a:lnTo>
                  <a:pt x="284980" y="360163"/>
                </a:lnTo>
                <a:lnTo>
                  <a:pt x="385937" y="360163"/>
                </a:lnTo>
                <a:lnTo>
                  <a:pt x="417057" y="440425"/>
                </a:lnTo>
                <a:close/>
              </a:path>
              <a:path w="3362959" h="460375">
                <a:moveTo>
                  <a:pt x="546086" y="440425"/>
                </a:moveTo>
                <a:lnTo>
                  <a:pt x="453632" y="440425"/>
                </a:lnTo>
                <a:lnTo>
                  <a:pt x="453632" y="26415"/>
                </a:lnTo>
                <a:lnTo>
                  <a:pt x="546086" y="26415"/>
                </a:lnTo>
                <a:lnTo>
                  <a:pt x="546086" y="440425"/>
                </a:lnTo>
                <a:close/>
              </a:path>
              <a:path w="3362959" h="460375">
                <a:moveTo>
                  <a:pt x="778236" y="460236"/>
                </a:moveTo>
                <a:lnTo>
                  <a:pt x="687306" y="460236"/>
                </a:lnTo>
                <a:lnTo>
                  <a:pt x="655137" y="421527"/>
                </a:lnTo>
                <a:lnTo>
                  <a:pt x="628640" y="379454"/>
                </a:lnTo>
                <a:lnTo>
                  <a:pt x="608743" y="333869"/>
                </a:lnTo>
                <a:lnTo>
                  <a:pt x="596177" y="284188"/>
                </a:lnTo>
                <a:lnTo>
                  <a:pt x="591805" y="230118"/>
                </a:lnTo>
                <a:lnTo>
                  <a:pt x="596177" y="176048"/>
                </a:lnTo>
                <a:lnTo>
                  <a:pt x="608743" y="126366"/>
                </a:lnTo>
                <a:lnTo>
                  <a:pt x="628672" y="80709"/>
                </a:lnTo>
                <a:lnTo>
                  <a:pt x="655137" y="38708"/>
                </a:lnTo>
                <a:lnTo>
                  <a:pt x="687306" y="0"/>
                </a:lnTo>
                <a:lnTo>
                  <a:pt x="778236" y="0"/>
                </a:lnTo>
                <a:lnTo>
                  <a:pt x="745802" y="38367"/>
                </a:lnTo>
                <a:lnTo>
                  <a:pt x="718708" y="80782"/>
                </a:lnTo>
                <a:lnTo>
                  <a:pt x="698027" y="127025"/>
                </a:lnTo>
                <a:lnTo>
                  <a:pt x="684831" y="176877"/>
                </a:lnTo>
                <a:lnTo>
                  <a:pt x="680195" y="230118"/>
                </a:lnTo>
                <a:lnTo>
                  <a:pt x="684831" y="283359"/>
                </a:lnTo>
                <a:lnTo>
                  <a:pt x="698027" y="333211"/>
                </a:lnTo>
                <a:lnTo>
                  <a:pt x="718708" y="379454"/>
                </a:lnTo>
                <a:lnTo>
                  <a:pt x="745802" y="421869"/>
                </a:lnTo>
                <a:lnTo>
                  <a:pt x="778236" y="460236"/>
                </a:lnTo>
                <a:close/>
              </a:path>
              <a:path w="3362959" h="460375">
                <a:moveTo>
                  <a:pt x="1224757" y="334763"/>
                </a:moveTo>
                <a:lnTo>
                  <a:pt x="1138907" y="334763"/>
                </a:lnTo>
                <a:lnTo>
                  <a:pt x="1138907" y="13715"/>
                </a:lnTo>
                <a:lnTo>
                  <a:pt x="1224757" y="13715"/>
                </a:lnTo>
                <a:lnTo>
                  <a:pt x="1224757" y="334763"/>
                </a:lnTo>
                <a:close/>
              </a:path>
              <a:path w="3362959" h="460375">
                <a:moveTo>
                  <a:pt x="946380" y="274313"/>
                </a:moveTo>
                <a:lnTo>
                  <a:pt x="898958" y="268347"/>
                </a:lnTo>
                <a:lnTo>
                  <a:pt x="859486" y="251213"/>
                </a:lnTo>
                <a:lnTo>
                  <a:pt x="829449" y="224058"/>
                </a:lnTo>
                <a:lnTo>
                  <a:pt x="810337" y="188028"/>
                </a:lnTo>
                <a:lnTo>
                  <a:pt x="803635" y="144268"/>
                </a:lnTo>
                <a:lnTo>
                  <a:pt x="810337" y="100703"/>
                </a:lnTo>
                <a:lnTo>
                  <a:pt x="829449" y="64697"/>
                </a:lnTo>
                <a:lnTo>
                  <a:pt x="859486" y="37469"/>
                </a:lnTo>
                <a:lnTo>
                  <a:pt x="898958" y="20238"/>
                </a:lnTo>
                <a:lnTo>
                  <a:pt x="946380" y="14223"/>
                </a:lnTo>
                <a:lnTo>
                  <a:pt x="993801" y="20238"/>
                </a:lnTo>
                <a:lnTo>
                  <a:pt x="1033274" y="37469"/>
                </a:lnTo>
                <a:lnTo>
                  <a:pt x="1063310" y="64697"/>
                </a:lnTo>
                <a:lnTo>
                  <a:pt x="1074538" y="85849"/>
                </a:lnTo>
                <a:lnTo>
                  <a:pt x="946380" y="85849"/>
                </a:lnTo>
                <a:lnTo>
                  <a:pt x="923481" y="89691"/>
                </a:lnTo>
                <a:lnTo>
                  <a:pt x="905296" y="100962"/>
                </a:lnTo>
                <a:lnTo>
                  <a:pt x="893303" y="119281"/>
                </a:lnTo>
                <a:lnTo>
                  <a:pt x="888977" y="144268"/>
                </a:lnTo>
                <a:lnTo>
                  <a:pt x="893303" y="169255"/>
                </a:lnTo>
                <a:lnTo>
                  <a:pt x="905296" y="187574"/>
                </a:lnTo>
                <a:lnTo>
                  <a:pt x="923481" y="198845"/>
                </a:lnTo>
                <a:lnTo>
                  <a:pt x="946380" y="202686"/>
                </a:lnTo>
                <a:lnTo>
                  <a:pt x="1074647" y="202686"/>
                </a:lnTo>
                <a:lnTo>
                  <a:pt x="1063310" y="224058"/>
                </a:lnTo>
                <a:lnTo>
                  <a:pt x="1033274" y="251213"/>
                </a:lnTo>
                <a:lnTo>
                  <a:pt x="993801" y="268347"/>
                </a:lnTo>
                <a:lnTo>
                  <a:pt x="946380" y="274313"/>
                </a:lnTo>
                <a:close/>
              </a:path>
              <a:path w="3362959" h="460375">
                <a:moveTo>
                  <a:pt x="1074647" y="202686"/>
                </a:moveTo>
                <a:lnTo>
                  <a:pt x="946380" y="202686"/>
                </a:lnTo>
                <a:lnTo>
                  <a:pt x="969279" y="198845"/>
                </a:lnTo>
                <a:lnTo>
                  <a:pt x="987463" y="187574"/>
                </a:lnTo>
                <a:lnTo>
                  <a:pt x="999457" y="169255"/>
                </a:lnTo>
                <a:lnTo>
                  <a:pt x="1003782" y="144268"/>
                </a:lnTo>
                <a:lnTo>
                  <a:pt x="999457" y="119281"/>
                </a:lnTo>
                <a:lnTo>
                  <a:pt x="987463" y="100962"/>
                </a:lnTo>
                <a:lnTo>
                  <a:pt x="969279" y="89691"/>
                </a:lnTo>
                <a:lnTo>
                  <a:pt x="946380" y="85849"/>
                </a:lnTo>
                <a:lnTo>
                  <a:pt x="1074538" y="85849"/>
                </a:lnTo>
                <a:lnTo>
                  <a:pt x="1082423" y="100703"/>
                </a:lnTo>
                <a:lnTo>
                  <a:pt x="1089124" y="144268"/>
                </a:lnTo>
                <a:lnTo>
                  <a:pt x="1082423" y="188028"/>
                </a:lnTo>
                <a:lnTo>
                  <a:pt x="1074647" y="202686"/>
                </a:lnTo>
                <a:close/>
              </a:path>
              <a:path w="3362959" h="460375">
                <a:moveTo>
                  <a:pt x="1230853" y="447536"/>
                </a:moveTo>
                <a:lnTo>
                  <a:pt x="841734" y="447536"/>
                </a:lnTo>
                <a:lnTo>
                  <a:pt x="841734" y="295648"/>
                </a:lnTo>
                <a:lnTo>
                  <a:pt x="929108" y="295648"/>
                </a:lnTo>
                <a:lnTo>
                  <a:pt x="929108" y="370322"/>
                </a:lnTo>
                <a:lnTo>
                  <a:pt x="1230853" y="370322"/>
                </a:lnTo>
                <a:lnTo>
                  <a:pt x="1230853" y="447536"/>
                </a:lnTo>
                <a:close/>
              </a:path>
              <a:path w="3362959" h="460375">
                <a:moveTo>
                  <a:pt x="1700233" y="159508"/>
                </a:moveTo>
                <a:lnTo>
                  <a:pt x="1613875" y="159508"/>
                </a:lnTo>
                <a:lnTo>
                  <a:pt x="1613875" y="83309"/>
                </a:lnTo>
                <a:lnTo>
                  <a:pt x="1314163" y="83309"/>
                </a:lnTo>
                <a:lnTo>
                  <a:pt x="1314163" y="13715"/>
                </a:lnTo>
                <a:lnTo>
                  <a:pt x="1700233" y="13715"/>
                </a:lnTo>
                <a:lnTo>
                  <a:pt x="1700233" y="159508"/>
                </a:lnTo>
                <a:close/>
              </a:path>
              <a:path w="3362959" h="460375">
                <a:moveTo>
                  <a:pt x="1518374" y="179827"/>
                </a:moveTo>
                <a:lnTo>
                  <a:pt x="1432016" y="179827"/>
                </a:lnTo>
                <a:lnTo>
                  <a:pt x="1432016" y="115313"/>
                </a:lnTo>
                <a:lnTo>
                  <a:pt x="1518374" y="115313"/>
                </a:lnTo>
                <a:lnTo>
                  <a:pt x="1518374" y="179827"/>
                </a:lnTo>
                <a:close/>
              </a:path>
              <a:path w="3362959" h="460375">
                <a:moveTo>
                  <a:pt x="1727664" y="248405"/>
                </a:moveTo>
                <a:lnTo>
                  <a:pt x="1288763" y="248405"/>
                </a:lnTo>
                <a:lnTo>
                  <a:pt x="1288763" y="179827"/>
                </a:lnTo>
                <a:lnTo>
                  <a:pt x="1727664" y="179827"/>
                </a:lnTo>
                <a:lnTo>
                  <a:pt x="1727664" y="248405"/>
                </a:lnTo>
                <a:close/>
              </a:path>
              <a:path w="3362959" h="460375">
                <a:moveTo>
                  <a:pt x="1508214" y="452616"/>
                </a:moveTo>
                <a:lnTo>
                  <a:pt x="1442744" y="449450"/>
                </a:lnTo>
                <a:lnTo>
                  <a:pt x="1388004" y="439482"/>
                </a:lnTo>
                <a:lnTo>
                  <a:pt x="1346186" y="422003"/>
                </a:lnTo>
                <a:lnTo>
                  <a:pt x="1310099" y="361686"/>
                </a:lnTo>
                <a:lnTo>
                  <a:pt x="1319486" y="327066"/>
                </a:lnTo>
                <a:lnTo>
                  <a:pt x="1346186" y="301370"/>
                </a:lnTo>
                <a:lnTo>
                  <a:pt x="1388004" y="283891"/>
                </a:lnTo>
                <a:lnTo>
                  <a:pt x="1442744" y="273923"/>
                </a:lnTo>
                <a:lnTo>
                  <a:pt x="1508214" y="270757"/>
                </a:lnTo>
                <a:lnTo>
                  <a:pt x="1573683" y="273923"/>
                </a:lnTo>
                <a:lnTo>
                  <a:pt x="1628424" y="283891"/>
                </a:lnTo>
                <a:lnTo>
                  <a:pt x="1670241" y="301370"/>
                </a:lnTo>
                <a:lnTo>
                  <a:pt x="1696941" y="327066"/>
                </a:lnTo>
                <a:lnTo>
                  <a:pt x="1699304" y="335779"/>
                </a:lnTo>
                <a:lnTo>
                  <a:pt x="1508214" y="335779"/>
                </a:lnTo>
                <a:lnTo>
                  <a:pt x="1464971" y="337398"/>
                </a:lnTo>
                <a:lnTo>
                  <a:pt x="1431254" y="342256"/>
                </a:lnTo>
                <a:lnTo>
                  <a:pt x="1409347" y="350352"/>
                </a:lnTo>
                <a:lnTo>
                  <a:pt x="1401537" y="361686"/>
                </a:lnTo>
                <a:lnTo>
                  <a:pt x="1409347" y="373235"/>
                </a:lnTo>
                <a:lnTo>
                  <a:pt x="1431254" y="381307"/>
                </a:lnTo>
                <a:lnTo>
                  <a:pt x="1464971" y="386046"/>
                </a:lnTo>
                <a:lnTo>
                  <a:pt x="1508214" y="387594"/>
                </a:lnTo>
                <a:lnTo>
                  <a:pt x="1699304" y="387594"/>
                </a:lnTo>
                <a:lnTo>
                  <a:pt x="1696941" y="396307"/>
                </a:lnTo>
                <a:lnTo>
                  <a:pt x="1670241" y="422003"/>
                </a:lnTo>
                <a:lnTo>
                  <a:pt x="1628424" y="439482"/>
                </a:lnTo>
                <a:lnTo>
                  <a:pt x="1573683" y="449450"/>
                </a:lnTo>
                <a:lnTo>
                  <a:pt x="1508214" y="452616"/>
                </a:lnTo>
                <a:close/>
              </a:path>
              <a:path w="3362959" h="460375">
                <a:moveTo>
                  <a:pt x="1699304" y="387594"/>
                </a:moveTo>
                <a:lnTo>
                  <a:pt x="1508214" y="387594"/>
                </a:lnTo>
                <a:lnTo>
                  <a:pt x="1551456" y="386046"/>
                </a:lnTo>
                <a:lnTo>
                  <a:pt x="1585174" y="381307"/>
                </a:lnTo>
                <a:lnTo>
                  <a:pt x="1607081" y="373235"/>
                </a:lnTo>
                <a:lnTo>
                  <a:pt x="1614891" y="361686"/>
                </a:lnTo>
                <a:lnTo>
                  <a:pt x="1607081" y="350352"/>
                </a:lnTo>
                <a:lnTo>
                  <a:pt x="1585174" y="342256"/>
                </a:lnTo>
                <a:lnTo>
                  <a:pt x="1551456" y="337398"/>
                </a:lnTo>
                <a:lnTo>
                  <a:pt x="1508214" y="335779"/>
                </a:lnTo>
                <a:lnTo>
                  <a:pt x="1699304" y="335779"/>
                </a:lnTo>
                <a:lnTo>
                  <a:pt x="1706329" y="361686"/>
                </a:lnTo>
                <a:lnTo>
                  <a:pt x="1699304" y="387594"/>
                </a:lnTo>
                <a:close/>
              </a:path>
              <a:path w="3362959" h="460375">
                <a:moveTo>
                  <a:pt x="2191965" y="447536"/>
                </a:moveTo>
                <a:lnTo>
                  <a:pt x="2106115" y="447536"/>
                </a:lnTo>
                <a:lnTo>
                  <a:pt x="2106115" y="13715"/>
                </a:lnTo>
                <a:lnTo>
                  <a:pt x="2191965" y="13715"/>
                </a:lnTo>
                <a:lnTo>
                  <a:pt x="2191965" y="447536"/>
                </a:lnTo>
                <a:close/>
              </a:path>
              <a:path w="3362959" h="460375">
                <a:moveTo>
                  <a:pt x="2069540" y="102613"/>
                </a:moveTo>
                <a:lnTo>
                  <a:pt x="1792179" y="102613"/>
                </a:lnTo>
                <a:lnTo>
                  <a:pt x="1792179" y="23875"/>
                </a:lnTo>
                <a:lnTo>
                  <a:pt x="2069540" y="23875"/>
                </a:lnTo>
                <a:lnTo>
                  <a:pt x="2069540" y="102613"/>
                </a:lnTo>
                <a:close/>
              </a:path>
              <a:path w="3362959" h="460375">
                <a:moveTo>
                  <a:pt x="1779987" y="427217"/>
                </a:moveTo>
                <a:lnTo>
                  <a:pt x="1779987" y="340859"/>
                </a:lnTo>
                <a:lnTo>
                  <a:pt x="1809989" y="330408"/>
                </a:lnTo>
                <a:lnTo>
                  <a:pt x="1836110" y="306861"/>
                </a:lnTo>
                <a:lnTo>
                  <a:pt x="1857773" y="271265"/>
                </a:lnTo>
                <a:lnTo>
                  <a:pt x="1874397" y="224662"/>
                </a:lnTo>
                <a:lnTo>
                  <a:pt x="1885406" y="168096"/>
                </a:lnTo>
                <a:lnTo>
                  <a:pt x="1890220" y="102613"/>
                </a:lnTo>
                <a:lnTo>
                  <a:pt x="1976578" y="102613"/>
                </a:lnTo>
                <a:lnTo>
                  <a:pt x="1975340" y="131378"/>
                </a:lnTo>
                <a:lnTo>
                  <a:pt x="1973149" y="159000"/>
                </a:lnTo>
                <a:lnTo>
                  <a:pt x="1970006" y="185478"/>
                </a:lnTo>
                <a:lnTo>
                  <a:pt x="1965910" y="210814"/>
                </a:lnTo>
                <a:lnTo>
                  <a:pt x="2039464" y="306316"/>
                </a:lnTo>
                <a:lnTo>
                  <a:pt x="1936447" y="306316"/>
                </a:lnTo>
                <a:lnTo>
                  <a:pt x="1906500" y="357710"/>
                </a:lnTo>
                <a:lnTo>
                  <a:pt x="1869837" y="395531"/>
                </a:lnTo>
                <a:lnTo>
                  <a:pt x="1827365" y="418970"/>
                </a:lnTo>
                <a:lnTo>
                  <a:pt x="1779987" y="427217"/>
                </a:lnTo>
                <a:close/>
              </a:path>
              <a:path w="3362959" h="460375">
                <a:moveTo>
                  <a:pt x="2023821" y="425185"/>
                </a:moveTo>
                <a:lnTo>
                  <a:pt x="1936447" y="306316"/>
                </a:lnTo>
                <a:lnTo>
                  <a:pt x="2039464" y="306316"/>
                </a:lnTo>
                <a:lnTo>
                  <a:pt x="2091891" y="374386"/>
                </a:lnTo>
                <a:lnTo>
                  <a:pt x="2023821" y="425185"/>
                </a:lnTo>
                <a:close/>
              </a:path>
              <a:path w="3362959" h="460375">
                <a:moveTo>
                  <a:pt x="2673537" y="172715"/>
                </a:moveTo>
                <a:lnTo>
                  <a:pt x="2282387" y="172715"/>
                </a:lnTo>
                <a:lnTo>
                  <a:pt x="2282387" y="11175"/>
                </a:lnTo>
                <a:lnTo>
                  <a:pt x="2368236" y="11175"/>
                </a:lnTo>
                <a:lnTo>
                  <a:pt x="2368236" y="107185"/>
                </a:lnTo>
                <a:lnTo>
                  <a:pt x="2673537" y="107185"/>
                </a:lnTo>
                <a:lnTo>
                  <a:pt x="2673537" y="172715"/>
                </a:lnTo>
                <a:close/>
              </a:path>
              <a:path w="3362959" h="460375">
                <a:moveTo>
                  <a:pt x="2694872" y="263137"/>
                </a:moveTo>
                <a:lnTo>
                  <a:pt x="2255971" y="263137"/>
                </a:lnTo>
                <a:lnTo>
                  <a:pt x="2255971" y="197099"/>
                </a:lnTo>
                <a:lnTo>
                  <a:pt x="2694872" y="197099"/>
                </a:lnTo>
                <a:lnTo>
                  <a:pt x="2694872" y="263137"/>
                </a:lnTo>
                <a:close/>
              </a:path>
              <a:path w="3362959" h="460375">
                <a:moveTo>
                  <a:pt x="2475422" y="452616"/>
                </a:moveTo>
                <a:lnTo>
                  <a:pt x="2409952" y="449739"/>
                </a:lnTo>
                <a:lnTo>
                  <a:pt x="2355212" y="440571"/>
                </a:lnTo>
                <a:lnTo>
                  <a:pt x="2313394" y="424307"/>
                </a:lnTo>
                <a:lnTo>
                  <a:pt x="2277307" y="367274"/>
                </a:lnTo>
                <a:lnTo>
                  <a:pt x="2286694" y="334406"/>
                </a:lnTo>
                <a:lnTo>
                  <a:pt x="2313394" y="310242"/>
                </a:lnTo>
                <a:lnTo>
                  <a:pt x="2355212" y="293978"/>
                </a:lnTo>
                <a:lnTo>
                  <a:pt x="2409952" y="284810"/>
                </a:lnTo>
                <a:lnTo>
                  <a:pt x="2475422" y="281932"/>
                </a:lnTo>
                <a:lnTo>
                  <a:pt x="2540891" y="284810"/>
                </a:lnTo>
                <a:lnTo>
                  <a:pt x="2595632" y="293978"/>
                </a:lnTo>
                <a:lnTo>
                  <a:pt x="2637449" y="310242"/>
                </a:lnTo>
                <a:lnTo>
                  <a:pt x="2664149" y="334406"/>
                </a:lnTo>
                <a:lnTo>
                  <a:pt x="2667443" y="345939"/>
                </a:lnTo>
                <a:lnTo>
                  <a:pt x="2475422" y="345939"/>
                </a:lnTo>
                <a:lnTo>
                  <a:pt x="2432179" y="347129"/>
                </a:lnTo>
                <a:lnTo>
                  <a:pt x="2398462" y="350892"/>
                </a:lnTo>
                <a:lnTo>
                  <a:pt x="2376555" y="357511"/>
                </a:lnTo>
                <a:lnTo>
                  <a:pt x="2368744" y="367274"/>
                </a:lnTo>
                <a:lnTo>
                  <a:pt x="2376555" y="377252"/>
                </a:lnTo>
                <a:lnTo>
                  <a:pt x="2398462" y="383847"/>
                </a:lnTo>
                <a:lnTo>
                  <a:pt x="2432179" y="387491"/>
                </a:lnTo>
                <a:lnTo>
                  <a:pt x="2475422" y="388610"/>
                </a:lnTo>
                <a:lnTo>
                  <a:pt x="2667443" y="388610"/>
                </a:lnTo>
                <a:lnTo>
                  <a:pt x="2664149" y="400143"/>
                </a:lnTo>
                <a:lnTo>
                  <a:pt x="2637449" y="424307"/>
                </a:lnTo>
                <a:lnTo>
                  <a:pt x="2595632" y="440571"/>
                </a:lnTo>
                <a:lnTo>
                  <a:pt x="2540891" y="449739"/>
                </a:lnTo>
                <a:lnTo>
                  <a:pt x="2475422" y="452616"/>
                </a:lnTo>
                <a:close/>
              </a:path>
              <a:path w="3362959" h="460375">
                <a:moveTo>
                  <a:pt x="2667443" y="388610"/>
                </a:moveTo>
                <a:lnTo>
                  <a:pt x="2475422" y="388610"/>
                </a:lnTo>
                <a:lnTo>
                  <a:pt x="2518664" y="387491"/>
                </a:lnTo>
                <a:lnTo>
                  <a:pt x="2552382" y="383847"/>
                </a:lnTo>
                <a:lnTo>
                  <a:pt x="2574289" y="377252"/>
                </a:lnTo>
                <a:lnTo>
                  <a:pt x="2582099" y="367274"/>
                </a:lnTo>
                <a:lnTo>
                  <a:pt x="2574289" y="357511"/>
                </a:lnTo>
                <a:lnTo>
                  <a:pt x="2552382" y="350892"/>
                </a:lnTo>
                <a:lnTo>
                  <a:pt x="2518664" y="347129"/>
                </a:lnTo>
                <a:lnTo>
                  <a:pt x="2475422" y="345939"/>
                </a:lnTo>
                <a:lnTo>
                  <a:pt x="2667443" y="345939"/>
                </a:lnTo>
                <a:lnTo>
                  <a:pt x="2673537" y="367274"/>
                </a:lnTo>
                <a:lnTo>
                  <a:pt x="2667443" y="388610"/>
                </a:lnTo>
                <a:close/>
              </a:path>
              <a:path w="3362959" h="460375">
                <a:moveTo>
                  <a:pt x="2812725" y="460236"/>
                </a:moveTo>
                <a:lnTo>
                  <a:pt x="2721796" y="460236"/>
                </a:lnTo>
                <a:lnTo>
                  <a:pt x="2754230" y="421869"/>
                </a:lnTo>
                <a:lnTo>
                  <a:pt x="2781324" y="379454"/>
                </a:lnTo>
                <a:lnTo>
                  <a:pt x="2802005" y="333211"/>
                </a:lnTo>
                <a:lnTo>
                  <a:pt x="2815200" y="283359"/>
                </a:lnTo>
                <a:lnTo>
                  <a:pt x="2819837" y="230118"/>
                </a:lnTo>
                <a:lnTo>
                  <a:pt x="2815200" y="176877"/>
                </a:lnTo>
                <a:lnTo>
                  <a:pt x="2802005" y="127025"/>
                </a:lnTo>
                <a:lnTo>
                  <a:pt x="2781324" y="80782"/>
                </a:lnTo>
                <a:lnTo>
                  <a:pt x="2754230" y="38367"/>
                </a:lnTo>
                <a:lnTo>
                  <a:pt x="2721796" y="0"/>
                </a:lnTo>
                <a:lnTo>
                  <a:pt x="2812725" y="0"/>
                </a:lnTo>
                <a:lnTo>
                  <a:pt x="2844895" y="38708"/>
                </a:lnTo>
                <a:lnTo>
                  <a:pt x="2871391" y="80782"/>
                </a:lnTo>
                <a:lnTo>
                  <a:pt x="2891289" y="126366"/>
                </a:lnTo>
                <a:lnTo>
                  <a:pt x="2903854" y="176048"/>
                </a:lnTo>
                <a:lnTo>
                  <a:pt x="2908227" y="230118"/>
                </a:lnTo>
                <a:lnTo>
                  <a:pt x="2903854" y="284188"/>
                </a:lnTo>
                <a:lnTo>
                  <a:pt x="2891289" y="333869"/>
                </a:lnTo>
                <a:lnTo>
                  <a:pt x="2871359" y="379527"/>
                </a:lnTo>
                <a:lnTo>
                  <a:pt x="2844895" y="421527"/>
                </a:lnTo>
                <a:lnTo>
                  <a:pt x="2812725" y="460236"/>
                </a:lnTo>
                <a:close/>
              </a:path>
              <a:path w="3362959" h="460375">
                <a:moveTo>
                  <a:pt x="3362876" y="447536"/>
                </a:moveTo>
                <a:lnTo>
                  <a:pt x="3277026" y="447536"/>
                </a:lnTo>
                <a:lnTo>
                  <a:pt x="3277026" y="13715"/>
                </a:lnTo>
                <a:lnTo>
                  <a:pt x="3362876" y="13715"/>
                </a:lnTo>
                <a:lnTo>
                  <a:pt x="3362876" y="447536"/>
                </a:lnTo>
                <a:close/>
              </a:path>
              <a:path w="3362959" h="460375">
                <a:moveTo>
                  <a:pt x="3092626" y="298188"/>
                </a:moveTo>
                <a:lnTo>
                  <a:pt x="3047188" y="291698"/>
                </a:lnTo>
                <a:lnTo>
                  <a:pt x="3008918" y="273089"/>
                </a:lnTo>
                <a:lnTo>
                  <a:pt x="2979500" y="243655"/>
                </a:lnTo>
                <a:lnTo>
                  <a:pt x="2960615" y="204686"/>
                </a:lnTo>
                <a:lnTo>
                  <a:pt x="2953946" y="157476"/>
                </a:lnTo>
                <a:lnTo>
                  <a:pt x="2960615" y="110265"/>
                </a:lnTo>
                <a:lnTo>
                  <a:pt x="2979500" y="71297"/>
                </a:lnTo>
                <a:lnTo>
                  <a:pt x="3008918" y="41862"/>
                </a:lnTo>
                <a:lnTo>
                  <a:pt x="3047188" y="23253"/>
                </a:lnTo>
                <a:lnTo>
                  <a:pt x="3092626" y="16763"/>
                </a:lnTo>
                <a:lnTo>
                  <a:pt x="3137817" y="23253"/>
                </a:lnTo>
                <a:lnTo>
                  <a:pt x="3175936" y="41862"/>
                </a:lnTo>
                <a:lnTo>
                  <a:pt x="3205278" y="71297"/>
                </a:lnTo>
                <a:lnTo>
                  <a:pt x="3216007" y="93469"/>
                </a:lnTo>
                <a:lnTo>
                  <a:pt x="3092626" y="93469"/>
                </a:lnTo>
                <a:lnTo>
                  <a:pt x="3069322" y="98327"/>
                </a:lnTo>
                <a:lnTo>
                  <a:pt x="3051733" y="111757"/>
                </a:lnTo>
                <a:lnTo>
                  <a:pt x="3040621" y="132044"/>
                </a:lnTo>
                <a:lnTo>
                  <a:pt x="3036748" y="157476"/>
                </a:lnTo>
                <a:lnTo>
                  <a:pt x="3040621" y="183121"/>
                </a:lnTo>
                <a:lnTo>
                  <a:pt x="3051733" y="203385"/>
                </a:lnTo>
                <a:lnTo>
                  <a:pt x="3069322" y="216696"/>
                </a:lnTo>
                <a:lnTo>
                  <a:pt x="3092626" y="221482"/>
                </a:lnTo>
                <a:lnTo>
                  <a:pt x="3216007" y="221482"/>
                </a:lnTo>
                <a:lnTo>
                  <a:pt x="3205278" y="243655"/>
                </a:lnTo>
                <a:lnTo>
                  <a:pt x="3175936" y="273089"/>
                </a:lnTo>
                <a:lnTo>
                  <a:pt x="3137817" y="291698"/>
                </a:lnTo>
                <a:lnTo>
                  <a:pt x="3092626" y="298188"/>
                </a:lnTo>
                <a:close/>
              </a:path>
              <a:path w="3362959" h="460375">
                <a:moveTo>
                  <a:pt x="3216007" y="221482"/>
                </a:moveTo>
                <a:lnTo>
                  <a:pt x="3092626" y="221482"/>
                </a:lnTo>
                <a:lnTo>
                  <a:pt x="3115716" y="216696"/>
                </a:lnTo>
                <a:lnTo>
                  <a:pt x="3133329" y="203385"/>
                </a:lnTo>
                <a:lnTo>
                  <a:pt x="3144560" y="183121"/>
                </a:lnTo>
                <a:lnTo>
                  <a:pt x="3148505" y="157476"/>
                </a:lnTo>
                <a:lnTo>
                  <a:pt x="3144560" y="132044"/>
                </a:lnTo>
                <a:lnTo>
                  <a:pt x="3133329" y="111757"/>
                </a:lnTo>
                <a:lnTo>
                  <a:pt x="3115716" y="98327"/>
                </a:lnTo>
                <a:lnTo>
                  <a:pt x="3092626" y="93469"/>
                </a:lnTo>
                <a:lnTo>
                  <a:pt x="3216007" y="93469"/>
                </a:lnTo>
                <a:lnTo>
                  <a:pt x="3224134" y="110265"/>
                </a:lnTo>
                <a:lnTo>
                  <a:pt x="3230799" y="157476"/>
                </a:lnTo>
                <a:lnTo>
                  <a:pt x="3224134" y="204686"/>
                </a:lnTo>
                <a:lnTo>
                  <a:pt x="3216007" y="221482"/>
                </a:lnTo>
                <a:close/>
              </a:path>
              <a:path w="3362959" h="460375">
                <a:moveTo>
                  <a:pt x="3136313" y="427217"/>
                </a:moveTo>
                <a:lnTo>
                  <a:pt x="2942262" y="427217"/>
                </a:lnTo>
                <a:lnTo>
                  <a:pt x="2942262" y="346955"/>
                </a:lnTo>
                <a:lnTo>
                  <a:pt x="3139869" y="346955"/>
                </a:lnTo>
                <a:lnTo>
                  <a:pt x="3170555" y="345971"/>
                </a:lnTo>
                <a:lnTo>
                  <a:pt x="3200955" y="342891"/>
                </a:lnTo>
                <a:lnTo>
                  <a:pt x="3228878" y="337525"/>
                </a:lnTo>
                <a:lnTo>
                  <a:pt x="3252134" y="329683"/>
                </a:lnTo>
                <a:lnTo>
                  <a:pt x="3252134" y="408929"/>
                </a:lnTo>
                <a:lnTo>
                  <a:pt x="3228751" y="416930"/>
                </a:lnTo>
                <a:lnTo>
                  <a:pt x="3200320" y="422645"/>
                </a:lnTo>
                <a:lnTo>
                  <a:pt x="3168840" y="426074"/>
                </a:lnTo>
                <a:lnTo>
                  <a:pt x="3136313" y="427217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718120" y="4588964"/>
            <a:ext cx="1892300" cy="434340"/>
          </a:xfrm>
          <a:custGeom>
            <a:avLst/>
            <a:gdLst/>
            <a:ahLst/>
            <a:cxnLst/>
            <a:rect l="l" t="t" r="r" b="b"/>
            <a:pathLst>
              <a:path w="1892300" h="434339">
                <a:moveTo>
                  <a:pt x="409437" y="212338"/>
                </a:moveTo>
                <a:lnTo>
                  <a:pt x="323587" y="212338"/>
                </a:lnTo>
                <a:lnTo>
                  <a:pt x="323587" y="0"/>
                </a:lnTo>
                <a:lnTo>
                  <a:pt x="409437" y="0"/>
                </a:lnTo>
                <a:lnTo>
                  <a:pt x="409437" y="59434"/>
                </a:lnTo>
                <a:lnTo>
                  <a:pt x="460236" y="59434"/>
                </a:lnTo>
                <a:lnTo>
                  <a:pt x="460236" y="142744"/>
                </a:lnTo>
                <a:lnTo>
                  <a:pt x="409437" y="142744"/>
                </a:lnTo>
                <a:lnTo>
                  <a:pt x="409437" y="212338"/>
                </a:lnTo>
                <a:close/>
              </a:path>
              <a:path w="1892300" h="434339">
                <a:moveTo>
                  <a:pt x="137664" y="210814"/>
                </a:moveTo>
                <a:lnTo>
                  <a:pt x="80579" y="203242"/>
                </a:lnTo>
                <a:lnTo>
                  <a:pt x="37210" y="181859"/>
                </a:lnTo>
                <a:lnTo>
                  <a:pt x="9651" y="148665"/>
                </a:lnTo>
                <a:lnTo>
                  <a:pt x="0" y="105661"/>
                </a:lnTo>
                <a:lnTo>
                  <a:pt x="9651" y="62871"/>
                </a:lnTo>
                <a:lnTo>
                  <a:pt x="37210" y="29653"/>
                </a:lnTo>
                <a:lnTo>
                  <a:pt x="80579" y="8151"/>
                </a:lnTo>
                <a:lnTo>
                  <a:pt x="137664" y="507"/>
                </a:lnTo>
                <a:lnTo>
                  <a:pt x="194749" y="8151"/>
                </a:lnTo>
                <a:lnTo>
                  <a:pt x="238119" y="29653"/>
                </a:lnTo>
                <a:lnTo>
                  <a:pt x="265677" y="62871"/>
                </a:lnTo>
                <a:lnTo>
                  <a:pt x="266850" y="68070"/>
                </a:lnTo>
                <a:lnTo>
                  <a:pt x="137664" y="68070"/>
                </a:lnTo>
                <a:lnTo>
                  <a:pt x="115694" y="70729"/>
                </a:lnTo>
                <a:lnTo>
                  <a:pt x="99057" y="78293"/>
                </a:lnTo>
                <a:lnTo>
                  <a:pt x="88516" y="90143"/>
                </a:lnTo>
                <a:lnTo>
                  <a:pt x="84833" y="105661"/>
                </a:lnTo>
                <a:lnTo>
                  <a:pt x="88516" y="121178"/>
                </a:lnTo>
                <a:lnTo>
                  <a:pt x="99057" y="133029"/>
                </a:lnTo>
                <a:lnTo>
                  <a:pt x="115694" y="140593"/>
                </a:lnTo>
                <a:lnTo>
                  <a:pt x="137664" y="143252"/>
                </a:lnTo>
                <a:lnTo>
                  <a:pt x="266892" y="143252"/>
                </a:lnTo>
                <a:lnTo>
                  <a:pt x="265677" y="148665"/>
                </a:lnTo>
                <a:lnTo>
                  <a:pt x="238119" y="181859"/>
                </a:lnTo>
                <a:lnTo>
                  <a:pt x="194749" y="203242"/>
                </a:lnTo>
                <a:lnTo>
                  <a:pt x="137664" y="210814"/>
                </a:lnTo>
                <a:close/>
              </a:path>
              <a:path w="1892300" h="434339">
                <a:moveTo>
                  <a:pt x="266892" y="143252"/>
                </a:moveTo>
                <a:lnTo>
                  <a:pt x="137664" y="143252"/>
                </a:lnTo>
                <a:lnTo>
                  <a:pt x="159635" y="140593"/>
                </a:lnTo>
                <a:lnTo>
                  <a:pt x="176271" y="133029"/>
                </a:lnTo>
                <a:lnTo>
                  <a:pt x="186812" y="121178"/>
                </a:lnTo>
                <a:lnTo>
                  <a:pt x="190495" y="105661"/>
                </a:lnTo>
                <a:lnTo>
                  <a:pt x="186812" y="90143"/>
                </a:lnTo>
                <a:lnTo>
                  <a:pt x="176271" y="78293"/>
                </a:lnTo>
                <a:lnTo>
                  <a:pt x="159635" y="70729"/>
                </a:lnTo>
                <a:lnTo>
                  <a:pt x="137664" y="68070"/>
                </a:lnTo>
                <a:lnTo>
                  <a:pt x="266850" y="68070"/>
                </a:lnTo>
                <a:lnTo>
                  <a:pt x="275329" y="105661"/>
                </a:lnTo>
                <a:lnTo>
                  <a:pt x="266892" y="143252"/>
                </a:lnTo>
                <a:close/>
              </a:path>
              <a:path w="1892300" h="434339">
                <a:moveTo>
                  <a:pt x="414009" y="433821"/>
                </a:moveTo>
                <a:lnTo>
                  <a:pt x="32003" y="433821"/>
                </a:lnTo>
                <a:lnTo>
                  <a:pt x="32003" y="304284"/>
                </a:lnTo>
                <a:lnTo>
                  <a:pt x="324603" y="304284"/>
                </a:lnTo>
                <a:lnTo>
                  <a:pt x="324603" y="287012"/>
                </a:lnTo>
                <a:lnTo>
                  <a:pt x="30987" y="287012"/>
                </a:lnTo>
                <a:lnTo>
                  <a:pt x="30987" y="227578"/>
                </a:lnTo>
                <a:lnTo>
                  <a:pt x="409437" y="227578"/>
                </a:lnTo>
                <a:lnTo>
                  <a:pt x="409437" y="357115"/>
                </a:lnTo>
                <a:lnTo>
                  <a:pt x="116837" y="357115"/>
                </a:lnTo>
                <a:lnTo>
                  <a:pt x="116837" y="374386"/>
                </a:lnTo>
                <a:lnTo>
                  <a:pt x="414009" y="374386"/>
                </a:lnTo>
                <a:lnTo>
                  <a:pt x="414009" y="433821"/>
                </a:lnTo>
                <a:close/>
              </a:path>
              <a:path w="1892300" h="434339">
                <a:moveTo>
                  <a:pt x="900661" y="296156"/>
                </a:moveTo>
                <a:lnTo>
                  <a:pt x="811255" y="296156"/>
                </a:lnTo>
                <a:lnTo>
                  <a:pt x="811255" y="89913"/>
                </a:lnTo>
                <a:lnTo>
                  <a:pt x="508495" y="89913"/>
                </a:lnTo>
                <a:lnTo>
                  <a:pt x="508495" y="10159"/>
                </a:lnTo>
                <a:lnTo>
                  <a:pt x="900661" y="10159"/>
                </a:lnTo>
                <a:lnTo>
                  <a:pt x="900661" y="296156"/>
                </a:lnTo>
                <a:close/>
              </a:path>
              <a:path w="1892300" h="434339">
                <a:moveTo>
                  <a:pt x="715754" y="338319"/>
                </a:moveTo>
                <a:lnTo>
                  <a:pt x="626856" y="338319"/>
                </a:lnTo>
                <a:lnTo>
                  <a:pt x="626856" y="168651"/>
                </a:lnTo>
                <a:lnTo>
                  <a:pt x="715754" y="168651"/>
                </a:lnTo>
                <a:lnTo>
                  <a:pt x="715754" y="338319"/>
                </a:lnTo>
                <a:close/>
              </a:path>
              <a:path w="1892300" h="434339">
                <a:moveTo>
                  <a:pt x="924536" y="418581"/>
                </a:moveTo>
                <a:lnTo>
                  <a:pt x="485635" y="418581"/>
                </a:lnTo>
                <a:lnTo>
                  <a:pt x="485635" y="338319"/>
                </a:lnTo>
                <a:lnTo>
                  <a:pt x="924536" y="338319"/>
                </a:lnTo>
                <a:lnTo>
                  <a:pt x="924536" y="418581"/>
                </a:lnTo>
                <a:close/>
              </a:path>
              <a:path w="1892300" h="434339">
                <a:moveTo>
                  <a:pt x="1388837" y="433821"/>
                </a:moveTo>
                <a:lnTo>
                  <a:pt x="1302987" y="433821"/>
                </a:lnTo>
                <a:lnTo>
                  <a:pt x="1302987" y="0"/>
                </a:lnTo>
                <a:lnTo>
                  <a:pt x="1388837" y="0"/>
                </a:lnTo>
                <a:lnTo>
                  <a:pt x="1388837" y="433821"/>
                </a:lnTo>
                <a:close/>
              </a:path>
              <a:path w="1892300" h="434339">
                <a:moveTo>
                  <a:pt x="1164306" y="413501"/>
                </a:moveTo>
                <a:lnTo>
                  <a:pt x="988543" y="413501"/>
                </a:lnTo>
                <a:lnTo>
                  <a:pt x="988543" y="172715"/>
                </a:lnTo>
                <a:lnTo>
                  <a:pt x="1154655" y="172715"/>
                </a:lnTo>
                <a:lnTo>
                  <a:pt x="1154655" y="87373"/>
                </a:lnTo>
                <a:lnTo>
                  <a:pt x="987527" y="87373"/>
                </a:lnTo>
                <a:lnTo>
                  <a:pt x="987527" y="10159"/>
                </a:lnTo>
                <a:lnTo>
                  <a:pt x="1239997" y="10159"/>
                </a:lnTo>
                <a:lnTo>
                  <a:pt x="1239997" y="248913"/>
                </a:lnTo>
                <a:lnTo>
                  <a:pt x="1073885" y="248913"/>
                </a:lnTo>
                <a:lnTo>
                  <a:pt x="1073885" y="336287"/>
                </a:lnTo>
                <a:lnTo>
                  <a:pt x="1280128" y="336287"/>
                </a:lnTo>
                <a:lnTo>
                  <a:pt x="1280128" y="392674"/>
                </a:lnTo>
                <a:lnTo>
                  <a:pt x="1256959" y="401500"/>
                </a:lnTo>
                <a:lnTo>
                  <a:pt x="1228503" y="408040"/>
                </a:lnTo>
                <a:lnTo>
                  <a:pt x="1196905" y="412104"/>
                </a:lnTo>
                <a:lnTo>
                  <a:pt x="1164306" y="413501"/>
                </a:lnTo>
                <a:close/>
              </a:path>
              <a:path w="1892300" h="434339">
                <a:moveTo>
                  <a:pt x="1280128" y="336287"/>
                </a:moveTo>
                <a:lnTo>
                  <a:pt x="1167862" y="336287"/>
                </a:lnTo>
                <a:lnTo>
                  <a:pt x="1199048" y="334747"/>
                </a:lnTo>
                <a:lnTo>
                  <a:pt x="1229519" y="330445"/>
                </a:lnTo>
                <a:lnTo>
                  <a:pt x="1257228" y="323857"/>
                </a:lnTo>
                <a:lnTo>
                  <a:pt x="1280128" y="315460"/>
                </a:lnTo>
                <a:lnTo>
                  <a:pt x="1280128" y="336287"/>
                </a:lnTo>
                <a:close/>
              </a:path>
              <a:path w="1892300" h="434339">
                <a:moveTo>
                  <a:pt x="1866853" y="65530"/>
                </a:moveTo>
                <a:lnTo>
                  <a:pt x="1477735" y="65530"/>
                </a:lnTo>
                <a:lnTo>
                  <a:pt x="1477735" y="0"/>
                </a:lnTo>
                <a:lnTo>
                  <a:pt x="1866853" y="0"/>
                </a:lnTo>
                <a:lnTo>
                  <a:pt x="1866853" y="65530"/>
                </a:lnTo>
                <a:close/>
              </a:path>
              <a:path w="1892300" h="434339">
                <a:moveTo>
                  <a:pt x="1472655" y="168651"/>
                </a:moveTo>
                <a:lnTo>
                  <a:pt x="1472655" y="102105"/>
                </a:lnTo>
                <a:lnTo>
                  <a:pt x="1518183" y="99105"/>
                </a:lnTo>
                <a:lnTo>
                  <a:pt x="1561426" y="91818"/>
                </a:lnTo>
                <a:lnTo>
                  <a:pt x="1598382" y="80531"/>
                </a:lnTo>
                <a:lnTo>
                  <a:pt x="1625051" y="65530"/>
                </a:lnTo>
                <a:lnTo>
                  <a:pt x="1721061" y="65530"/>
                </a:lnTo>
                <a:lnTo>
                  <a:pt x="1720045" y="69086"/>
                </a:lnTo>
                <a:lnTo>
                  <a:pt x="1718521" y="72134"/>
                </a:lnTo>
                <a:lnTo>
                  <a:pt x="1716997" y="75690"/>
                </a:lnTo>
                <a:lnTo>
                  <a:pt x="1877521" y="106677"/>
                </a:lnTo>
                <a:lnTo>
                  <a:pt x="1871425" y="128012"/>
                </a:lnTo>
                <a:lnTo>
                  <a:pt x="1660610" y="128012"/>
                </a:lnTo>
                <a:lnTo>
                  <a:pt x="1621241" y="145149"/>
                </a:lnTo>
                <a:lnTo>
                  <a:pt x="1575776" y="157666"/>
                </a:lnTo>
                <a:lnTo>
                  <a:pt x="1525739" y="165516"/>
                </a:lnTo>
                <a:lnTo>
                  <a:pt x="1472655" y="168651"/>
                </a:lnTo>
                <a:close/>
              </a:path>
              <a:path w="1892300" h="434339">
                <a:moveTo>
                  <a:pt x="1859233" y="170683"/>
                </a:moveTo>
                <a:lnTo>
                  <a:pt x="1660610" y="128012"/>
                </a:lnTo>
                <a:lnTo>
                  <a:pt x="1871425" y="128012"/>
                </a:lnTo>
                <a:lnTo>
                  <a:pt x="1859233" y="170683"/>
                </a:lnTo>
                <a:close/>
              </a:path>
              <a:path w="1892300" h="434339">
                <a:moveTo>
                  <a:pt x="1891744" y="251453"/>
                </a:moveTo>
                <a:lnTo>
                  <a:pt x="1452843" y="251453"/>
                </a:lnTo>
                <a:lnTo>
                  <a:pt x="1452843" y="185415"/>
                </a:lnTo>
                <a:lnTo>
                  <a:pt x="1891744" y="185415"/>
                </a:lnTo>
                <a:lnTo>
                  <a:pt x="1891744" y="251453"/>
                </a:lnTo>
                <a:close/>
              </a:path>
              <a:path w="1892300" h="434339">
                <a:moveTo>
                  <a:pt x="1866345" y="433821"/>
                </a:moveTo>
                <a:lnTo>
                  <a:pt x="1478243" y="433821"/>
                </a:lnTo>
                <a:lnTo>
                  <a:pt x="1478243" y="273805"/>
                </a:lnTo>
                <a:lnTo>
                  <a:pt x="1866345" y="273805"/>
                </a:lnTo>
                <a:lnTo>
                  <a:pt x="1866345" y="338319"/>
                </a:lnTo>
                <a:lnTo>
                  <a:pt x="1563076" y="338319"/>
                </a:lnTo>
                <a:lnTo>
                  <a:pt x="1563076" y="369306"/>
                </a:lnTo>
                <a:lnTo>
                  <a:pt x="1866345" y="369306"/>
                </a:lnTo>
                <a:lnTo>
                  <a:pt x="1866345" y="433821"/>
                </a:lnTo>
                <a:close/>
              </a:path>
              <a:path w="1892300" h="434339">
                <a:moveTo>
                  <a:pt x="1866345" y="369306"/>
                </a:moveTo>
                <a:lnTo>
                  <a:pt x="1781511" y="369306"/>
                </a:lnTo>
                <a:lnTo>
                  <a:pt x="1781511" y="338319"/>
                </a:lnTo>
                <a:lnTo>
                  <a:pt x="1866345" y="338319"/>
                </a:lnTo>
                <a:lnTo>
                  <a:pt x="1866345" y="369306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2807936" y="4576772"/>
            <a:ext cx="1409065" cy="446405"/>
          </a:xfrm>
          <a:custGeom>
            <a:avLst/>
            <a:gdLst/>
            <a:ahLst/>
            <a:cxnLst/>
            <a:rect l="l" t="t" r="r" b="b"/>
            <a:pathLst>
              <a:path w="1409065" h="446404">
                <a:moveTo>
                  <a:pt x="402833" y="446012"/>
                </a:moveTo>
                <a:lnTo>
                  <a:pt x="316984" y="446012"/>
                </a:lnTo>
                <a:lnTo>
                  <a:pt x="316984" y="12191"/>
                </a:lnTo>
                <a:lnTo>
                  <a:pt x="402833" y="12191"/>
                </a:lnTo>
                <a:lnTo>
                  <a:pt x="402833" y="446012"/>
                </a:lnTo>
                <a:close/>
              </a:path>
              <a:path w="1409065" h="446404">
                <a:moveTo>
                  <a:pt x="0" y="425693"/>
                </a:moveTo>
                <a:lnTo>
                  <a:pt x="0" y="344415"/>
                </a:lnTo>
                <a:lnTo>
                  <a:pt x="48515" y="337611"/>
                </a:lnTo>
                <a:lnTo>
                  <a:pt x="88747" y="318771"/>
                </a:lnTo>
                <a:lnTo>
                  <a:pt x="120456" y="288727"/>
                </a:lnTo>
                <a:lnTo>
                  <a:pt x="143402" y="248311"/>
                </a:lnTo>
                <a:lnTo>
                  <a:pt x="157346" y="198357"/>
                </a:lnTo>
                <a:lnTo>
                  <a:pt x="162047" y="139696"/>
                </a:lnTo>
                <a:lnTo>
                  <a:pt x="162047" y="100581"/>
                </a:lnTo>
                <a:lnTo>
                  <a:pt x="0" y="100581"/>
                </a:lnTo>
                <a:lnTo>
                  <a:pt x="0" y="22351"/>
                </a:lnTo>
                <a:lnTo>
                  <a:pt x="249929" y="22351"/>
                </a:lnTo>
                <a:lnTo>
                  <a:pt x="249929" y="139696"/>
                </a:lnTo>
                <a:lnTo>
                  <a:pt x="246359" y="195929"/>
                </a:lnTo>
                <a:lnTo>
                  <a:pt x="235890" y="246878"/>
                </a:lnTo>
                <a:lnTo>
                  <a:pt x="218886" y="292186"/>
                </a:lnTo>
                <a:lnTo>
                  <a:pt x="195710" y="331499"/>
                </a:lnTo>
                <a:lnTo>
                  <a:pt x="166728" y="364461"/>
                </a:lnTo>
                <a:lnTo>
                  <a:pt x="132302" y="390717"/>
                </a:lnTo>
                <a:lnTo>
                  <a:pt x="92796" y="409911"/>
                </a:lnTo>
                <a:lnTo>
                  <a:pt x="48574" y="421688"/>
                </a:lnTo>
                <a:lnTo>
                  <a:pt x="0" y="425693"/>
                </a:lnTo>
                <a:close/>
              </a:path>
              <a:path w="1409065" h="446404">
                <a:moveTo>
                  <a:pt x="479540" y="168143"/>
                </a:moveTo>
                <a:lnTo>
                  <a:pt x="479540" y="100581"/>
                </a:lnTo>
                <a:lnTo>
                  <a:pt x="528514" y="94266"/>
                </a:lnTo>
                <a:lnTo>
                  <a:pt x="573976" y="80538"/>
                </a:lnTo>
                <a:lnTo>
                  <a:pt x="612783" y="59909"/>
                </a:lnTo>
                <a:lnTo>
                  <a:pt x="641787" y="32893"/>
                </a:lnTo>
                <a:lnTo>
                  <a:pt x="657843" y="0"/>
                </a:lnTo>
                <a:lnTo>
                  <a:pt x="744709" y="15239"/>
                </a:lnTo>
                <a:lnTo>
                  <a:pt x="742137" y="24581"/>
                </a:lnTo>
                <a:lnTo>
                  <a:pt x="738994" y="33590"/>
                </a:lnTo>
                <a:lnTo>
                  <a:pt x="735279" y="42313"/>
                </a:lnTo>
                <a:lnTo>
                  <a:pt x="730993" y="50798"/>
                </a:lnTo>
                <a:lnTo>
                  <a:pt x="891909" y="103629"/>
                </a:lnTo>
                <a:lnTo>
                  <a:pt x="685274" y="103629"/>
                </a:lnTo>
                <a:lnTo>
                  <a:pt x="643556" y="129997"/>
                </a:lnTo>
                <a:lnTo>
                  <a:pt x="594218" y="149983"/>
                </a:lnTo>
                <a:lnTo>
                  <a:pt x="538974" y="162921"/>
                </a:lnTo>
                <a:lnTo>
                  <a:pt x="479540" y="168143"/>
                </a:lnTo>
                <a:close/>
              </a:path>
              <a:path w="1409065" h="446404">
                <a:moveTo>
                  <a:pt x="872722" y="169159"/>
                </a:moveTo>
                <a:lnTo>
                  <a:pt x="685274" y="103629"/>
                </a:lnTo>
                <a:lnTo>
                  <a:pt x="891909" y="103629"/>
                </a:lnTo>
                <a:lnTo>
                  <a:pt x="899645" y="106169"/>
                </a:lnTo>
                <a:lnTo>
                  <a:pt x="872722" y="169159"/>
                </a:lnTo>
                <a:close/>
              </a:path>
              <a:path w="1409065" h="446404">
                <a:moveTo>
                  <a:pt x="905741" y="243325"/>
                </a:moveTo>
                <a:lnTo>
                  <a:pt x="466840" y="243325"/>
                </a:lnTo>
                <a:lnTo>
                  <a:pt x="466840" y="180843"/>
                </a:lnTo>
                <a:lnTo>
                  <a:pt x="905741" y="180843"/>
                </a:lnTo>
                <a:lnTo>
                  <a:pt x="905741" y="243325"/>
                </a:lnTo>
                <a:close/>
              </a:path>
              <a:path w="1409065" h="446404">
                <a:moveTo>
                  <a:pt x="728961" y="262121"/>
                </a:moveTo>
                <a:lnTo>
                  <a:pt x="643619" y="262121"/>
                </a:lnTo>
                <a:lnTo>
                  <a:pt x="643619" y="243325"/>
                </a:lnTo>
                <a:lnTo>
                  <a:pt x="728961" y="243325"/>
                </a:lnTo>
                <a:lnTo>
                  <a:pt x="728961" y="262121"/>
                </a:lnTo>
                <a:close/>
              </a:path>
              <a:path w="1409065" h="446404">
                <a:moveTo>
                  <a:pt x="884913" y="446012"/>
                </a:moveTo>
                <a:lnTo>
                  <a:pt x="492747" y="446012"/>
                </a:lnTo>
                <a:lnTo>
                  <a:pt x="492747" y="331207"/>
                </a:lnTo>
                <a:lnTo>
                  <a:pt x="796524" y="331207"/>
                </a:lnTo>
                <a:lnTo>
                  <a:pt x="796524" y="315968"/>
                </a:lnTo>
                <a:lnTo>
                  <a:pt x="491731" y="315968"/>
                </a:lnTo>
                <a:lnTo>
                  <a:pt x="491731" y="262121"/>
                </a:lnTo>
                <a:lnTo>
                  <a:pt x="880342" y="262121"/>
                </a:lnTo>
                <a:lnTo>
                  <a:pt x="880342" y="376418"/>
                </a:lnTo>
                <a:lnTo>
                  <a:pt x="576565" y="376418"/>
                </a:lnTo>
                <a:lnTo>
                  <a:pt x="576565" y="391658"/>
                </a:lnTo>
                <a:lnTo>
                  <a:pt x="884913" y="391658"/>
                </a:lnTo>
                <a:lnTo>
                  <a:pt x="884913" y="446012"/>
                </a:lnTo>
                <a:close/>
              </a:path>
              <a:path w="1409065" h="446404">
                <a:moveTo>
                  <a:pt x="1358866" y="446012"/>
                </a:moveTo>
                <a:lnTo>
                  <a:pt x="1273016" y="446012"/>
                </a:lnTo>
                <a:lnTo>
                  <a:pt x="1273016" y="12191"/>
                </a:lnTo>
                <a:lnTo>
                  <a:pt x="1358866" y="12191"/>
                </a:lnTo>
                <a:lnTo>
                  <a:pt x="1358866" y="166619"/>
                </a:lnTo>
                <a:lnTo>
                  <a:pt x="1408648" y="166619"/>
                </a:lnTo>
                <a:lnTo>
                  <a:pt x="1408648" y="249929"/>
                </a:lnTo>
                <a:lnTo>
                  <a:pt x="1358866" y="249929"/>
                </a:lnTo>
                <a:lnTo>
                  <a:pt x="1358866" y="446012"/>
                </a:lnTo>
                <a:close/>
              </a:path>
              <a:path w="1409065" h="446404">
                <a:moveTo>
                  <a:pt x="1220185" y="296156"/>
                </a:moveTo>
                <a:lnTo>
                  <a:pt x="1133827" y="296156"/>
                </a:lnTo>
                <a:lnTo>
                  <a:pt x="1133827" y="104645"/>
                </a:lnTo>
                <a:lnTo>
                  <a:pt x="963651" y="104645"/>
                </a:lnTo>
                <a:lnTo>
                  <a:pt x="963651" y="24891"/>
                </a:lnTo>
                <a:lnTo>
                  <a:pt x="1220185" y="24891"/>
                </a:lnTo>
                <a:lnTo>
                  <a:pt x="1220185" y="296156"/>
                </a:lnTo>
                <a:close/>
              </a:path>
              <a:path w="1409065" h="446404">
                <a:moveTo>
                  <a:pt x="1092172" y="345431"/>
                </a:moveTo>
                <a:lnTo>
                  <a:pt x="1005814" y="345431"/>
                </a:lnTo>
                <a:lnTo>
                  <a:pt x="1005814" y="188463"/>
                </a:lnTo>
                <a:lnTo>
                  <a:pt x="1092172" y="188463"/>
                </a:lnTo>
                <a:lnTo>
                  <a:pt x="1092172" y="345431"/>
                </a:lnTo>
                <a:close/>
              </a:path>
              <a:path w="1409065" h="446404">
                <a:moveTo>
                  <a:pt x="1134335" y="425693"/>
                </a:moveTo>
                <a:lnTo>
                  <a:pt x="950444" y="425693"/>
                </a:lnTo>
                <a:lnTo>
                  <a:pt x="950444" y="345431"/>
                </a:lnTo>
                <a:lnTo>
                  <a:pt x="1135859" y="345431"/>
                </a:lnTo>
                <a:lnTo>
                  <a:pt x="1166545" y="344447"/>
                </a:lnTo>
                <a:lnTo>
                  <a:pt x="1196945" y="341367"/>
                </a:lnTo>
                <a:lnTo>
                  <a:pt x="1224868" y="336001"/>
                </a:lnTo>
                <a:lnTo>
                  <a:pt x="1248124" y="328159"/>
                </a:lnTo>
                <a:lnTo>
                  <a:pt x="1248124" y="408421"/>
                </a:lnTo>
                <a:lnTo>
                  <a:pt x="1225059" y="416263"/>
                </a:lnTo>
                <a:lnTo>
                  <a:pt x="1197326" y="421629"/>
                </a:lnTo>
                <a:lnTo>
                  <a:pt x="1166545" y="424709"/>
                </a:lnTo>
                <a:lnTo>
                  <a:pt x="1134335" y="425693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4385095" y="4588964"/>
            <a:ext cx="935990" cy="434340"/>
          </a:xfrm>
          <a:custGeom>
            <a:avLst/>
            <a:gdLst/>
            <a:ahLst/>
            <a:cxnLst/>
            <a:rect l="l" t="t" r="r" b="b"/>
            <a:pathLst>
              <a:path w="935990" h="434339">
                <a:moveTo>
                  <a:pt x="425693" y="159508"/>
                </a:moveTo>
                <a:lnTo>
                  <a:pt x="344415" y="159508"/>
                </a:lnTo>
                <a:lnTo>
                  <a:pt x="344415" y="0"/>
                </a:lnTo>
                <a:lnTo>
                  <a:pt x="425693" y="0"/>
                </a:lnTo>
                <a:lnTo>
                  <a:pt x="425693" y="159508"/>
                </a:lnTo>
                <a:close/>
              </a:path>
              <a:path w="935990" h="434339">
                <a:moveTo>
                  <a:pt x="305300" y="426201"/>
                </a:moveTo>
                <a:lnTo>
                  <a:pt x="225038" y="426201"/>
                </a:lnTo>
                <a:lnTo>
                  <a:pt x="225038" y="2031"/>
                </a:lnTo>
                <a:lnTo>
                  <a:pt x="305300" y="2031"/>
                </a:lnTo>
                <a:lnTo>
                  <a:pt x="305300" y="159508"/>
                </a:lnTo>
                <a:lnTo>
                  <a:pt x="425693" y="159508"/>
                </a:lnTo>
                <a:lnTo>
                  <a:pt x="425693" y="240785"/>
                </a:lnTo>
                <a:lnTo>
                  <a:pt x="305300" y="240785"/>
                </a:lnTo>
                <a:lnTo>
                  <a:pt x="305300" y="426201"/>
                </a:lnTo>
                <a:close/>
              </a:path>
              <a:path w="935990" h="434339">
                <a:moveTo>
                  <a:pt x="425693" y="433821"/>
                </a:moveTo>
                <a:lnTo>
                  <a:pt x="344415" y="433821"/>
                </a:lnTo>
                <a:lnTo>
                  <a:pt x="344415" y="240785"/>
                </a:lnTo>
                <a:lnTo>
                  <a:pt x="425693" y="240785"/>
                </a:lnTo>
                <a:lnTo>
                  <a:pt x="425693" y="433821"/>
                </a:lnTo>
                <a:close/>
              </a:path>
              <a:path w="935990" h="434339">
                <a:moveTo>
                  <a:pt x="0" y="413501"/>
                </a:moveTo>
                <a:lnTo>
                  <a:pt x="0" y="333239"/>
                </a:lnTo>
                <a:lnTo>
                  <a:pt x="36416" y="323181"/>
                </a:lnTo>
                <a:lnTo>
                  <a:pt x="66395" y="299102"/>
                </a:lnTo>
                <a:lnTo>
                  <a:pt x="88987" y="261003"/>
                </a:lnTo>
                <a:lnTo>
                  <a:pt x="103239" y="208884"/>
                </a:lnTo>
                <a:lnTo>
                  <a:pt x="108201" y="142744"/>
                </a:lnTo>
                <a:lnTo>
                  <a:pt x="108201" y="87373"/>
                </a:lnTo>
                <a:lnTo>
                  <a:pt x="0" y="87373"/>
                </a:lnTo>
                <a:lnTo>
                  <a:pt x="0" y="10159"/>
                </a:lnTo>
                <a:lnTo>
                  <a:pt x="190495" y="10159"/>
                </a:lnTo>
                <a:lnTo>
                  <a:pt x="190495" y="139696"/>
                </a:lnTo>
                <a:lnTo>
                  <a:pt x="186518" y="204196"/>
                </a:lnTo>
                <a:lnTo>
                  <a:pt x="175160" y="259843"/>
                </a:lnTo>
                <a:lnTo>
                  <a:pt x="157277" y="306740"/>
                </a:lnTo>
                <a:lnTo>
                  <a:pt x="133727" y="344986"/>
                </a:lnTo>
                <a:lnTo>
                  <a:pt x="105367" y="374685"/>
                </a:lnTo>
                <a:lnTo>
                  <a:pt x="73054" y="395936"/>
                </a:lnTo>
                <a:lnTo>
                  <a:pt x="37646" y="408841"/>
                </a:lnTo>
                <a:lnTo>
                  <a:pt x="0" y="413501"/>
                </a:lnTo>
                <a:close/>
              </a:path>
              <a:path w="935990" h="434339">
                <a:moveTo>
                  <a:pt x="884913" y="217418"/>
                </a:moveTo>
                <a:lnTo>
                  <a:pt x="799064" y="217418"/>
                </a:lnTo>
                <a:lnTo>
                  <a:pt x="799064" y="0"/>
                </a:lnTo>
                <a:lnTo>
                  <a:pt x="884913" y="0"/>
                </a:lnTo>
                <a:lnTo>
                  <a:pt x="884913" y="60958"/>
                </a:lnTo>
                <a:lnTo>
                  <a:pt x="935712" y="60958"/>
                </a:lnTo>
                <a:lnTo>
                  <a:pt x="935712" y="139188"/>
                </a:lnTo>
                <a:lnTo>
                  <a:pt x="884913" y="139188"/>
                </a:lnTo>
                <a:lnTo>
                  <a:pt x="884913" y="217418"/>
                </a:lnTo>
                <a:close/>
              </a:path>
              <a:path w="935990" h="434339">
                <a:moveTo>
                  <a:pt x="751821" y="208274"/>
                </a:moveTo>
                <a:lnTo>
                  <a:pt x="487159" y="208274"/>
                </a:lnTo>
                <a:lnTo>
                  <a:pt x="487159" y="5079"/>
                </a:lnTo>
                <a:lnTo>
                  <a:pt x="570469" y="5079"/>
                </a:lnTo>
                <a:lnTo>
                  <a:pt x="570469" y="40638"/>
                </a:lnTo>
                <a:lnTo>
                  <a:pt x="751821" y="40638"/>
                </a:lnTo>
                <a:lnTo>
                  <a:pt x="751821" y="105661"/>
                </a:lnTo>
                <a:lnTo>
                  <a:pt x="570469" y="105661"/>
                </a:lnTo>
                <a:lnTo>
                  <a:pt x="570469" y="141728"/>
                </a:lnTo>
                <a:lnTo>
                  <a:pt x="751821" y="141728"/>
                </a:lnTo>
                <a:lnTo>
                  <a:pt x="751821" y="208274"/>
                </a:lnTo>
                <a:close/>
              </a:path>
              <a:path w="935990" h="434339">
                <a:moveTo>
                  <a:pt x="751821" y="40638"/>
                </a:moveTo>
                <a:lnTo>
                  <a:pt x="668511" y="40638"/>
                </a:lnTo>
                <a:lnTo>
                  <a:pt x="668511" y="5079"/>
                </a:lnTo>
                <a:lnTo>
                  <a:pt x="751821" y="5079"/>
                </a:lnTo>
                <a:lnTo>
                  <a:pt x="751821" y="40638"/>
                </a:lnTo>
                <a:close/>
              </a:path>
              <a:path w="935990" h="434339">
                <a:moveTo>
                  <a:pt x="751821" y="141728"/>
                </a:moveTo>
                <a:lnTo>
                  <a:pt x="668511" y="141728"/>
                </a:lnTo>
                <a:lnTo>
                  <a:pt x="668511" y="105661"/>
                </a:lnTo>
                <a:lnTo>
                  <a:pt x="751821" y="105661"/>
                </a:lnTo>
                <a:lnTo>
                  <a:pt x="751821" y="141728"/>
                </a:lnTo>
                <a:close/>
              </a:path>
              <a:path w="935990" h="434339">
                <a:moveTo>
                  <a:pt x="889485" y="433821"/>
                </a:moveTo>
                <a:lnTo>
                  <a:pt x="502399" y="433821"/>
                </a:lnTo>
                <a:lnTo>
                  <a:pt x="502399" y="306824"/>
                </a:lnTo>
                <a:lnTo>
                  <a:pt x="800588" y="306824"/>
                </a:lnTo>
                <a:lnTo>
                  <a:pt x="800588" y="290060"/>
                </a:lnTo>
                <a:lnTo>
                  <a:pt x="501383" y="290060"/>
                </a:lnTo>
                <a:lnTo>
                  <a:pt x="501383" y="232658"/>
                </a:lnTo>
                <a:lnTo>
                  <a:pt x="884913" y="232658"/>
                </a:lnTo>
                <a:lnTo>
                  <a:pt x="884913" y="359655"/>
                </a:lnTo>
                <a:lnTo>
                  <a:pt x="586725" y="359655"/>
                </a:lnTo>
                <a:lnTo>
                  <a:pt x="586725" y="376418"/>
                </a:lnTo>
                <a:lnTo>
                  <a:pt x="889485" y="376418"/>
                </a:lnTo>
                <a:lnTo>
                  <a:pt x="889485" y="43382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5481642" y="4575756"/>
            <a:ext cx="943610" cy="452120"/>
          </a:xfrm>
          <a:custGeom>
            <a:avLst/>
            <a:gdLst/>
            <a:ahLst/>
            <a:cxnLst/>
            <a:rect l="l" t="t" r="r" b="b"/>
            <a:pathLst>
              <a:path w="943609" h="452120">
                <a:moveTo>
                  <a:pt x="190495" y="42670"/>
                </a:moveTo>
                <a:lnTo>
                  <a:pt x="103121" y="42670"/>
                </a:lnTo>
                <a:lnTo>
                  <a:pt x="103121" y="5587"/>
                </a:lnTo>
                <a:lnTo>
                  <a:pt x="190495" y="5587"/>
                </a:lnTo>
                <a:lnTo>
                  <a:pt x="190495" y="42670"/>
                </a:lnTo>
                <a:close/>
              </a:path>
              <a:path w="943609" h="452120">
                <a:moveTo>
                  <a:pt x="281932" y="108201"/>
                </a:moveTo>
                <a:lnTo>
                  <a:pt x="0" y="108201"/>
                </a:lnTo>
                <a:lnTo>
                  <a:pt x="0" y="42670"/>
                </a:lnTo>
                <a:lnTo>
                  <a:pt x="281932" y="42670"/>
                </a:lnTo>
                <a:lnTo>
                  <a:pt x="281932" y="108201"/>
                </a:lnTo>
                <a:close/>
              </a:path>
              <a:path w="943609" h="452120">
                <a:moveTo>
                  <a:pt x="423153" y="336795"/>
                </a:moveTo>
                <a:lnTo>
                  <a:pt x="338827" y="336795"/>
                </a:lnTo>
                <a:lnTo>
                  <a:pt x="338827" y="270757"/>
                </a:lnTo>
                <a:lnTo>
                  <a:pt x="296664" y="270757"/>
                </a:lnTo>
                <a:lnTo>
                  <a:pt x="296664" y="199131"/>
                </a:lnTo>
                <a:lnTo>
                  <a:pt x="338827" y="199131"/>
                </a:lnTo>
                <a:lnTo>
                  <a:pt x="338827" y="162555"/>
                </a:lnTo>
                <a:lnTo>
                  <a:pt x="296664" y="162555"/>
                </a:lnTo>
                <a:lnTo>
                  <a:pt x="296664" y="90929"/>
                </a:lnTo>
                <a:lnTo>
                  <a:pt x="338827" y="90929"/>
                </a:lnTo>
                <a:lnTo>
                  <a:pt x="338827" y="13207"/>
                </a:lnTo>
                <a:lnTo>
                  <a:pt x="423153" y="13207"/>
                </a:lnTo>
                <a:lnTo>
                  <a:pt x="423153" y="336795"/>
                </a:lnTo>
                <a:close/>
              </a:path>
              <a:path w="943609" h="452120">
                <a:moveTo>
                  <a:pt x="146808" y="300728"/>
                </a:moveTo>
                <a:lnTo>
                  <a:pt x="95977" y="294966"/>
                </a:lnTo>
                <a:lnTo>
                  <a:pt x="54481" y="277869"/>
                </a:lnTo>
                <a:lnTo>
                  <a:pt x="26510" y="249723"/>
                </a:lnTo>
                <a:lnTo>
                  <a:pt x="16255" y="210814"/>
                </a:lnTo>
                <a:lnTo>
                  <a:pt x="26510" y="171906"/>
                </a:lnTo>
                <a:lnTo>
                  <a:pt x="54481" y="143760"/>
                </a:lnTo>
                <a:lnTo>
                  <a:pt x="95977" y="126663"/>
                </a:lnTo>
                <a:lnTo>
                  <a:pt x="146808" y="120900"/>
                </a:lnTo>
                <a:lnTo>
                  <a:pt x="197638" y="126663"/>
                </a:lnTo>
                <a:lnTo>
                  <a:pt x="239135" y="143760"/>
                </a:lnTo>
                <a:lnTo>
                  <a:pt x="267106" y="171906"/>
                </a:lnTo>
                <a:lnTo>
                  <a:pt x="269997" y="182875"/>
                </a:lnTo>
                <a:lnTo>
                  <a:pt x="146808" y="182875"/>
                </a:lnTo>
                <a:lnTo>
                  <a:pt x="126036" y="185097"/>
                </a:lnTo>
                <a:lnTo>
                  <a:pt x="110550" y="191130"/>
                </a:lnTo>
                <a:lnTo>
                  <a:pt x="100875" y="200020"/>
                </a:lnTo>
                <a:lnTo>
                  <a:pt x="97533" y="210814"/>
                </a:lnTo>
                <a:lnTo>
                  <a:pt x="100875" y="221609"/>
                </a:lnTo>
                <a:lnTo>
                  <a:pt x="110550" y="230499"/>
                </a:lnTo>
                <a:lnTo>
                  <a:pt x="126036" y="236531"/>
                </a:lnTo>
                <a:lnTo>
                  <a:pt x="146808" y="238754"/>
                </a:lnTo>
                <a:lnTo>
                  <a:pt x="269997" y="238754"/>
                </a:lnTo>
                <a:lnTo>
                  <a:pt x="267106" y="249723"/>
                </a:lnTo>
                <a:lnTo>
                  <a:pt x="239135" y="277869"/>
                </a:lnTo>
                <a:lnTo>
                  <a:pt x="197638" y="294966"/>
                </a:lnTo>
                <a:lnTo>
                  <a:pt x="146808" y="300728"/>
                </a:lnTo>
                <a:close/>
              </a:path>
              <a:path w="943609" h="452120">
                <a:moveTo>
                  <a:pt x="269997" y="238754"/>
                </a:moveTo>
                <a:lnTo>
                  <a:pt x="146808" y="238754"/>
                </a:lnTo>
                <a:lnTo>
                  <a:pt x="167580" y="236531"/>
                </a:lnTo>
                <a:lnTo>
                  <a:pt x="183065" y="230499"/>
                </a:lnTo>
                <a:lnTo>
                  <a:pt x="192741" y="221609"/>
                </a:lnTo>
                <a:lnTo>
                  <a:pt x="196083" y="210814"/>
                </a:lnTo>
                <a:lnTo>
                  <a:pt x="192741" y="200020"/>
                </a:lnTo>
                <a:lnTo>
                  <a:pt x="183065" y="191130"/>
                </a:lnTo>
                <a:lnTo>
                  <a:pt x="167580" y="185097"/>
                </a:lnTo>
                <a:lnTo>
                  <a:pt x="146808" y="182875"/>
                </a:lnTo>
                <a:lnTo>
                  <a:pt x="269997" y="182875"/>
                </a:lnTo>
                <a:lnTo>
                  <a:pt x="277361" y="210814"/>
                </a:lnTo>
                <a:lnTo>
                  <a:pt x="269997" y="238754"/>
                </a:lnTo>
                <a:close/>
              </a:path>
              <a:path w="943609" h="452120">
                <a:moveTo>
                  <a:pt x="429249" y="447028"/>
                </a:moveTo>
                <a:lnTo>
                  <a:pt x="35051" y="447028"/>
                </a:lnTo>
                <a:lnTo>
                  <a:pt x="35051" y="313428"/>
                </a:lnTo>
                <a:lnTo>
                  <a:pt x="121916" y="313428"/>
                </a:lnTo>
                <a:lnTo>
                  <a:pt x="121916" y="372354"/>
                </a:lnTo>
                <a:lnTo>
                  <a:pt x="429249" y="372354"/>
                </a:lnTo>
                <a:lnTo>
                  <a:pt x="429249" y="447028"/>
                </a:lnTo>
                <a:close/>
              </a:path>
              <a:path w="943609" h="452120">
                <a:moveTo>
                  <a:pt x="672575" y="26923"/>
                </a:moveTo>
                <a:lnTo>
                  <a:pt x="584185" y="26923"/>
                </a:lnTo>
                <a:lnTo>
                  <a:pt x="584185" y="0"/>
                </a:lnTo>
                <a:lnTo>
                  <a:pt x="672575" y="0"/>
                </a:lnTo>
                <a:lnTo>
                  <a:pt x="672575" y="26923"/>
                </a:lnTo>
                <a:close/>
              </a:path>
              <a:path w="943609" h="452120">
                <a:moveTo>
                  <a:pt x="773664" y="83817"/>
                </a:moveTo>
                <a:lnTo>
                  <a:pt x="484111" y="83817"/>
                </a:lnTo>
                <a:lnTo>
                  <a:pt x="484111" y="26923"/>
                </a:lnTo>
                <a:lnTo>
                  <a:pt x="773664" y="26923"/>
                </a:lnTo>
                <a:lnTo>
                  <a:pt x="773664" y="83817"/>
                </a:lnTo>
                <a:close/>
              </a:path>
              <a:path w="943609" h="452120">
                <a:moveTo>
                  <a:pt x="893549" y="301744"/>
                </a:moveTo>
                <a:lnTo>
                  <a:pt x="807699" y="301744"/>
                </a:lnTo>
                <a:lnTo>
                  <a:pt x="807699" y="13207"/>
                </a:lnTo>
                <a:lnTo>
                  <a:pt x="893549" y="13207"/>
                </a:lnTo>
                <a:lnTo>
                  <a:pt x="893549" y="101597"/>
                </a:lnTo>
                <a:lnTo>
                  <a:pt x="943332" y="101597"/>
                </a:lnTo>
                <a:lnTo>
                  <a:pt x="943332" y="181351"/>
                </a:lnTo>
                <a:lnTo>
                  <a:pt x="893549" y="181351"/>
                </a:lnTo>
                <a:lnTo>
                  <a:pt x="893549" y="301744"/>
                </a:lnTo>
                <a:close/>
              </a:path>
              <a:path w="943609" h="452120">
                <a:moveTo>
                  <a:pt x="671051" y="236214"/>
                </a:moveTo>
                <a:lnTo>
                  <a:pt x="586725" y="236214"/>
                </a:lnTo>
                <a:lnTo>
                  <a:pt x="586725" y="218942"/>
                </a:lnTo>
                <a:lnTo>
                  <a:pt x="551372" y="211473"/>
                </a:lnTo>
                <a:lnTo>
                  <a:pt x="524115" y="198813"/>
                </a:lnTo>
                <a:lnTo>
                  <a:pt x="506574" y="180724"/>
                </a:lnTo>
                <a:lnTo>
                  <a:pt x="500367" y="156968"/>
                </a:lnTo>
                <a:lnTo>
                  <a:pt x="510027" y="128242"/>
                </a:lnTo>
                <a:lnTo>
                  <a:pt x="536879" y="108137"/>
                </a:lnTo>
                <a:lnTo>
                  <a:pt x="577732" y="96319"/>
                </a:lnTo>
                <a:lnTo>
                  <a:pt x="629396" y="92453"/>
                </a:lnTo>
                <a:lnTo>
                  <a:pt x="681060" y="96319"/>
                </a:lnTo>
                <a:lnTo>
                  <a:pt x="721913" y="108137"/>
                </a:lnTo>
                <a:lnTo>
                  <a:pt x="748765" y="128242"/>
                </a:lnTo>
                <a:lnTo>
                  <a:pt x="754496" y="145284"/>
                </a:lnTo>
                <a:lnTo>
                  <a:pt x="629396" y="145284"/>
                </a:lnTo>
                <a:lnTo>
                  <a:pt x="609052" y="145966"/>
                </a:lnTo>
                <a:lnTo>
                  <a:pt x="593519" y="148078"/>
                </a:lnTo>
                <a:lnTo>
                  <a:pt x="583605" y="151713"/>
                </a:lnTo>
                <a:lnTo>
                  <a:pt x="580121" y="156968"/>
                </a:lnTo>
                <a:lnTo>
                  <a:pt x="583605" y="162222"/>
                </a:lnTo>
                <a:lnTo>
                  <a:pt x="593519" y="165857"/>
                </a:lnTo>
                <a:lnTo>
                  <a:pt x="609052" y="167969"/>
                </a:lnTo>
                <a:lnTo>
                  <a:pt x="629396" y="168651"/>
                </a:lnTo>
                <a:lnTo>
                  <a:pt x="755366" y="168651"/>
                </a:lnTo>
                <a:lnTo>
                  <a:pt x="752130" y="181010"/>
                </a:lnTo>
                <a:lnTo>
                  <a:pt x="734359" y="199194"/>
                </a:lnTo>
                <a:lnTo>
                  <a:pt x="706777" y="211759"/>
                </a:lnTo>
                <a:lnTo>
                  <a:pt x="671051" y="218942"/>
                </a:lnTo>
                <a:lnTo>
                  <a:pt x="671051" y="236214"/>
                </a:lnTo>
                <a:close/>
              </a:path>
              <a:path w="943609" h="452120">
                <a:moveTo>
                  <a:pt x="755366" y="168651"/>
                </a:moveTo>
                <a:lnTo>
                  <a:pt x="629396" y="168651"/>
                </a:lnTo>
                <a:lnTo>
                  <a:pt x="649739" y="167969"/>
                </a:lnTo>
                <a:lnTo>
                  <a:pt x="665272" y="165857"/>
                </a:lnTo>
                <a:lnTo>
                  <a:pt x="675186" y="162222"/>
                </a:lnTo>
                <a:lnTo>
                  <a:pt x="678671" y="156968"/>
                </a:lnTo>
                <a:lnTo>
                  <a:pt x="675186" y="151713"/>
                </a:lnTo>
                <a:lnTo>
                  <a:pt x="665272" y="148078"/>
                </a:lnTo>
                <a:lnTo>
                  <a:pt x="649739" y="145966"/>
                </a:lnTo>
                <a:lnTo>
                  <a:pt x="629396" y="145284"/>
                </a:lnTo>
                <a:lnTo>
                  <a:pt x="754496" y="145284"/>
                </a:lnTo>
                <a:lnTo>
                  <a:pt x="758425" y="156968"/>
                </a:lnTo>
                <a:lnTo>
                  <a:pt x="755366" y="168651"/>
                </a:lnTo>
                <a:close/>
              </a:path>
              <a:path w="943609" h="452120">
                <a:moveTo>
                  <a:pt x="669019" y="294632"/>
                </a:moveTo>
                <a:lnTo>
                  <a:pt x="485127" y="294632"/>
                </a:lnTo>
                <a:lnTo>
                  <a:pt x="485127" y="236214"/>
                </a:lnTo>
                <a:lnTo>
                  <a:pt x="671051" y="236214"/>
                </a:lnTo>
                <a:lnTo>
                  <a:pt x="701657" y="235396"/>
                </a:lnTo>
                <a:lnTo>
                  <a:pt x="731882" y="232721"/>
                </a:lnTo>
                <a:lnTo>
                  <a:pt x="759631" y="227856"/>
                </a:lnTo>
                <a:lnTo>
                  <a:pt x="782808" y="220466"/>
                </a:lnTo>
                <a:lnTo>
                  <a:pt x="782808" y="278885"/>
                </a:lnTo>
                <a:lnTo>
                  <a:pt x="759742" y="286274"/>
                </a:lnTo>
                <a:lnTo>
                  <a:pt x="732009" y="291140"/>
                </a:lnTo>
                <a:lnTo>
                  <a:pt x="701228" y="293815"/>
                </a:lnTo>
                <a:lnTo>
                  <a:pt x="669019" y="294632"/>
                </a:lnTo>
                <a:close/>
              </a:path>
              <a:path w="943609" h="452120">
                <a:moveTo>
                  <a:pt x="703562" y="452108"/>
                </a:moveTo>
                <a:lnTo>
                  <a:pt x="636512" y="449483"/>
                </a:lnTo>
                <a:lnTo>
                  <a:pt x="582409" y="441347"/>
                </a:lnTo>
                <a:lnTo>
                  <a:pt x="542376" y="427310"/>
                </a:lnTo>
                <a:lnTo>
                  <a:pt x="509003" y="379974"/>
                </a:lnTo>
                <a:lnTo>
                  <a:pt x="517533" y="352965"/>
                </a:lnTo>
                <a:lnTo>
                  <a:pt x="542376" y="332638"/>
                </a:lnTo>
                <a:lnTo>
                  <a:pt x="582409" y="318601"/>
                </a:lnTo>
                <a:lnTo>
                  <a:pt x="636512" y="310465"/>
                </a:lnTo>
                <a:lnTo>
                  <a:pt x="703562" y="307840"/>
                </a:lnTo>
                <a:lnTo>
                  <a:pt x="770364" y="310465"/>
                </a:lnTo>
                <a:lnTo>
                  <a:pt x="824317" y="318601"/>
                </a:lnTo>
                <a:lnTo>
                  <a:pt x="864273" y="332638"/>
                </a:lnTo>
                <a:lnTo>
                  <a:pt x="889087" y="352965"/>
                </a:lnTo>
                <a:lnTo>
                  <a:pt x="893123" y="365750"/>
                </a:lnTo>
                <a:lnTo>
                  <a:pt x="703562" y="365750"/>
                </a:lnTo>
                <a:lnTo>
                  <a:pt x="657287" y="366544"/>
                </a:lnTo>
                <a:lnTo>
                  <a:pt x="624824" y="369052"/>
                </a:lnTo>
                <a:lnTo>
                  <a:pt x="605695" y="373465"/>
                </a:lnTo>
                <a:lnTo>
                  <a:pt x="599425" y="379974"/>
                </a:lnTo>
                <a:lnTo>
                  <a:pt x="605695" y="386483"/>
                </a:lnTo>
                <a:lnTo>
                  <a:pt x="624824" y="390896"/>
                </a:lnTo>
                <a:lnTo>
                  <a:pt x="657287" y="393404"/>
                </a:lnTo>
                <a:lnTo>
                  <a:pt x="703562" y="394198"/>
                </a:lnTo>
                <a:lnTo>
                  <a:pt x="893123" y="394198"/>
                </a:lnTo>
                <a:lnTo>
                  <a:pt x="889087" y="406983"/>
                </a:lnTo>
                <a:lnTo>
                  <a:pt x="864273" y="427310"/>
                </a:lnTo>
                <a:lnTo>
                  <a:pt x="824317" y="441347"/>
                </a:lnTo>
                <a:lnTo>
                  <a:pt x="770364" y="449483"/>
                </a:lnTo>
                <a:lnTo>
                  <a:pt x="703562" y="452108"/>
                </a:lnTo>
                <a:close/>
              </a:path>
              <a:path w="943609" h="452120">
                <a:moveTo>
                  <a:pt x="893123" y="394198"/>
                </a:moveTo>
                <a:lnTo>
                  <a:pt x="703562" y="394198"/>
                </a:lnTo>
                <a:lnTo>
                  <a:pt x="749543" y="393404"/>
                </a:lnTo>
                <a:lnTo>
                  <a:pt x="781855" y="390896"/>
                </a:lnTo>
                <a:lnTo>
                  <a:pt x="800929" y="386483"/>
                </a:lnTo>
                <a:lnTo>
                  <a:pt x="807191" y="379974"/>
                </a:lnTo>
                <a:lnTo>
                  <a:pt x="800929" y="373465"/>
                </a:lnTo>
                <a:lnTo>
                  <a:pt x="781855" y="369052"/>
                </a:lnTo>
                <a:lnTo>
                  <a:pt x="749543" y="366544"/>
                </a:lnTo>
                <a:lnTo>
                  <a:pt x="703562" y="365750"/>
                </a:lnTo>
                <a:lnTo>
                  <a:pt x="893123" y="365750"/>
                </a:lnTo>
                <a:lnTo>
                  <a:pt x="897613" y="379974"/>
                </a:lnTo>
                <a:lnTo>
                  <a:pt x="893123" y="394198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6161883" y="608542"/>
            <a:ext cx="577850" cy="187960"/>
          </a:xfrm>
          <a:custGeom>
            <a:avLst/>
            <a:gdLst/>
            <a:ahLst/>
            <a:cxnLst/>
            <a:rect l="l" t="t" r="r" b="b"/>
            <a:pathLst>
              <a:path w="577850" h="187959">
                <a:moveTo>
                  <a:pt x="147755" y="187415"/>
                </a:moveTo>
                <a:lnTo>
                  <a:pt x="131206" y="187415"/>
                </a:lnTo>
                <a:lnTo>
                  <a:pt x="131206" y="0"/>
                </a:lnTo>
                <a:lnTo>
                  <a:pt x="147755" y="0"/>
                </a:lnTo>
                <a:lnTo>
                  <a:pt x="147755" y="76039"/>
                </a:lnTo>
                <a:lnTo>
                  <a:pt x="179066" y="76039"/>
                </a:lnTo>
                <a:lnTo>
                  <a:pt x="179066" y="90353"/>
                </a:lnTo>
                <a:lnTo>
                  <a:pt x="147755" y="90353"/>
                </a:lnTo>
                <a:lnTo>
                  <a:pt x="147755" y="187415"/>
                </a:lnTo>
                <a:close/>
              </a:path>
              <a:path w="577850" h="187959">
                <a:moveTo>
                  <a:pt x="10436" y="147308"/>
                </a:moveTo>
                <a:lnTo>
                  <a:pt x="0" y="134038"/>
                </a:lnTo>
                <a:lnTo>
                  <a:pt x="19177" y="120047"/>
                </a:lnTo>
                <a:lnTo>
                  <a:pt x="34777" y="99932"/>
                </a:lnTo>
                <a:lnTo>
                  <a:pt x="45288" y="75960"/>
                </a:lnTo>
                <a:lnTo>
                  <a:pt x="49202" y="50395"/>
                </a:lnTo>
                <a:lnTo>
                  <a:pt x="49202" y="16251"/>
                </a:lnTo>
                <a:lnTo>
                  <a:pt x="65603" y="16251"/>
                </a:lnTo>
                <a:lnTo>
                  <a:pt x="65603" y="50395"/>
                </a:lnTo>
                <a:lnTo>
                  <a:pt x="69358" y="74961"/>
                </a:lnTo>
                <a:lnTo>
                  <a:pt x="73778" y="84687"/>
                </a:lnTo>
                <a:lnTo>
                  <a:pt x="57626" y="84687"/>
                </a:lnTo>
                <a:lnTo>
                  <a:pt x="49697" y="104546"/>
                </a:lnTo>
                <a:lnTo>
                  <a:pt x="38812" y="122120"/>
                </a:lnTo>
                <a:lnTo>
                  <a:pt x="25536" y="136633"/>
                </a:lnTo>
                <a:lnTo>
                  <a:pt x="10436" y="147308"/>
                </a:lnTo>
                <a:close/>
              </a:path>
              <a:path w="577850" h="187959">
                <a:moveTo>
                  <a:pt x="103772" y="143730"/>
                </a:moveTo>
                <a:lnTo>
                  <a:pt x="89055" y="133603"/>
                </a:lnTo>
                <a:lnTo>
                  <a:pt x="76114" y="119911"/>
                </a:lnTo>
                <a:lnTo>
                  <a:pt x="65465" y="103369"/>
                </a:lnTo>
                <a:lnTo>
                  <a:pt x="57626" y="84687"/>
                </a:lnTo>
                <a:lnTo>
                  <a:pt x="73778" y="84687"/>
                </a:lnTo>
                <a:lnTo>
                  <a:pt x="79767" y="97864"/>
                </a:lnTo>
                <a:lnTo>
                  <a:pt x="95208" y="117048"/>
                </a:lnTo>
                <a:lnTo>
                  <a:pt x="114059" y="130460"/>
                </a:lnTo>
                <a:lnTo>
                  <a:pt x="103772" y="143730"/>
                </a:lnTo>
                <a:close/>
              </a:path>
              <a:path w="577850" h="187959">
                <a:moveTo>
                  <a:pt x="345590" y="124049"/>
                </a:moveTo>
                <a:lnTo>
                  <a:pt x="328891" y="122111"/>
                </a:lnTo>
                <a:lnTo>
                  <a:pt x="332945" y="96971"/>
                </a:lnTo>
                <a:lnTo>
                  <a:pt x="335042" y="74865"/>
                </a:lnTo>
                <a:lnTo>
                  <a:pt x="335852" y="55247"/>
                </a:lnTo>
                <a:lnTo>
                  <a:pt x="336048" y="37572"/>
                </a:lnTo>
                <a:lnTo>
                  <a:pt x="336048" y="32652"/>
                </a:lnTo>
                <a:lnTo>
                  <a:pt x="220497" y="32652"/>
                </a:lnTo>
                <a:lnTo>
                  <a:pt x="220497" y="18935"/>
                </a:lnTo>
                <a:lnTo>
                  <a:pt x="352598" y="18935"/>
                </a:lnTo>
                <a:lnTo>
                  <a:pt x="352598" y="37572"/>
                </a:lnTo>
                <a:lnTo>
                  <a:pt x="352405" y="55529"/>
                </a:lnTo>
                <a:lnTo>
                  <a:pt x="351610" y="75331"/>
                </a:lnTo>
                <a:lnTo>
                  <a:pt x="349558" y="97873"/>
                </a:lnTo>
                <a:lnTo>
                  <a:pt x="345590" y="124049"/>
                </a:lnTo>
                <a:close/>
              </a:path>
              <a:path w="577850" h="187959">
                <a:moveTo>
                  <a:pt x="285653" y="147010"/>
                </a:moveTo>
                <a:lnTo>
                  <a:pt x="269252" y="147010"/>
                </a:lnTo>
                <a:lnTo>
                  <a:pt x="269252" y="80065"/>
                </a:lnTo>
                <a:lnTo>
                  <a:pt x="285653" y="80065"/>
                </a:lnTo>
                <a:lnTo>
                  <a:pt x="285653" y="147010"/>
                </a:lnTo>
                <a:close/>
              </a:path>
              <a:path w="577850" h="187959">
                <a:moveTo>
                  <a:pt x="373173" y="160876"/>
                </a:moveTo>
                <a:lnTo>
                  <a:pt x="202307" y="160876"/>
                </a:lnTo>
                <a:lnTo>
                  <a:pt x="202307" y="147010"/>
                </a:lnTo>
                <a:lnTo>
                  <a:pt x="373173" y="147010"/>
                </a:lnTo>
                <a:lnTo>
                  <a:pt x="373173" y="160876"/>
                </a:lnTo>
                <a:close/>
              </a:path>
              <a:path w="577850" h="187959">
                <a:moveTo>
                  <a:pt x="546705" y="187415"/>
                </a:moveTo>
                <a:lnTo>
                  <a:pt x="530305" y="187415"/>
                </a:lnTo>
                <a:lnTo>
                  <a:pt x="530305" y="0"/>
                </a:lnTo>
                <a:lnTo>
                  <a:pt x="546705" y="0"/>
                </a:lnTo>
                <a:lnTo>
                  <a:pt x="546705" y="77381"/>
                </a:lnTo>
                <a:lnTo>
                  <a:pt x="577271" y="77381"/>
                </a:lnTo>
                <a:lnTo>
                  <a:pt x="577271" y="91546"/>
                </a:lnTo>
                <a:lnTo>
                  <a:pt x="546705" y="91546"/>
                </a:lnTo>
                <a:lnTo>
                  <a:pt x="546705" y="187415"/>
                </a:lnTo>
                <a:close/>
              </a:path>
              <a:path w="577850" h="187959">
                <a:moveTo>
                  <a:pt x="402379" y="146563"/>
                </a:moveTo>
                <a:lnTo>
                  <a:pt x="399546" y="132697"/>
                </a:lnTo>
                <a:lnTo>
                  <a:pt x="423774" y="132529"/>
                </a:lnTo>
                <a:lnTo>
                  <a:pt x="450239" y="132026"/>
                </a:lnTo>
                <a:lnTo>
                  <a:pt x="450239" y="99597"/>
                </a:lnTo>
                <a:lnTo>
                  <a:pt x="433159" y="94841"/>
                </a:lnTo>
                <a:lnTo>
                  <a:pt x="419944" y="85591"/>
                </a:lnTo>
                <a:lnTo>
                  <a:pt x="411440" y="72497"/>
                </a:lnTo>
                <a:lnTo>
                  <a:pt x="408492" y="56209"/>
                </a:lnTo>
                <a:lnTo>
                  <a:pt x="412103" y="38350"/>
                </a:lnTo>
                <a:lnTo>
                  <a:pt x="422395" y="24489"/>
                </a:lnTo>
                <a:lnTo>
                  <a:pt x="438223" y="15492"/>
                </a:lnTo>
                <a:lnTo>
                  <a:pt x="458440" y="12226"/>
                </a:lnTo>
                <a:lnTo>
                  <a:pt x="478363" y="15492"/>
                </a:lnTo>
                <a:lnTo>
                  <a:pt x="494148" y="24489"/>
                </a:lnTo>
                <a:lnTo>
                  <a:pt x="495577" y="26390"/>
                </a:lnTo>
                <a:lnTo>
                  <a:pt x="458440" y="26390"/>
                </a:lnTo>
                <a:lnTo>
                  <a:pt x="444827" y="28638"/>
                </a:lnTo>
                <a:lnTo>
                  <a:pt x="434081" y="34758"/>
                </a:lnTo>
                <a:lnTo>
                  <a:pt x="427052" y="44149"/>
                </a:lnTo>
                <a:lnTo>
                  <a:pt x="424594" y="56209"/>
                </a:lnTo>
                <a:lnTo>
                  <a:pt x="427052" y="68289"/>
                </a:lnTo>
                <a:lnTo>
                  <a:pt x="434081" y="77698"/>
                </a:lnTo>
                <a:lnTo>
                  <a:pt x="444827" y="83781"/>
                </a:lnTo>
                <a:lnTo>
                  <a:pt x="458440" y="85880"/>
                </a:lnTo>
                <a:lnTo>
                  <a:pt x="496171" y="85880"/>
                </a:lnTo>
                <a:lnTo>
                  <a:pt x="483552" y="94767"/>
                </a:lnTo>
                <a:lnTo>
                  <a:pt x="466789" y="99522"/>
                </a:lnTo>
                <a:lnTo>
                  <a:pt x="466789" y="131429"/>
                </a:lnTo>
                <a:lnTo>
                  <a:pt x="518632" y="131429"/>
                </a:lnTo>
                <a:lnTo>
                  <a:pt x="519421" y="139704"/>
                </a:lnTo>
                <a:lnTo>
                  <a:pt x="488972" y="143648"/>
                </a:lnTo>
                <a:lnTo>
                  <a:pt x="458328" y="145761"/>
                </a:lnTo>
                <a:lnTo>
                  <a:pt x="428969" y="146560"/>
                </a:lnTo>
                <a:lnTo>
                  <a:pt x="402379" y="146563"/>
                </a:lnTo>
                <a:close/>
              </a:path>
              <a:path w="577850" h="187959">
                <a:moveTo>
                  <a:pt x="496171" y="85880"/>
                </a:moveTo>
                <a:lnTo>
                  <a:pt x="458440" y="85880"/>
                </a:lnTo>
                <a:lnTo>
                  <a:pt x="471861" y="83781"/>
                </a:lnTo>
                <a:lnTo>
                  <a:pt x="482500" y="77698"/>
                </a:lnTo>
                <a:lnTo>
                  <a:pt x="489533" y="68289"/>
                </a:lnTo>
                <a:lnTo>
                  <a:pt x="492136" y="56209"/>
                </a:lnTo>
                <a:lnTo>
                  <a:pt x="489533" y="44149"/>
                </a:lnTo>
                <a:lnTo>
                  <a:pt x="482500" y="34758"/>
                </a:lnTo>
                <a:lnTo>
                  <a:pt x="471861" y="28638"/>
                </a:lnTo>
                <a:lnTo>
                  <a:pt x="458440" y="26390"/>
                </a:lnTo>
                <a:lnTo>
                  <a:pt x="495577" y="26390"/>
                </a:lnTo>
                <a:lnTo>
                  <a:pt x="504567" y="38350"/>
                </a:lnTo>
                <a:lnTo>
                  <a:pt x="508387" y="56209"/>
                </a:lnTo>
                <a:lnTo>
                  <a:pt x="505253" y="72454"/>
                </a:lnTo>
                <a:lnTo>
                  <a:pt x="496674" y="85526"/>
                </a:lnTo>
                <a:lnTo>
                  <a:pt x="496171" y="85880"/>
                </a:lnTo>
                <a:close/>
              </a:path>
              <a:path w="577850" h="187959">
                <a:moveTo>
                  <a:pt x="518632" y="131429"/>
                </a:moveTo>
                <a:lnTo>
                  <a:pt x="466789" y="131429"/>
                </a:lnTo>
                <a:lnTo>
                  <a:pt x="479921" y="130723"/>
                </a:lnTo>
                <a:lnTo>
                  <a:pt x="492956" y="129808"/>
                </a:lnTo>
                <a:lnTo>
                  <a:pt x="505766" y="128641"/>
                </a:lnTo>
                <a:lnTo>
                  <a:pt x="518228" y="127180"/>
                </a:lnTo>
                <a:lnTo>
                  <a:pt x="518632" y="131429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6830383" y="608542"/>
            <a:ext cx="359410" cy="183515"/>
          </a:xfrm>
          <a:custGeom>
            <a:avLst/>
            <a:gdLst/>
            <a:ahLst/>
            <a:cxnLst/>
            <a:rect l="l" t="t" r="r" b="b"/>
            <a:pathLst>
              <a:path w="359409" h="183515">
                <a:moveTo>
                  <a:pt x="155210" y="31161"/>
                </a:moveTo>
                <a:lnTo>
                  <a:pt x="15207" y="31161"/>
                </a:lnTo>
                <a:lnTo>
                  <a:pt x="15207" y="17444"/>
                </a:lnTo>
                <a:lnTo>
                  <a:pt x="155210" y="17444"/>
                </a:lnTo>
                <a:lnTo>
                  <a:pt x="155210" y="31161"/>
                </a:lnTo>
                <a:close/>
              </a:path>
              <a:path w="359409" h="183515">
                <a:moveTo>
                  <a:pt x="61279" y="92291"/>
                </a:moveTo>
                <a:lnTo>
                  <a:pt x="44878" y="92291"/>
                </a:lnTo>
                <a:lnTo>
                  <a:pt x="44878" y="31161"/>
                </a:lnTo>
                <a:lnTo>
                  <a:pt x="61279" y="31161"/>
                </a:lnTo>
                <a:lnTo>
                  <a:pt x="61279" y="92291"/>
                </a:lnTo>
                <a:close/>
              </a:path>
              <a:path w="359409" h="183515">
                <a:moveTo>
                  <a:pt x="125391" y="92291"/>
                </a:moveTo>
                <a:lnTo>
                  <a:pt x="109139" y="92291"/>
                </a:lnTo>
                <a:lnTo>
                  <a:pt x="109139" y="31161"/>
                </a:lnTo>
                <a:lnTo>
                  <a:pt x="125391" y="31161"/>
                </a:lnTo>
                <a:lnTo>
                  <a:pt x="125391" y="92291"/>
                </a:lnTo>
                <a:close/>
              </a:path>
              <a:path w="359409" h="183515">
                <a:moveTo>
                  <a:pt x="154763" y="106008"/>
                </a:moveTo>
                <a:lnTo>
                  <a:pt x="15506" y="106008"/>
                </a:lnTo>
                <a:lnTo>
                  <a:pt x="15506" y="92291"/>
                </a:lnTo>
                <a:lnTo>
                  <a:pt x="154763" y="92291"/>
                </a:lnTo>
                <a:lnTo>
                  <a:pt x="154763" y="106008"/>
                </a:lnTo>
                <a:close/>
              </a:path>
              <a:path w="359409" h="183515">
                <a:moveTo>
                  <a:pt x="64410" y="150737"/>
                </a:moveTo>
                <a:lnTo>
                  <a:pt x="47860" y="150737"/>
                </a:lnTo>
                <a:lnTo>
                  <a:pt x="47860" y="106008"/>
                </a:lnTo>
                <a:lnTo>
                  <a:pt x="64410" y="106008"/>
                </a:lnTo>
                <a:lnTo>
                  <a:pt x="64410" y="150737"/>
                </a:lnTo>
                <a:close/>
              </a:path>
              <a:path w="359409" h="183515">
                <a:moveTo>
                  <a:pt x="122558" y="150737"/>
                </a:moveTo>
                <a:lnTo>
                  <a:pt x="106008" y="150737"/>
                </a:lnTo>
                <a:lnTo>
                  <a:pt x="106008" y="106008"/>
                </a:lnTo>
                <a:lnTo>
                  <a:pt x="122558" y="106008"/>
                </a:lnTo>
                <a:lnTo>
                  <a:pt x="122558" y="150737"/>
                </a:lnTo>
                <a:close/>
              </a:path>
              <a:path w="359409" h="183515">
                <a:moveTo>
                  <a:pt x="171611" y="164454"/>
                </a:moveTo>
                <a:lnTo>
                  <a:pt x="0" y="164454"/>
                </a:lnTo>
                <a:lnTo>
                  <a:pt x="0" y="150737"/>
                </a:lnTo>
                <a:lnTo>
                  <a:pt x="171611" y="150737"/>
                </a:lnTo>
                <a:lnTo>
                  <a:pt x="171611" y="164454"/>
                </a:lnTo>
                <a:close/>
              </a:path>
              <a:path w="359409" h="183515">
                <a:moveTo>
                  <a:pt x="261797" y="23110"/>
                </a:moveTo>
                <a:lnTo>
                  <a:pt x="245397" y="23110"/>
                </a:lnTo>
                <a:lnTo>
                  <a:pt x="245397" y="0"/>
                </a:lnTo>
                <a:lnTo>
                  <a:pt x="261797" y="0"/>
                </a:lnTo>
                <a:lnTo>
                  <a:pt x="261797" y="23110"/>
                </a:lnTo>
                <a:close/>
              </a:path>
              <a:path w="359409" h="183515">
                <a:moveTo>
                  <a:pt x="354984" y="143133"/>
                </a:moveTo>
                <a:lnTo>
                  <a:pt x="338434" y="143133"/>
                </a:lnTo>
                <a:lnTo>
                  <a:pt x="338434" y="102728"/>
                </a:lnTo>
                <a:lnTo>
                  <a:pt x="305781" y="102728"/>
                </a:lnTo>
                <a:lnTo>
                  <a:pt x="305781" y="89309"/>
                </a:lnTo>
                <a:lnTo>
                  <a:pt x="338434" y="89309"/>
                </a:lnTo>
                <a:lnTo>
                  <a:pt x="338434" y="63813"/>
                </a:lnTo>
                <a:lnTo>
                  <a:pt x="305781" y="63813"/>
                </a:lnTo>
                <a:lnTo>
                  <a:pt x="305781" y="50096"/>
                </a:lnTo>
                <a:lnTo>
                  <a:pt x="338434" y="50096"/>
                </a:lnTo>
                <a:lnTo>
                  <a:pt x="338434" y="149"/>
                </a:lnTo>
                <a:lnTo>
                  <a:pt x="354984" y="149"/>
                </a:lnTo>
                <a:lnTo>
                  <a:pt x="354984" y="143133"/>
                </a:lnTo>
                <a:close/>
              </a:path>
              <a:path w="359409" h="183515">
                <a:moveTo>
                  <a:pt x="305930" y="36678"/>
                </a:moveTo>
                <a:lnTo>
                  <a:pt x="199773" y="36678"/>
                </a:lnTo>
                <a:lnTo>
                  <a:pt x="199773" y="23110"/>
                </a:lnTo>
                <a:lnTo>
                  <a:pt x="305930" y="23110"/>
                </a:lnTo>
                <a:lnTo>
                  <a:pt x="305930" y="36678"/>
                </a:lnTo>
                <a:close/>
              </a:path>
              <a:path w="359409" h="183515">
                <a:moveTo>
                  <a:pt x="253448" y="118532"/>
                </a:moveTo>
                <a:lnTo>
                  <a:pt x="236157" y="115939"/>
                </a:lnTo>
                <a:lnTo>
                  <a:pt x="222696" y="108636"/>
                </a:lnTo>
                <a:lnTo>
                  <a:pt x="213988" y="97335"/>
                </a:lnTo>
                <a:lnTo>
                  <a:pt x="210955" y="82749"/>
                </a:lnTo>
                <a:lnTo>
                  <a:pt x="213988" y="68100"/>
                </a:lnTo>
                <a:lnTo>
                  <a:pt x="222696" y="56806"/>
                </a:lnTo>
                <a:lnTo>
                  <a:pt x="236157" y="49537"/>
                </a:lnTo>
                <a:lnTo>
                  <a:pt x="253448" y="46965"/>
                </a:lnTo>
                <a:lnTo>
                  <a:pt x="270680" y="49537"/>
                </a:lnTo>
                <a:lnTo>
                  <a:pt x="284181" y="56806"/>
                </a:lnTo>
                <a:lnTo>
                  <a:pt x="286746" y="60086"/>
                </a:lnTo>
                <a:lnTo>
                  <a:pt x="253448" y="60086"/>
                </a:lnTo>
                <a:lnTo>
                  <a:pt x="242417" y="61803"/>
                </a:lnTo>
                <a:lnTo>
                  <a:pt x="233860" y="66441"/>
                </a:lnTo>
                <a:lnTo>
                  <a:pt x="228351" y="73568"/>
                </a:lnTo>
                <a:lnTo>
                  <a:pt x="226461" y="82749"/>
                </a:lnTo>
                <a:lnTo>
                  <a:pt x="228351" y="92014"/>
                </a:lnTo>
                <a:lnTo>
                  <a:pt x="233860" y="99168"/>
                </a:lnTo>
                <a:lnTo>
                  <a:pt x="242417" y="103779"/>
                </a:lnTo>
                <a:lnTo>
                  <a:pt x="253448" y="105412"/>
                </a:lnTo>
                <a:lnTo>
                  <a:pt x="286700" y="105412"/>
                </a:lnTo>
                <a:lnTo>
                  <a:pt x="284181" y="108636"/>
                </a:lnTo>
                <a:lnTo>
                  <a:pt x="270680" y="115939"/>
                </a:lnTo>
                <a:lnTo>
                  <a:pt x="253448" y="118532"/>
                </a:lnTo>
                <a:close/>
              </a:path>
              <a:path w="359409" h="183515">
                <a:moveTo>
                  <a:pt x="286700" y="105412"/>
                </a:moveTo>
                <a:lnTo>
                  <a:pt x="253448" y="105412"/>
                </a:lnTo>
                <a:lnTo>
                  <a:pt x="264397" y="103779"/>
                </a:lnTo>
                <a:lnTo>
                  <a:pt x="272942" y="99168"/>
                </a:lnTo>
                <a:lnTo>
                  <a:pt x="278524" y="92014"/>
                </a:lnTo>
                <a:lnTo>
                  <a:pt x="280584" y="82749"/>
                </a:lnTo>
                <a:lnTo>
                  <a:pt x="278524" y="73568"/>
                </a:lnTo>
                <a:lnTo>
                  <a:pt x="272942" y="66441"/>
                </a:lnTo>
                <a:lnTo>
                  <a:pt x="264397" y="61803"/>
                </a:lnTo>
                <a:lnTo>
                  <a:pt x="253448" y="60086"/>
                </a:lnTo>
                <a:lnTo>
                  <a:pt x="286746" y="60086"/>
                </a:lnTo>
                <a:lnTo>
                  <a:pt x="293012" y="68100"/>
                </a:lnTo>
                <a:lnTo>
                  <a:pt x="296239" y="82749"/>
                </a:lnTo>
                <a:lnTo>
                  <a:pt x="293012" y="97335"/>
                </a:lnTo>
                <a:lnTo>
                  <a:pt x="286700" y="105412"/>
                </a:lnTo>
                <a:close/>
              </a:path>
              <a:path w="359409" h="183515">
                <a:moveTo>
                  <a:pt x="359307" y="183241"/>
                </a:moveTo>
                <a:lnTo>
                  <a:pt x="233767" y="183241"/>
                </a:lnTo>
                <a:lnTo>
                  <a:pt x="233767" y="130460"/>
                </a:lnTo>
                <a:lnTo>
                  <a:pt x="250466" y="130460"/>
                </a:lnTo>
                <a:lnTo>
                  <a:pt x="250466" y="169524"/>
                </a:lnTo>
                <a:lnTo>
                  <a:pt x="359307" y="169524"/>
                </a:lnTo>
                <a:lnTo>
                  <a:pt x="359307" y="18324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41897" y="606539"/>
            <a:ext cx="576580" cy="191770"/>
          </a:xfrm>
          <a:custGeom>
            <a:avLst/>
            <a:gdLst/>
            <a:ahLst/>
            <a:cxnLst/>
            <a:rect l="l" t="t" r="r" b="b"/>
            <a:pathLst>
              <a:path w="576580" h="191770">
                <a:moveTo>
                  <a:pt x="98330" y="20351"/>
                </a:moveTo>
                <a:lnTo>
                  <a:pt x="75070" y="20351"/>
                </a:lnTo>
                <a:lnTo>
                  <a:pt x="75070" y="0"/>
                </a:lnTo>
                <a:lnTo>
                  <a:pt x="98330" y="0"/>
                </a:lnTo>
                <a:lnTo>
                  <a:pt x="98330" y="20351"/>
                </a:lnTo>
                <a:close/>
              </a:path>
              <a:path w="576580" h="191770">
                <a:moveTo>
                  <a:pt x="164231" y="38914"/>
                </a:moveTo>
                <a:lnTo>
                  <a:pt x="8573" y="38914"/>
                </a:lnTo>
                <a:lnTo>
                  <a:pt x="8573" y="20351"/>
                </a:lnTo>
                <a:lnTo>
                  <a:pt x="164231" y="20351"/>
                </a:lnTo>
                <a:lnTo>
                  <a:pt x="164231" y="38914"/>
                </a:lnTo>
                <a:close/>
              </a:path>
              <a:path w="576580" h="191770">
                <a:moveTo>
                  <a:pt x="86700" y="111972"/>
                </a:moveTo>
                <a:lnTo>
                  <a:pt x="59557" y="109843"/>
                </a:lnTo>
                <a:lnTo>
                  <a:pt x="39250" y="103604"/>
                </a:lnTo>
                <a:lnTo>
                  <a:pt x="26546" y="93479"/>
                </a:lnTo>
                <a:lnTo>
                  <a:pt x="22215" y="79692"/>
                </a:lnTo>
                <a:lnTo>
                  <a:pt x="26546" y="65897"/>
                </a:lnTo>
                <a:lnTo>
                  <a:pt x="39250" y="55827"/>
                </a:lnTo>
                <a:lnTo>
                  <a:pt x="59557" y="49657"/>
                </a:lnTo>
                <a:lnTo>
                  <a:pt x="86700" y="47562"/>
                </a:lnTo>
                <a:lnTo>
                  <a:pt x="113760" y="49657"/>
                </a:lnTo>
                <a:lnTo>
                  <a:pt x="134048" y="55827"/>
                </a:lnTo>
                <a:lnTo>
                  <a:pt x="145767" y="65081"/>
                </a:lnTo>
                <a:lnTo>
                  <a:pt x="86700" y="65081"/>
                </a:lnTo>
                <a:lnTo>
                  <a:pt x="69279" y="66064"/>
                </a:lnTo>
                <a:lnTo>
                  <a:pt x="56694" y="68808"/>
                </a:lnTo>
                <a:lnTo>
                  <a:pt x="49085" y="73342"/>
                </a:lnTo>
                <a:lnTo>
                  <a:pt x="46593" y="79692"/>
                </a:lnTo>
                <a:lnTo>
                  <a:pt x="49085" y="85978"/>
                </a:lnTo>
                <a:lnTo>
                  <a:pt x="56694" y="90502"/>
                </a:lnTo>
                <a:lnTo>
                  <a:pt x="69279" y="93237"/>
                </a:lnTo>
                <a:lnTo>
                  <a:pt x="86700" y="94155"/>
                </a:lnTo>
                <a:lnTo>
                  <a:pt x="145950" y="94155"/>
                </a:lnTo>
                <a:lnTo>
                  <a:pt x="134048" y="103604"/>
                </a:lnTo>
                <a:lnTo>
                  <a:pt x="113760" y="109843"/>
                </a:lnTo>
                <a:lnTo>
                  <a:pt x="86700" y="111972"/>
                </a:lnTo>
                <a:close/>
              </a:path>
              <a:path w="576580" h="191770">
                <a:moveTo>
                  <a:pt x="145950" y="94155"/>
                </a:moveTo>
                <a:lnTo>
                  <a:pt x="86700" y="94155"/>
                </a:lnTo>
                <a:lnTo>
                  <a:pt x="104040" y="93237"/>
                </a:lnTo>
                <a:lnTo>
                  <a:pt x="116613" y="90502"/>
                </a:lnTo>
                <a:lnTo>
                  <a:pt x="124294" y="85978"/>
                </a:lnTo>
                <a:lnTo>
                  <a:pt x="126956" y="79692"/>
                </a:lnTo>
                <a:lnTo>
                  <a:pt x="124294" y="73342"/>
                </a:lnTo>
                <a:lnTo>
                  <a:pt x="116613" y="68808"/>
                </a:lnTo>
                <a:lnTo>
                  <a:pt x="104040" y="66064"/>
                </a:lnTo>
                <a:lnTo>
                  <a:pt x="86700" y="65081"/>
                </a:lnTo>
                <a:lnTo>
                  <a:pt x="145767" y="65081"/>
                </a:lnTo>
                <a:lnTo>
                  <a:pt x="146801" y="65897"/>
                </a:lnTo>
                <a:lnTo>
                  <a:pt x="151259" y="79692"/>
                </a:lnTo>
                <a:lnTo>
                  <a:pt x="146801" y="93479"/>
                </a:lnTo>
                <a:lnTo>
                  <a:pt x="145950" y="94155"/>
                </a:lnTo>
                <a:close/>
              </a:path>
              <a:path w="576580" h="191770">
                <a:moveTo>
                  <a:pt x="174220" y="141270"/>
                </a:moveTo>
                <a:lnTo>
                  <a:pt x="0" y="141270"/>
                </a:lnTo>
                <a:lnTo>
                  <a:pt x="0" y="122334"/>
                </a:lnTo>
                <a:lnTo>
                  <a:pt x="174220" y="122334"/>
                </a:lnTo>
                <a:lnTo>
                  <a:pt x="174220" y="141270"/>
                </a:lnTo>
                <a:close/>
              </a:path>
              <a:path w="576580" h="191770">
                <a:moveTo>
                  <a:pt x="65603" y="191217"/>
                </a:moveTo>
                <a:lnTo>
                  <a:pt x="42120" y="191217"/>
                </a:lnTo>
                <a:lnTo>
                  <a:pt x="42120" y="141270"/>
                </a:lnTo>
                <a:lnTo>
                  <a:pt x="65603" y="141270"/>
                </a:lnTo>
                <a:lnTo>
                  <a:pt x="65603" y="191217"/>
                </a:lnTo>
                <a:close/>
              </a:path>
              <a:path w="576580" h="191770">
                <a:moveTo>
                  <a:pt x="132026" y="191217"/>
                </a:moveTo>
                <a:lnTo>
                  <a:pt x="108394" y="191217"/>
                </a:lnTo>
                <a:lnTo>
                  <a:pt x="108394" y="141270"/>
                </a:lnTo>
                <a:lnTo>
                  <a:pt x="132026" y="141270"/>
                </a:lnTo>
                <a:lnTo>
                  <a:pt x="132026" y="191217"/>
                </a:lnTo>
                <a:close/>
              </a:path>
              <a:path w="576580" h="191770">
                <a:moveTo>
                  <a:pt x="359233" y="51886"/>
                </a:moveTo>
                <a:lnTo>
                  <a:pt x="335824" y="51886"/>
                </a:lnTo>
                <a:lnTo>
                  <a:pt x="335824" y="670"/>
                </a:lnTo>
                <a:lnTo>
                  <a:pt x="359233" y="670"/>
                </a:lnTo>
                <a:lnTo>
                  <a:pt x="359233" y="51886"/>
                </a:lnTo>
                <a:close/>
              </a:path>
              <a:path w="576580" h="191770">
                <a:moveTo>
                  <a:pt x="297357" y="107052"/>
                </a:moveTo>
                <a:lnTo>
                  <a:pt x="207899" y="107052"/>
                </a:lnTo>
                <a:lnTo>
                  <a:pt x="207899" y="16400"/>
                </a:lnTo>
                <a:lnTo>
                  <a:pt x="297357" y="16400"/>
                </a:lnTo>
                <a:lnTo>
                  <a:pt x="297357" y="35112"/>
                </a:lnTo>
                <a:lnTo>
                  <a:pt x="231158" y="35112"/>
                </a:lnTo>
                <a:lnTo>
                  <a:pt x="231158" y="88415"/>
                </a:lnTo>
                <a:lnTo>
                  <a:pt x="297357" y="88415"/>
                </a:lnTo>
                <a:lnTo>
                  <a:pt x="297357" y="107052"/>
                </a:lnTo>
                <a:close/>
              </a:path>
              <a:path w="576580" h="191770">
                <a:moveTo>
                  <a:pt x="297357" y="88415"/>
                </a:moveTo>
                <a:lnTo>
                  <a:pt x="274322" y="88415"/>
                </a:lnTo>
                <a:lnTo>
                  <a:pt x="274322" y="35112"/>
                </a:lnTo>
                <a:lnTo>
                  <a:pt x="297357" y="35112"/>
                </a:lnTo>
                <a:lnTo>
                  <a:pt x="297357" y="51886"/>
                </a:lnTo>
                <a:lnTo>
                  <a:pt x="359233" y="51886"/>
                </a:lnTo>
                <a:lnTo>
                  <a:pt x="359233" y="70597"/>
                </a:lnTo>
                <a:lnTo>
                  <a:pt x="297357" y="70597"/>
                </a:lnTo>
                <a:lnTo>
                  <a:pt x="297357" y="88415"/>
                </a:lnTo>
                <a:close/>
              </a:path>
              <a:path w="576580" h="191770">
                <a:moveTo>
                  <a:pt x="359233" y="139331"/>
                </a:moveTo>
                <a:lnTo>
                  <a:pt x="335824" y="139331"/>
                </a:lnTo>
                <a:lnTo>
                  <a:pt x="335824" y="70597"/>
                </a:lnTo>
                <a:lnTo>
                  <a:pt x="359233" y="70597"/>
                </a:lnTo>
                <a:lnTo>
                  <a:pt x="359233" y="139331"/>
                </a:lnTo>
                <a:close/>
              </a:path>
              <a:path w="576580" h="191770">
                <a:moveTo>
                  <a:pt x="364004" y="187341"/>
                </a:moveTo>
                <a:lnTo>
                  <a:pt x="234214" y="187341"/>
                </a:lnTo>
                <a:lnTo>
                  <a:pt x="234214" y="126360"/>
                </a:lnTo>
                <a:lnTo>
                  <a:pt x="257623" y="126360"/>
                </a:lnTo>
                <a:lnTo>
                  <a:pt x="257623" y="168331"/>
                </a:lnTo>
                <a:lnTo>
                  <a:pt x="364004" y="168331"/>
                </a:lnTo>
                <a:lnTo>
                  <a:pt x="364004" y="187341"/>
                </a:lnTo>
                <a:close/>
              </a:path>
              <a:path w="576580" h="191770">
                <a:moveTo>
                  <a:pt x="548718" y="190919"/>
                </a:moveTo>
                <a:lnTo>
                  <a:pt x="525086" y="190919"/>
                </a:lnTo>
                <a:lnTo>
                  <a:pt x="525086" y="521"/>
                </a:lnTo>
                <a:lnTo>
                  <a:pt x="548718" y="521"/>
                </a:lnTo>
                <a:lnTo>
                  <a:pt x="548718" y="78052"/>
                </a:lnTo>
                <a:lnTo>
                  <a:pt x="576301" y="78052"/>
                </a:lnTo>
                <a:lnTo>
                  <a:pt x="576301" y="97882"/>
                </a:lnTo>
                <a:lnTo>
                  <a:pt x="548718" y="97882"/>
                </a:lnTo>
                <a:lnTo>
                  <a:pt x="548718" y="190919"/>
                </a:lnTo>
                <a:close/>
              </a:path>
              <a:path w="576580" h="191770">
                <a:moveTo>
                  <a:pt x="500411" y="107574"/>
                </a:moveTo>
                <a:lnTo>
                  <a:pt x="477300" y="105710"/>
                </a:lnTo>
                <a:lnTo>
                  <a:pt x="480002" y="85358"/>
                </a:lnTo>
                <a:lnTo>
                  <a:pt x="481522" y="67634"/>
                </a:lnTo>
                <a:lnTo>
                  <a:pt x="482217" y="52286"/>
                </a:lnTo>
                <a:lnTo>
                  <a:pt x="482444" y="39063"/>
                </a:lnTo>
                <a:lnTo>
                  <a:pt x="407672" y="39063"/>
                </a:lnTo>
                <a:lnTo>
                  <a:pt x="407672" y="20202"/>
                </a:lnTo>
                <a:lnTo>
                  <a:pt x="505778" y="20202"/>
                </a:lnTo>
                <a:lnTo>
                  <a:pt x="505715" y="39063"/>
                </a:lnTo>
                <a:lnTo>
                  <a:pt x="505610" y="47849"/>
                </a:lnTo>
                <a:lnTo>
                  <a:pt x="504995" y="64717"/>
                </a:lnTo>
                <a:lnTo>
                  <a:pt x="503430" y="84562"/>
                </a:lnTo>
                <a:lnTo>
                  <a:pt x="500411" y="107574"/>
                </a:lnTo>
                <a:close/>
              </a:path>
              <a:path w="576580" h="191770">
                <a:moveTo>
                  <a:pt x="399844" y="151036"/>
                </a:moveTo>
                <a:lnTo>
                  <a:pt x="397533" y="132100"/>
                </a:lnTo>
                <a:lnTo>
                  <a:pt x="434509" y="131653"/>
                </a:lnTo>
                <a:lnTo>
                  <a:pt x="434509" y="74772"/>
                </a:lnTo>
                <a:lnTo>
                  <a:pt x="457545" y="74772"/>
                </a:lnTo>
                <a:lnTo>
                  <a:pt x="457545" y="130982"/>
                </a:lnTo>
                <a:lnTo>
                  <a:pt x="515515" y="130982"/>
                </a:lnTo>
                <a:lnTo>
                  <a:pt x="516513" y="143953"/>
                </a:lnTo>
                <a:lnTo>
                  <a:pt x="486406" y="147828"/>
                </a:lnTo>
                <a:lnTo>
                  <a:pt x="456026" y="150011"/>
                </a:lnTo>
                <a:lnTo>
                  <a:pt x="426722" y="150935"/>
                </a:lnTo>
                <a:lnTo>
                  <a:pt x="399844" y="151036"/>
                </a:lnTo>
                <a:close/>
              </a:path>
              <a:path w="576580" h="191770">
                <a:moveTo>
                  <a:pt x="515515" y="130982"/>
                </a:moveTo>
                <a:lnTo>
                  <a:pt x="457545" y="130982"/>
                </a:lnTo>
                <a:lnTo>
                  <a:pt x="472189" y="130262"/>
                </a:lnTo>
                <a:lnTo>
                  <a:pt x="486805" y="129305"/>
                </a:lnTo>
                <a:lnTo>
                  <a:pt x="501198" y="128068"/>
                </a:lnTo>
                <a:lnTo>
                  <a:pt x="515171" y="126509"/>
                </a:lnTo>
                <a:lnTo>
                  <a:pt x="515515" y="130982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10636" y="624058"/>
            <a:ext cx="249720" cy="154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156509" y="607061"/>
            <a:ext cx="557530" cy="190500"/>
          </a:xfrm>
          <a:custGeom>
            <a:avLst/>
            <a:gdLst/>
            <a:ahLst/>
            <a:cxnLst/>
            <a:rect l="l" t="t" r="r" b="b"/>
            <a:pathLst>
              <a:path w="557530" h="190500">
                <a:moveTo>
                  <a:pt x="157298" y="106903"/>
                </a:moveTo>
                <a:lnTo>
                  <a:pt x="133815" y="106903"/>
                </a:lnTo>
                <a:lnTo>
                  <a:pt x="133815" y="149"/>
                </a:lnTo>
                <a:lnTo>
                  <a:pt x="157298" y="149"/>
                </a:lnTo>
                <a:lnTo>
                  <a:pt x="157298" y="106903"/>
                </a:lnTo>
                <a:close/>
              </a:path>
              <a:path w="557530" h="190500">
                <a:moveTo>
                  <a:pt x="9094" y="110108"/>
                </a:moveTo>
                <a:lnTo>
                  <a:pt x="0" y="91769"/>
                </a:lnTo>
                <a:lnTo>
                  <a:pt x="29770" y="81180"/>
                </a:lnTo>
                <a:lnTo>
                  <a:pt x="52314" y="66991"/>
                </a:lnTo>
                <a:lnTo>
                  <a:pt x="67282" y="49741"/>
                </a:lnTo>
                <a:lnTo>
                  <a:pt x="74325" y="29968"/>
                </a:lnTo>
                <a:lnTo>
                  <a:pt x="10809" y="29968"/>
                </a:lnTo>
                <a:lnTo>
                  <a:pt x="10809" y="11555"/>
                </a:lnTo>
                <a:lnTo>
                  <a:pt x="99522" y="11555"/>
                </a:lnTo>
                <a:lnTo>
                  <a:pt x="93381" y="45729"/>
                </a:lnTo>
                <a:lnTo>
                  <a:pt x="75611" y="73831"/>
                </a:lnTo>
                <a:lnTo>
                  <a:pt x="47189" y="95433"/>
                </a:lnTo>
                <a:lnTo>
                  <a:pt x="9094" y="110108"/>
                </a:lnTo>
                <a:close/>
              </a:path>
              <a:path w="557530" h="190500">
                <a:moveTo>
                  <a:pt x="157298" y="187937"/>
                </a:moveTo>
                <a:lnTo>
                  <a:pt x="31459" y="187937"/>
                </a:lnTo>
                <a:lnTo>
                  <a:pt x="31459" y="115103"/>
                </a:lnTo>
                <a:lnTo>
                  <a:pt x="157298" y="115103"/>
                </a:lnTo>
                <a:lnTo>
                  <a:pt x="157298" y="133591"/>
                </a:lnTo>
                <a:lnTo>
                  <a:pt x="54644" y="133591"/>
                </a:lnTo>
                <a:lnTo>
                  <a:pt x="54644" y="169449"/>
                </a:lnTo>
                <a:lnTo>
                  <a:pt x="157298" y="169449"/>
                </a:lnTo>
                <a:lnTo>
                  <a:pt x="157298" y="187937"/>
                </a:lnTo>
                <a:close/>
              </a:path>
              <a:path w="557530" h="190500">
                <a:moveTo>
                  <a:pt x="157298" y="169449"/>
                </a:moveTo>
                <a:lnTo>
                  <a:pt x="134337" y="169449"/>
                </a:lnTo>
                <a:lnTo>
                  <a:pt x="134337" y="133591"/>
                </a:lnTo>
                <a:lnTo>
                  <a:pt x="157298" y="133591"/>
                </a:lnTo>
                <a:lnTo>
                  <a:pt x="157298" y="169449"/>
                </a:lnTo>
                <a:close/>
              </a:path>
              <a:path w="557530" h="190500">
                <a:moveTo>
                  <a:pt x="356922" y="138511"/>
                </a:moveTo>
                <a:lnTo>
                  <a:pt x="333439" y="138511"/>
                </a:lnTo>
                <a:lnTo>
                  <a:pt x="333439" y="149"/>
                </a:lnTo>
                <a:lnTo>
                  <a:pt x="356922" y="149"/>
                </a:lnTo>
                <a:lnTo>
                  <a:pt x="356922" y="138511"/>
                </a:lnTo>
                <a:close/>
              </a:path>
              <a:path w="557530" h="190500">
                <a:moveTo>
                  <a:pt x="310776" y="33248"/>
                </a:moveTo>
                <a:lnTo>
                  <a:pt x="205886" y="33248"/>
                </a:lnTo>
                <a:lnTo>
                  <a:pt x="205886" y="14387"/>
                </a:lnTo>
                <a:lnTo>
                  <a:pt x="310776" y="14387"/>
                </a:lnTo>
                <a:lnTo>
                  <a:pt x="310776" y="33248"/>
                </a:lnTo>
                <a:close/>
              </a:path>
              <a:path w="557530" h="190500">
                <a:moveTo>
                  <a:pt x="211850" y="117041"/>
                </a:moveTo>
                <a:lnTo>
                  <a:pt x="199698" y="98553"/>
                </a:lnTo>
                <a:lnTo>
                  <a:pt x="220019" y="88487"/>
                </a:lnTo>
                <a:lnTo>
                  <a:pt x="234783" y="74269"/>
                </a:lnTo>
                <a:lnTo>
                  <a:pt x="243802" y="57227"/>
                </a:lnTo>
                <a:lnTo>
                  <a:pt x="246888" y="38690"/>
                </a:lnTo>
                <a:lnTo>
                  <a:pt x="246888" y="33248"/>
                </a:lnTo>
                <a:lnTo>
                  <a:pt x="270669" y="33248"/>
                </a:lnTo>
                <a:lnTo>
                  <a:pt x="270669" y="38690"/>
                </a:lnTo>
                <a:lnTo>
                  <a:pt x="273670" y="56174"/>
                </a:lnTo>
                <a:lnTo>
                  <a:pt x="282550" y="72219"/>
                </a:lnTo>
                <a:lnTo>
                  <a:pt x="284362" y="73877"/>
                </a:lnTo>
                <a:lnTo>
                  <a:pt x="259188" y="73877"/>
                </a:lnTo>
                <a:lnTo>
                  <a:pt x="251309" y="87876"/>
                </a:lnTo>
                <a:lnTo>
                  <a:pt x="240719" y="99988"/>
                </a:lnTo>
                <a:lnTo>
                  <a:pt x="227528" y="109836"/>
                </a:lnTo>
                <a:lnTo>
                  <a:pt x="211850" y="117041"/>
                </a:lnTo>
                <a:close/>
              </a:path>
              <a:path w="557530" h="190500">
                <a:moveTo>
                  <a:pt x="305185" y="113314"/>
                </a:moveTo>
                <a:lnTo>
                  <a:pt x="290062" y="106775"/>
                </a:lnTo>
                <a:lnTo>
                  <a:pt x="277294" y="97789"/>
                </a:lnTo>
                <a:lnTo>
                  <a:pt x="266973" y="86707"/>
                </a:lnTo>
                <a:lnTo>
                  <a:pt x="259188" y="73877"/>
                </a:lnTo>
                <a:lnTo>
                  <a:pt x="284362" y="73877"/>
                </a:lnTo>
                <a:lnTo>
                  <a:pt x="297118" y="85551"/>
                </a:lnTo>
                <a:lnTo>
                  <a:pt x="317187" y="94900"/>
                </a:lnTo>
                <a:lnTo>
                  <a:pt x="305185" y="113314"/>
                </a:lnTo>
                <a:close/>
              </a:path>
              <a:path w="557530" h="190500">
                <a:moveTo>
                  <a:pt x="362289" y="186819"/>
                </a:moveTo>
                <a:lnTo>
                  <a:pt x="230860" y="186819"/>
                </a:lnTo>
                <a:lnTo>
                  <a:pt x="230860" y="125689"/>
                </a:lnTo>
                <a:lnTo>
                  <a:pt x="254492" y="125689"/>
                </a:lnTo>
                <a:lnTo>
                  <a:pt x="254492" y="167809"/>
                </a:lnTo>
                <a:lnTo>
                  <a:pt x="362289" y="167809"/>
                </a:lnTo>
                <a:lnTo>
                  <a:pt x="362289" y="186819"/>
                </a:lnTo>
                <a:close/>
              </a:path>
              <a:path w="557530" h="190500">
                <a:moveTo>
                  <a:pt x="557515" y="113090"/>
                </a:moveTo>
                <a:lnTo>
                  <a:pt x="534107" y="113090"/>
                </a:lnTo>
                <a:lnTo>
                  <a:pt x="534107" y="56209"/>
                </a:lnTo>
                <a:lnTo>
                  <a:pt x="496161" y="56209"/>
                </a:lnTo>
                <a:lnTo>
                  <a:pt x="496161" y="36976"/>
                </a:lnTo>
                <a:lnTo>
                  <a:pt x="534107" y="36976"/>
                </a:lnTo>
                <a:lnTo>
                  <a:pt x="534107" y="0"/>
                </a:lnTo>
                <a:lnTo>
                  <a:pt x="557515" y="0"/>
                </a:lnTo>
                <a:lnTo>
                  <a:pt x="557515" y="113090"/>
                </a:lnTo>
                <a:close/>
              </a:path>
              <a:path w="557530" h="190500">
                <a:moveTo>
                  <a:pt x="409759" y="109885"/>
                </a:moveTo>
                <a:lnTo>
                  <a:pt x="397086" y="90949"/>
                </a:lnTo>
                <a:lnTo>
                  <a:pt x="417374" y="80720"/>
                </a:lnTo>
                <a:lnTo>
                  <a:pt x="431854" y="66143"/>
                </a:lnTo>
                <a:lnTo>
                  <a:pt x="440561" y="48407"/>
                </a:lnTo>
                <a:lnTo>
                  <a:pt x="443530" y="28701"/>
                </a:lnTo>
                <a:lnTo>
                  <a:pt x="443530" y="9765"/>
                </a:lnTo>
                <a:lnTo>
                  <a:pt x="467162" y="9765"/>
                </a:lnTo>
                <a:lnTo>
                  <a:pt x="467162" y="30043"/>
                </a:lnTo>
                <a:lnTo>
                  <a:pt x="469933" y="48029"/>
                </a:lnTo>
                <a:lnTo>
                  <a:pt x="478372" y="64400"/>
                </a:lnTo>
                <a:lnTo>
                  <a:pt x="480223" y="66199"/>
                </a:lnTo>
                <a:lnTo>
                  <a:pt x="455532" y="66199"/>
                </a:lnTo>
                <a:lnTo>
                  <a:pt x="447940" y="80321"/>
                </a:lnTo>
                <a:lnTo>
                  <a:pt x="437734" y="92515"/>
                </a:lnTo>
                <a:lnTo>
                  <a:pt x="424983" y="102472"/>
                </a:lnTo>
                <a:lnTo>
                  <a:pt x="409759" y="109885"/>
                </a:lnTo>
                <a:close/>
              </a:path>
              <a:path w="557530" h="190500">
                <a:moveTo>
                  <a:pt x="499143" y="106157"/>
                </a:moveTo>
                <a:lnTo>
                  <a:pt x="484729" y="99431"/>
                </a:lnTo>
                <a:lnTo>
                  <a:pt x="472613" y="90316"/>
                </a:lnTo>
                <a:lnTo>
                  <a:pt x="462860" y="79131"/>
                </a:lnTo>
                <a:lnTo>
                  <a:pt x="455532" y="66199"/>
                </a:lnTo>
                <a:lnTo>
                  <a:pt x="480223" y="66199"/>
                </a:lnTo>
                <a:lnTo>
                  <a:pt x="492333" y="77963"/>
                </a:lnTo>
                <a:lnTo>
                  <a:pt x="511667" y="87520"/>
                </a:lnTo>
                <a:lnTo>
                  <a:pt x="499143" y="106157"/>
                </a:lnTo>
                <a:close/>
              </a:path>
              <a:path w="557530" h="190500">
                <a:moveTo>
                  <a:pt x="557515" y="190397"/>
                </a:moveTo>
                <a:lnTo>
                  <a:pt x="534107" y="190397"/>
                </a:lnTo>
                <a:lnTo>
                  <a:pt x="534107" y="140897"/>
                </a:lnTo>
                <a:lnTo>
                  <a:pt x="427576" y="140897"/>
                </a:lnTo>
                <a:lnTo>
                  <a:pt x="427576" y="122334"/>
                </a:lnTo>
                <a:lnTo>
                  <a:pt x="557515" y="122334"/>
                </a:lnTo>
                <a:lnTo>
                  <a:pt x="557515" y="190397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87919" y="588369"/>
            <a:ext cx="250031" cy="250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6272" y="0"/>
            <a:ext cx="16802100" cy="10287000"/>
          </a:xfrm>
          <a:custGeom>
            <a:avLst/>
            <a:gdLst/>
            <a:ahLst/>
            <a:cxnLst/>
            <a:rect l="l" t="t" r="r" b="b"/>
            <a:pathLst>
              <a:path w="16802100" h="10287000">
                <a:moveTo>
                  <a:pt x="0" y="10287000"/>
                </a:moveTo>
                <a:lnTo>
                  <a:pt x="16801727" y="10287000"/>
                </a:lnTo>
                <a:lnTo>
                  <a:pt x="16801727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486535" cy="10287000"/>
          </a:xfrm>
          <a:custGeom>
            <a:avLst/>
            <a:gdLst/>
            <a:ahLst/>
            <a:cxnLst/>
            <a:rect l="l" t="t" r="r" b="b"/>
            <a:pathLst>
              <a:path w="1486535" h="10287000">
                <a:moveTo>
                  <a:pt x="0" y="10287000"/>
                </a:moveTo>
                <a:lnTo>
                  <a:pt x="1486272" y="10287000"/>
                </a:lnTo>
                <a:lnTo>
                  <a:pt x="1486272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9875520" cy="1442720"/>
          </a:xfrm>
          <a:custGeom>
            <a:avLst/>
            <a:gdLst/>
            <a:ahLst/>
            <a:cxnLst/>
            <a:rect l="l" t="t" r="r" b="b"/>
            <a:pathLst>
              <a:path w="9875520" h="1442720">
                <a:moveTo>
                  <a:pt x="9875080" y="0"/>
                </a:moveTo>
                <a:lnTo>
                  <a:pt x="0" y="0"/>
                </a:lnTo>
                <a:lnTo>
                  <a:pt x="0" y="1103665"/>
                </a:lnTo>
                <a:lnTo>
                  <a:pt x="1513057" y="1442539"/>
                </a:lnTo>
                <a:lnTo>
                  <a:pt x="9875080" y="0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7817014"/>
            <a:ext cx="2672080" cy="783590"/>
          </a:xfrm>
          <a:custGeom>
            <a:avLst/>
            <a:gdLst/>
            <a:ahLst/>
            <a:cxnLst/>
            <a:rect l="l" t="t" r="r" b="b"/>
            <a:pathLst>
              <a:path w="2672080" h="783590">
                <a:moveTo>
                  <a:pt x="1035905" y="783551"/>
                </a:moveTo>
                <a:lnTo>
                  <a:pt x="0" y="564271"/>
                </a:lnTo>
                <a:lnTo>
                  <a:pt x="0" y="284063"/>
                </a:lnTo>
                <a:lnTo>
                  <a:pt x="1053545" y="0"/>
                </a:lnTo>
                <a:lnTo>
                  <a:pt x="2671584" y="342516"/>
                </a:lnTo>
                <a:lnTo>
                  <a:pt x="1035905" y="783551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7803966"/>
            <a:ext cx="2675255" cy="809625"/>
          </a:xfrm>
          <a:custGeom>
            <a:avLst/>
            <a:gdLst/>
            <a:ahLst/>
            <a:cxnLst/>
            <a:rect l="l" t="t" r="r" b="b"/>
            <a:pathLst>
              <a:path w="2675255" h="809625">
                <a:moveTo>
                  <a:pt x="0" y="310148"/>
                </a:moveTo>
                <a:lnTo>
                  <a:pt x="0" y="283992"/>
                </a:lnTo>
                <a:lnTo>
                  <a:pt x="1053141" y="0"/>
                </a:lnTo>
                <a:lnTo>
                  <a:pt x="1175815" y="25970"/>
                </a:lnTo>
                <a:lnTo>
                  <a:pt x="1053873" y="25970"/>
                </a:lnTo>
                <a:lnTo>
                  <a:pt x="0" y="310148"/>
                </a:lnTo>
                <a:close/>
              </a:path>
              <a:path w="2675255" h="809625">
                <a:moveTo>
                  <a:pt x="1132457" y="783602"/>
                </a:moveTo>
                <a:lnTo>
                  <a:pt x="1035526" y="783602"/>
                </a:lnTo>
                <a:lnTo>
                  <a:pt x="2617477" y="356955"/>
                </a:lnTo>
                <a:lnTo>
                  <a:pt x="1053873" y="25970"/>
                </a:lnTo>
                <a:lnTo>
                  <a:pt x="1175815" y="25970"/>
                </a:lnTo>
                <a:lnTo>
                  <a:pt x="2674184" y="343173"/>
                </a:lnTo>
                <a:lnTo>
                  <a:pt x="2674865" y="367727"/>
                </a:lnTo>
                <a:lnTo>
                  <a:pt x="1132457" y="783602"/>
                </a:lnTo>
                <a:close/>
              </a:path>
              <a:path w="2675255" h="809625">
                <a:moveTo>
                  <a:pt x="1036233" y="809546"/>
                </a:moveTo>
                <a:lnTo>
                  <a:pt x="0" y="590193"/>
                </a:lnTo>
                <a:lnTo>
                  <a:pt x="0" y="564377"/>
                </a:lnTo>
                <a:lnTo>
                  <a:pt x="1035526" y="783602"/>
                </a:lnTo>
                <a:lnTo>
                  <a:pt x="1132457" y="783602"/>
                </a:lnTo>
                <a:lnTo>
                  <a:pt x="1130113" y="784234"/>
                </a:lnTo>
                <a:lnTo>
                  <a:pt x="1038504" y="784234"/>
                </a:lnTo>
                <a:lnTo>
                  <a:pt x="1035879" y="796574"/>
                </a:lnTo>
                <a:lnTo>
                  <a:pt x="1084345" y="796574"/>
                </a:lnTo>
                <a:lnTo>
                  <a:pt x="1036233" y="809546"/>
                </a:lnTo>
                <a:close/>
              </a:path>
              <a:path w="2675255" h="809625">
                <a:moveTo>
                  <a:pt x="1084345" y="796574"/>
                </a:moveTo>
                <a:lnTo>
                  <a:pt x="1035879" y="796574"/>
                </a:lnTo>
                <a:lnTo>
                  <a:pt x="1038504" y="784234"/>
                </a:lnTo>
                <a:lnTo>
                  <a:pt x="1130113" y="784234"/>
                </a:lnTo>
                <a:lnTo>
                  <a:pt x="1084345" y="796574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839996"/>
            <a:ext cx="2672080" cy="447040"/>
          </a:xfrm>
          <a:custGeom>
            <a:avLst/>
            <a:gdLst/>
            <a:ahLst/>
            <a:cxnLst/>
            <a:rect l="l" t="t" r="r" b="b"/>
            <a:pathLst>
              <a:path w="2672080" h="447040">
                <a:moveTo>
                  <a:pt x="2284047" y="447003"/>
                </a:moveTo>
                <a:lnTo>
                  <a:pt x="0" y="447003"/>
                </a:lnTo>
                <a:lnTo>
                  <a:pt x="0" y="284079"/>
                </a:lnTo>
                <a:lnTo>
                  <a:pt x="1053545" y="0"/>
                </a:lnTo>
                <a:lnTo>
                  <a:pt x="2671584" y="342516"/>
                </a:lnTo>
                <a:lnTo>
                  <a:pt x="2284047" y="4470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9826948"/>
            <a:ext cx="2675255" cy="460375"/>
          </a:xfrm>
          <a:custGeom>
            <a:avLst/>
            <a:gdLst/>
            <a:ahLst/>
            <a:cxnLst/>
            <a:rect l="l" t="t" r="r" b="b"/>
            <a:pathLst>
              <a:path w="2675255" h="460375">
                <a:moveTo>
                  <a:pt x="0" y="310182"/>
                </a:moveTo>
                <a:lnTo>
                  <a:pt x="0" y="283982"/>
                </a:lnTo>
                <a:lnTo>
                  <a:pt x="1053091" y="0"/>
                </a:lnTo>
                <a:lnTo>
                  <a:pt x="1176017" y="26020"/>
                </a:lnTo>
                <a:lnTo>
                  <a:pt x="1053873" y="26020"/>
                </a:lnTo>
                <a:lnTo>
                  <a:pt x="0" y="310182"/>
                </a:lnTo>
                <a:close/>
              </a:path>
              <a:path w="2675255" h="460375">
                <a:moveTo>
                  <a:pt x="2332454" y="460051"/>
                </a:moveTo>
                <a:lnTo>
                  <a:pt x="2235479" y="460051"/>
                </a:lnTo>
                <a:lnTo>
                  <a:pt x="2617553" y="357031"/>
                </a:lnTo>
                <a:lnTo>
                  <a:pt x="1053873" y="26020"/>
                </a:lnTo>
                <a:lnTo>
                  <a:pt x="1176017" y="26020"/>
                </a:lnTo>
                <a:lnTo>
                  <a:pt x="2674184" y="343148"/>
                </a:lnTo>
                <a:lnTo>
                  <a:pt x="2674865" y="367727"/>
                </a:lnTo>
                <a:lnTo>
                  <a:pt x="2332454" y="46005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8381286"/>
            <a:ext cx="1036319" cy="1906270"/>
          </a:xfrm>
          <a:custGeom>
            <a:avLst/>
            <a:gdLst/>
            <a:ahLst/>
            <a:cxnLst/>
            <a:rect l="l" t="t" r="r" b="b"/>
            <a:pathLst>
              <a:path w="1036319" h="1906270">
                <a:moveTo>
                  <a:pt x="1035905" y="1905713"/>
                </a:moveTo>
                <a:lnTo>
                  <a:pt x="0" y="1905713"/>
                </a:lnTo>
                <a:lnTo>
                  <a:pt x="0" y="0"/>
                </a:lnTo>
                <a:lnTo>
                  <a:pt x="1035905" y="219279"/>
                </a:lnTo>
                <a:lnTo>
                  <a:pt x="1035905" y="1905713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8368337"/>
            <a:ext cx="1049020" cy="1918970"/>
          </a:xfrm>
          <a:custGeom>
            <a:avLst/>
            <a:gdLst/>
            <a:ahLst/>
            <a:cxnLst/>
            <a:rect l="l" t="t" r="r" b="b"/>
            <a:pathLst>
              <a:path w="1049020" h="1918970">
                <a:moveTo>
                  <a:pt x="1048472" y="1918662"/>
                </a:moveTo>
                <a:lnTo>
                  <a:pt x="1023286" y="1918662"/>
                </a:lnTo>
                <a:lnTo>
                  <a:pt x="1023286" y="242444"/>
                </a:lnTo>
                <a:lnTo>
                  <a:pt x="0" y="25819"/>
                </a:lnTo>
                <a:lnTo>
                  <a:pt x="0" y="0"/>
                </a:lnTo>
                <a:lnTo>
                  <a:pt x="1038479" y="219837"/>
                </a:lnTo>
                <a:lnTo>
                  <a:pt x="1035879" y="232203"/>
                </a:lnTo>
                <a:lnTo>
                  <a:pt x="1048472" y="232203"/>
                </a:lnTo>
                <a:lnTo>
                  <a:pt x="1048472" y="1918662"/>
                </a:lnTo>
                <a:close/>
              </a:path>
              <a:path w="1049020" h="1918970">
                <a:moveTo>
                  <a:pt x="1048472" y="232203"/>
                </a:moveTo>
                <a:lnTo>
                  <a:pt x="1035879" y="232203"/>
                </a:lnTo>
                <a:lnTo>
                  <a:pt x="1038479" y="219837"/>
                </a:lnTo>
                <a:lnTo>
                  <a:pt x="1048472" y="221961"/>
                </a:lnTo>
                <a:lnTo>
                  <a:pt x="1048472" y="232203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36107" y="8159530"/>
            <a:ext cx="1635760" cy="2127885"/>
          </a:xfrm>
          <a:custGeom>
            <a:avLst/>
            <a:gdLst/>
            <a:ahLst/>
            <a:cxnLst/>
            <a:rect l="l" t="t" r="r" b="b"/>
            <a:pathLst>
              <a:path w="1635760" h="2127884">
                <a:moveTo>
                  <a:pt x="1247949" y="2127469"/>
                </a:moveTo>
                <a:lnTo>
                  <a:pt x="0" y="2127469"/>
                </a:lnTo>
                <a:lnTo>
                  <a:pt x="0" y="441035"/>
                </a:lnTo>
                <a:lnTo>
                  <a:pt x="1635477" y="0"/>
                </a:lnTo>
                <a:lnTo>
                  <a:pt x="1635427" y="2022981"/>
                </a:lnTo>
                <a:lnTo>
                  <a:pt x="1247949" y="212746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23488" y="8142941"/>
            <a:ext cx="1661160" cy="2144395"/>
          </a:xfrm>
          <a:custGeom>
            <a:avLst/>
            <a:gdLst/>
            <a:ahLst/>
            <a:cxnLst/>
            <a:rect l="l" t="t" r="r" b="b"/>
            <a:pathLst>
              <a:path w="1661160" h="2144395">
                <a:moveTo>
                  <a:pt x="25211" y="2144057"/>
                </a:moveTo>
                <a:lnTo>
                  <a:pt x="0" y="2144057"/>
                </a:lnTo>
                <a:lnTo>
                  <a:pt x="0" y="447862"/>
                </a:lnTo>
                <a:lnTo>
                  <a:pt x="1660663" y="0"/>
                </a:lnTo>
                <a:lnTo>
                  <a:pt x="1660662" y="33025"/>
                </a:lnTo>
                <a:lnTo>
                  <a:pt x="1635477" y="33025"/>
                </a:lnTo>
                <a:lnTo>
                  <a:pt x="25211" y="467283"/>
                </a:lnTo>
                <a:lnTo>
                  <a:pt x="25211" y="2144057"/>
                </a:lnTo>
                <a:close/>
              </a:path>
              <a:path w="1661160" h="2144395">
                <a:moveTo>
                  <a:pt x="1309005" y="2144057"/>
                </a:moveTo>
                <a:lnTo>
                  <a:pt x="1211728" y="2144057"/>
                </a:lnTo>
                <a:lnTo>
                  <a:pt x="1635427" y="2029784"/>
                </a:lnTo>
                <a:lnTo>
                  <a:pt x="1635477" y="33025"/>
                </a:lnTo>
                <a:lnTo>
                  <a:pt x="1660662" y="33025"/>
                </a:lnTo>
                <a:lnTo>
                  <a:pt x="1660613" y="2049230"/>
                </a:lnTo>
                <a:lnTo>
                  <a:pt x="1309005" y="2144057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88876" y="9044191"/>
            <a:ext cx="1800860" cy="430530"/>
          </a:xfrm>
          <a:custGeom>
            <a:avLst/>
            <a:gdLst/>
            <a:ahLst/>
            <a:cxnLst/>
            <a:rect l="l" t="t" r="r" b="b"/>
            <a:pathLst>
              <a:path w="1800860" h="430529">
                <a:moveTo>
                  <a:pt x="895413" y="430262"/>
                </a:moveTo>
                <a:lnTo>
                  <a:pt x="0" y="242180"/>
                </a:lnTo>
                <a:lnTo>
                  <a:pt x="905175" y="0"/>
                </a:lnTo>
                <a:lnTo>
                  <a:pt x="1800561" y="188081"/>
                </a:lnTo>
                <a:lnTo>
                  <a:pt x="895413" y="430262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87061" y="9037025"/>
            <a:ext cx="1804670" cy="445134"/>
          </a:xfrm>
          <a:custGeom>
            <a:avLst/>
            <a:gdLst/>
            <a:ahLst/>
            <a:cxnLst/>
            <a:rect l="l" t="t" r="r" b="b"/>
            <a:pathLst>
              <a:path w="1804670" h="445134">
                <a:moveTo>
                  <a:pt x="897410" y="444537"/>
                </a:moveTo>
                <a:lnTo>
                  <a:pt x="363" y="256107"/>
                </a:lnTo>
                <a:lnTo>
                  <a:pt x="0" y="242638"/>
                </a:lnTo>
                <a:lnTo>
                  <a:pt x="906767" y="0"/>
                </a:lnTo>
                <a:lnTo>
                  <a:pt x="974652" y="14260"/>
                </a:lnTo>
                <a:lnTo>
                  <a:pt x="907172" y="14260"/>
                </a:lnTo>
                <a:lnTo>
                  <a:pt x="31715" y="248512"/>
                </a:lnTo>
                <a:lnTo>
                  <a:pt x="897019" y="430290"/>
                </a:lnTo>
                <a:lnTo>
                  <a:pt x="950659" y="430290"/>
                </a:lnTo>
                <a:lnTo>
                  <a:pt x="949361" y="430637"/>
                </a:lnTo>
                <a:lnTo>
                  <a:pt x="898667" y="430637"/>
                </a:lnTo>
                <a:lnTo>
                  <a:pt x="897215" y="437413"/>
                </a:lnTo>
                <a:lnTo>
                  <a:pt x="924035" y="437413"/>
                </a:lnTo>
                <a:lnTo>
                  <a:pt x="897410" y="444537"/>
                </a:lnTo>
                <a:close/>
              </a:path>
              <a:path w="1804670" h="445134">
                <a:moveTo>
                  <a:pt x="950659" y="430290"/>
                </a:moveTo>
                <a:lnTo>
                  <a:pt x="897019" y="430290"/>
                </a:lnTo>
                <a:lnTo>
                  <a:pt x="1772435" y="196010"/>
                </a:lnTo>
                <a:lnTo>
                  <a:pt x="907172" y="14260"/>
                </a:lnTo>
                <a:lnTo>
                  <a:pt x="974652" y="14260"/>
                </a:lnTo>
                <a:lnTo>
                  <a:pt x="1803815" y="188442"/>
                </a:lnTo>
                <a:lnTo>
                  <a:pt x="1804192" y="201925"/>
                </a:lnTo>
                <a:lnTo>
                  <a:pt x="950659" y="430290"/>
                </a:lnTo>
                <a:close/>
              </a:path>
              <a:path w="1804670" h="445134">
                <a:moveTo>
                  <a:pt x="924035" y="437413"/>
                </a:moveTo>
                <a:lnTo>
                  <a:pt x="897215" y="437413"/>
                </a:lnTo>
                <a:lnTo>
                  <a:pt x="898667" y="430637"/>
                </a:lnTo>
                <a:lnTo>
                  <a:pt x="949361" y="430637"/>
                </a:lnTo>
                <a:lnTo>
                  <a:pt x="924035" y="437413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00895" y="10155047"/>
            <a:ext cx="1121410" cy="132080"/>
          </a:xfrm>
          <a:custGeom>
            <a:avLst/>
            <a:gdLst/>
            <a:ahLst/>
            <a:cxnLst/>
            <a:rect l="l" t="t" r="r" b="b"/>
            <a:pathLst>
              <a:path w="1121410" h="132079">
                <a:moveTo>
                  <a:pt x="1121331" y="131952"/>
                </a:moveTo>
                <a:lnTo>
                  <a:pt x="0" y="131952"/>
                </a:lnTo>
                <a:lnTo>
                  <a:pt x="493157" y="0"/>
                </a:lnTo>
                <a:lnTo>
                  <a:pt x="1121331" y="1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73912" y="10147882"/>
            <a:ext cx="1182370" cy="139700"/>
          </a:xfrm>
          <a:custGeom>
            <a:avLst/>
            <a:gdLst/>
            <a:ahLst/>
            <a:cxnLst/>
            <a:rect l="l" t="t" r="r" b="b"/>
            <a:pathLst>
              <a:path w="1182370" h="139700">
                <a:moveTo>
                  <a:pt x="53777" y="139117"/>
                </a:moveTo>
                <a:lnTo>
                  <a:pt x="0" y="139117"/>
                </a:lnTo>
                <a:lnTo>
                  <a:pt x="519888" y="0"/>
                </a:lnTo>
                <a:lnTo>
                  <a:pt x="587912" y="14288"/>
                </a:lnTo>
                <a:lnTo>
                  <a:pt x="520321" y="14288"/>
                </a:lnTo>
                <a:lnTo>
                  <a:pt x="53777" y="139117"/>
                </a:lnTo>
                <a:close/>
              </a:path>
              <a:path w="1182370" h="139700">
                <a:moveTo>
                  <a:pt x="1182200" y="139117"/>
                </a:moveTo>
                <a:lnTo>
                  <a:pt x="1114581" y="139117"/>
                </a:lnTo>
                <a:lnTo>
                  <a:pt x="520321" y="14288"/>
                </a:lnTo>
                <a:lnTo>
                  <a:pt x="587912" y="14288"/>
                </a:lnTo>
                <a:lnTo>
                  <a:pt x="1182200" y="139117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88876" y="9286371"/>
            <a:ext cx="895985" cy="1000760"/>
          </a:xfrm>
          <a:custGeom>
            <a:avLst/>
            <a:gdLst/>
            <a:ahLst/>
            <a:cxnLst/>
            <a:rect l="l" t="t" r="r" b="b"/>
            <a:pathLst>
              <a:path w="895985" h="1000759">
                <a:moveTo>
                  <a:pt x="895413" y="1000628"/>
                </a:moveTo>
                <a:lnTo>
                  <a:pt x="12" y="1000628"/>
                </a:lnTo>
                <a:lnTo>
                  <a:pt x="0" y="0"/>
                </a:lnTo>
                <a:lnTo>
                  <a:pt x="895413" y="188081"/>
                </a:lnTo>
                <a:lnTo>
                  <a:pt x="895413" y="1000628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81894" y="9277790"/>
            <a:ext cx="909955" cy="1009650"/>
          </a:xfrm>
          <a:custGeom>
            <a:avLst/>
            <a:gdLst/>
            <a:ahLst/>
            <a:cxnLst/>
            <a:rect l="l" t="t" r="r" b="b"/>
            <a:pathLst>
              <a:path w="909955" h="1009650">
                <a:moveTo>
                  <a:pt x="13976" y="1009209"/>
                </a:moveTo>
                <a:lnTo>
                  <a:pt x="24" y="1009209"/>
                </a:lnTo>
                <a:lnTo>
                  <a:pt x="0" y="0"/>
                </a:lnTo>
                <a:lnTo>
                  <a:pt x="81438" y="17107"/>
                </a:lnTo>
                <a:lnTo>
                  <a:pt x="13951" y="17107"/>
                </a:lnTo>
                <a:lnTo>
                  <a:pt x="13976" y="1009209"/>
                </a:lnTo>
                <a:close/>
              </a:path>
              <a:path w="909955" h="1009650">
                <a:moveTo>
                  <a:pt x="909351" y="1009209"/>
                </a:moveTo>
                <a:lnTo>
                  <a:pt x="895413" y="1009209"/>
                </a:lnTo>
                <a:lnTo>
                  <a:pt x="895413" y="202273"/>
                </a:lnTo>
                <a:lnTo>
                  <a:pt x="13951" y="17107"/>
                </a:lnTo>
                <a:lnTo>
                  <a:pt x="81438" y="17107"/>
                </a:lnTo>
                <a:lnTo>
                  <a:pt x="903820" y="189859"/>
                </a:lnTo>
                <a:lnTo>
                  <a:pt x="902382" y="196649"/>
                </a:lnTo>
                <a:lnTo>
                  <a:pt x="909351" y="196649"/>
                </a:lnTo>
                <a:lnTo>
                  <a:pt x="909351" y="1009209"/>
                </a:lnTo>
                <a:close/>
              </a:path>
              <a:path w="909955" h="1009650">
                <a:moveTo>
                  <a:pt x="909351" y="196649"/>
                </a:moveTo>
                <a:lnTo>
                  <a:pt x="902382" y="196649"/>
                </a:lnTo>
                <a:lnTo>
                  <a:pt x="903820" y="189859"/>
                </a:lnTo>
                <a:lnTo>
                  <a:pt x="909351" y="191025"/>
                </a:lnTo>
                <a:lnTo>
                  <a:pt x="909351" y="196649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84402" y="9232272"/>
            <a:ext cx="905510" cy="1054735"/>
          </a:xfrm>
          <a:custGeom>
            <a:avLst/>
            <a:gdLst/>
            <a:ahLst/>
            <a:cxnLst/>
            <a:rect l="l" t="t" r="r" b="b"/>
            <a:pathLst>
              <a:path w="905510" h="1054734">
                <a:moveTo>
                  <a:pt x="905009" y="1054727"/>
                </a:moveTo>
                <a:lnTo>
                  <a:pt x="0" y="1054727"/>
                </a:lnTo>
                <a:lnTo>
                  <a:pt x="0" y="242180"/>
                </a:lnTo>
                <a:lnTo>
                  <a:pt x="905035" y="0"/>
                </a:lnTo>
                <a:lnTo>
                  <a:pt x="905009" y="1054727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77419" y="9223164"/>
            <a:ext cx="919480" cy="1064260"/>
          </a:xfrm>
          <a:custGeom>
            <a:avLst/>
            <a:gdLst/>
            <a:ahLst/>
            <a:cxnLst/>
            <a:rect l="l" t="t" r="r" b="b"/>
            <a:pathLst>
              <a:path w="919479" h="1064259">
                <a:moveTo>
                  <a:pt x="13951" y="1063836"/>
                </a:moveTo>
                <a:lnTo>
                  <a:pt x="0" y="1063836"/>
                </a:lnTo>
                <a:lnTo>
                  <a:pt x="0" y="245929"/>
                </a:lnTo>
                <a:lnTo>
                  <a:pt x="918973" y="0"/>
                </a:lnTo>
                <a:lnTo>
                  <a:pt x="918972" y="18134"/>
                </a:lnTo>
                <a:lnTo>
                  <a:pt x="905035" y="18134"/>
                </a:lnTo>
                <a:lnTo>
                  <a:pt x="13951" y="256593"/>
                </a:lnTo>
                <a:lnTo>
                  <a:pt x="13951" y="1063836"/>
                </a:lnTo>
                <a:close/>
              </a:path>
              <a:path w="919479" h="1064259">
                <a:moveTo>
                  <a:pt x="918946" y="1063836"/>
                </a:moveTo>
                <a:lnTo>
                  <a:pt x="905009" y="1063836"/>
                </a:lnTo>
                <a:lnTo>
                  <a:pt x="905035" y="18134"/>
                </a:lnTo>
                <a:lnTo>
                  <a:pt x="918972" y="18134"/>
                </a:lnTo>
                <a:lnTo>
                  <a:pt x="918946" y="1063836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93102" y="1828466"/>
            <a:ext cx="942340" cy="440690"/>
          </a:xfrm>
          <a:custGeom>
            <a:avLst/>
            <a:gdLst/>
            <a:ahLst/>
            <a:cxnLst/>
            <a:rect l="l" t="t" r="r" b="b"/>
            <a:pathLst>
              <a:path w="942339" h="440689">
                <a:moveTo>
                  <a:pt x="412485" y="177795"/>
                </a:moveTo>
                <a:lnTo>
                  <a:pt x="26415" y="177795"/>
                </a:lnTo>
                <a:lnTo>
                  <a:pt x="26415" y="1523"/>
                </a:lnTo>
                <a:lnTo>
                  <a:pt x="412485" y="1523"/>
                </a:lnTo>
                <a:lnTo>
                  <a:pt x="412485" y="67562"/>
                </a:lnTo>
                <a:lnTo>
                  <a:pt x="111249" y="67562"/>
                </a:lnTo>
                <a:lnTo>
                  <a:pt x="111249" y="111757"/>
                </a:lnTo>
                <a:lnTo>
                  <a:pt x="412485" y="111757"/>
                </a:lnTo>
                <a:lnTo>
                  <a:pt x="412485" y="177795"/>
                </a:lnTo>
                <a:close/>
              </a:path>
              <a:path w="942339" h="440689">
                <a:moveTo>
                  <a:pt x="412485" y="111757"/>
                </a:moveTo>
                <a:lnTo>
                  <a:pt x="327651" y="111757"/>
                </a:lnTo>
                <a:lnTo>
                  <a:pt x="327651" y="67562"/>
                </a:lnTo>
                <a:lnTo>
                  <a:pt x="412485" y="67562"/>
                </a:lnTo>
                <a:lnTo>
                  <a:pt x="412485" y="111757"/>
                </a:lnTo>
                <a:close/>
              </a:path>
              <a:path w="942339" h="440689">
                <a:moveTo>
                  <a:pt x="262121" y="203702"/>
                </a:moveTo>
                <a:lnTo>
                  <a:pt x="176779" y="203702"/>
                </a:lnTo>
                <a:lnTo>
                  <a:pt x="176779" y="177795"/>
                </a:lnTo>
                <a:lnTo>
                  <a:pt x="262121" y="177795"/>
                </a:lnTo>
                <a:lnTo>
                  <a:pt x="262121" y="203702"/>
                </a:lnTo>
                <a:close/>
              </a:path>
              <a:path w="942339" h="440689">
                <a:moveTo>
                  <a:pt x="438901" y="272281"/>
                </a:moveTo>
                <a:lnTo>
                  <a:pt x="0" y="272281"/>
                </a:lnTo>
                <a:lnTo>
                  <a:pt x="0" y="203702"/>
                </a:lnTo>
                <a:lnTo>
                  <a:pt x="438901" y="203702"/>
                </a:lnTo>
                <a:lnTo>
                  <a:pt x="438901" y="272281"/>
                </a:lnTo>
                <a:close/>
              </a:path>
              <a:path w="942339" h="440689">
                <a:moveTo>
                  <a:pt x="413501" y="440425"/>
                </a:moveTo>
                <a:lnTo>
                  <a:pt x="326635" y="440425"/>
                </a:lnTo>
                <a:lnTo>
                  <a:pt x="326635" y="362702"/>
                </a:lnTo>
                <a:lnTo>
                  <a:pt x="23367" y="362702"/>
                </a:lnTo>
                <a:lnTo>
                  <a:pt x="23367" y="294632"/>
                </a:lnTo>
                <a:lnTo>
                  <a:pt x="413501" y="294632"/>
                </a:lnTo>
                <a:lnTo>
                  <a:pt x="413501" y="440425"/>
                </a:lnTo>
                <a:close/>
              </a:path>
              <a:path w="942339" h="440689">
                <a:moveTo>
                  <a:pt x="682226" y="53338"/>
                </a:moveTo>
                <a:lnTo>
                  <a:pt x="594345" y="53338"/>
                </a:lnTo>
                <a:lnTo>
                  <a:pt x="594345" y="0"/>
                </a:lnTo>
                <a:lnTo>
                  <a:pt x="682226" y="0"/>
                </a:lnTo>
                <a:lnTo>
                  <a:pt x="682226" y="53338"/>
                </a:lnTo>
                <a:close/>
              </a:path>
              <a:path w="942339" h="440689">
                <a:moveTo>
                  <a:pt x="775188" y="132584"/>
                </a:moveTo>
                <a:lnTo>
                  <a:pt x="496303" y="132584"/>
                </a:lnTo>
                <a:lnTo>
                  <a:pt x="496303" y="53338"/>
                </a:lnTo>
                <a:lnTo>
                  <a:pt x="775188" y="53338"/>
                </a:lnTo>
                <a:lnTo>
                  <a:pt x="775188" y="132584"/>
                </a:lnTo>
                <a:close/>
              </a:path>
              <a:path w="942339" h="440689">
                <a:moveTo>
                  <a:pt x="486651" y="415025"/>
                </a:moveTo>
                <a:lnTo>
                  <a:pt x="486651" y="330699"/>
                </a:lnTo>
                <a:lnTo>
                  <a:pt x="521361" y="318629"/>
                </a:lnTo>
                <a:lnTo>
                  <a:pt x="550121" y="290954"/>
                </a:lnTo>
                <a:lnTo>
                  <a:pt x="572347" y="249503"/>
                </a:lnTo>
                <a:lnTo>
                  <a:pt x="587452" y="196103"/>
                </a:lnTo>
                <a:lnTo>
                  <a:pt x="594853" y="132584"/>
                </a:lnTo>
                <a:lnTo>
                  <a:pt x="681210" y="132584"/>
                </a:lnTo>
                <a:lnTo>
                  <a:pt x="679782" y="153618"/>
                </a:lnTo>
                <a:lnTo>
                  <a:pt x="677782" y="173985"/>
                </a:lnTo>
                <a:lnTo>
                  <a:pt x="675210" y="193590"/>
                </a:lnTo>
                <a:lnTo>
                  <a:pt x="672067" y="212338"/>
                </a:lnTo>
                <a:lnTo>
                  <a:pt x="747579" y="303268"/>
                </a:lnTo>
                <a:lnTo>
                  <a:pt x="642095" y="303268"/>
                </a:lnTo>
                <a:lnTo>
                  <a:pt x="612164" y="350662"/>
                </a:lnTo>
                <a:lnTo>
                  <a:pt x="575613" y="385625"/>
                </a:lnTo>
                <a:lnTo>
                  <a:pt x="533442" y="407350"/>
                </a:lnTo>
                <a:lnTo>
                  <a:pt x="486651" y="415025"/>
                </a:lnTo>
                <a:close/>
              </a:path>
              <a:path w="942339" h="440689">
                <a:moveTo>
                  <a:pt x="729977" y="415025"/>
                </a:moveTo>
                <a:lnTo>
                  <a:pt x="642095" y="303268"/>
                </a:lnTo>
                <a:lnTo>
                  <a:pt x="747579" y="303268"/>
                </a:lnTo>
                <a:lnTo>
                  <a:pt x="793984" y="359147"/>
                </a:lnTo>
                <a:lnTo>
                  <a:pt x="729977" y="415025"/>
                </a:lnTo>
                <a:close/>
              </a:path>
              <a:path w="942339" h="440689">
                <a:moveTo>
                  <a:pt x="891009" y="435345"/>
                </a:moveTo>
                <a:lnTo>
                  <a:pt x="805159" y="435345"/>
                </a:lnTo>
                <a:lnTo>
                  <a:pt x="805159" y="1523"/>
                </a:lnTo>
                <a:lnTo>
                  <a:pt x="891009" y="1523"/>
                </a:lnTo>
                <a:lnTo>
                  <a:pt x="891009" y="160016"/>
                </a:lnTo>
                <a:lnTo>
                  <a:pt x="941808" y="160016"/>
                </a:lnTo>
                <a:lnTo>
                  <a:pt x="941808" y="243325"/>
                </a:lnTo>
                <a:lnTo>
                  <a:pt x="891009" y="243325"/>
                </a:lnTo>
                <a:lnTo>
                  <a:pt x="891009" y="435345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161883" y="608542"/>
            <a:ext cx="577850" cy="187960"/>
          </a:xfrm>
          <a:custGeom>
            <a:avLst/>
            <a:gdLst/>
            <a:ahLst/>
            <a:cxnLst/>
            <a:rect l="l" t="t" r="r" b="b"/>
            <a:pathLst>
              <a:path w="577850" h="187959">
                <a:moveTo>
                  <a:pt x="147755" y="187415"/>
                </a:moveTo>
                <a:lnTo>
                  <a:pt x="131206" y="187415"/>
                </a:lnTo>
                <a:lnTo>
                  <a:pt x="131206" y="0"/>
                </a:lnTo>
                <a:lnTo>
                  <a:pt x="147755" y="0"/>
                </a:lnTo>
                <a:lnTo>
                  <a:pt x="147755" y="76039"/>
                </a:lnTo>
                <a:lnTo>
                  <a:pt x="179066" y="76039"/>
                </a:lnTo>
                <a:lnTo>
                  <a:pt x="179066" y="90353"/>
                </a:lnTo>
                <a:lnTo>
                  <a:pt x="147755" y="90353"/>
                </a:lnTo>
                <a:lnTo>
                  <a:pt x="147755" y="187415"/>
                </a:lnTo>
                <a:close/>
              </a:path>
              <a:path w="577850" h="187959">
                <a:moveTo>
                  <a:pt x="10436" y="147308"/>
                </a:moveTo>
                <a:lnTo>
                  <a:pt x="0" y="134038"/>
                </a:lnTo>
                <a:lnTo>
                  <a:pt x="19177" y="120047"/>
                </a:lnTo>
                <a:lnTo>
                  <a:pt x="34777" y="99932"/>
                </a:lnTo>
                <a:lnTo>
                  <a:pt x="45288" y="75960"/>
                </a:lnTo>
                <a:lnTo>
                  <a:pt x="49202" y="50395"/>
                </a:lnTo>
                <a:lnTo>
                  <a:pt x="49202" y="16251"/>
                </a:lnTo>
                <a:lnTo>
                  <a:pt x="65603" y="16251"/>
                </a:lnTo>
                <a:lnTo>
                  <a:pt x="65603" y="50395"/>
                </a:lnTo>
                <a:lnTo>
                  <a:pt x="69358" y="74961"/>
                </a:lnTo>
                <a:lnTo>
                  <a:pt x="73778" y="84687"/>
                </a:lnTo>
                <a:lnTo>
                  <a:pt x="57626" y="84687"/>
                </a:lnTo>
                <a:lnTo>
                  <a:pt x="49697" y="104546"/>
                </a:lnTo>
                <a:lnTo>
                  <a:pt x="38812" y="122120"/>
                </a:lnTo>
                <a:lnTo>
                  <a:pt x="25536" y="136633"/>
                </a:lnTo>
                <a:lnTo>
                  <a:pt x="10436" y="147308"/>
                </a:lnTo>
                <a:close/>
              </a:path>
              <a:path w="577850" h="187959">
                <a:moveTo>
                  <a:pt x="103772" y="143730"/>
                </a:moveTo>
                <a:lnTo>
                  <a:pt x="89055" y="133603"/>
                </a:lnTo>
                <a:lnTo>
                  <a:pt x="76114" y="119911"/>
                </a:lnTo>
                <a:lnTo>
                  <a:pt x="65465" y="103369"/>
                </a:lnTo>
                <a:lnTo>
                  <a:pt x="57626" y="84687"/>
                </a:lnTo>
                <a:lnTo>
                  <a:pt x="73778" y="84687"/>
                </a:lnTo>
                <a:lnTo>
                  <a:pt x="79767" y="97864"/>
                </a:lnTo>
                <a:lnTo>
                  <a:pt x="95208" y="117048"/>
                </a:lnTo>
                <a:lnTo>
                  <a:pt x="114059" y="130460"/>
                </a:lnTo>
                <a:lnTo>
                  <a:pt x="103772" y="143730"/>
                </a:lnTo>
                <a:close/>
              </a:path>
              <a:path w="577850" h="187959">
                <a:moveTo>
                  <a:pt x="345590" y="124049"/>
                </a:moveTo>
                <a:lnTo>
                  <a:pt x="328891" y="122111"/>
                </a:lnTo>
                <a:lnTo>
                  <a:pt x="332945" y="96971"/>
                </a:lnTo>
                <a:lnTo>
                  <a:pt x="335042" y="74865"/>
                </a:lnTo>
                <a:lnTo>
                  <a:pt x="335852" y="55247"/>
                </a:lnTo>
                <a:lnTo>
                  <a:pt x="336048" y="37572"/>
                </a:lnTo>
                <a:lnTo>
                  <a:pt x="336048" y="32652"/>
                </a:lnTo>
                <a:lnTo>
                  <a:pt x="220497" y="32652"/>
                </a:lnTo>
                <a:lnTo>
                  <a:pt x="220497" y="18935"/>
                </a:lnTo>
                <a:lnTo>
                  <a:pt x="352598" y="18935"/>
                </a:lnTo>
                <a:lnTo>
                  <a:pt x="352598" y="37572"/>
                </a:lnTo>
                <a:lnTo>
                  <a:pt x="352405" y="55529"/>
                </a:lnTo>
                <a:lnTo>
                  <a:pt x="351610" y="75331"/>
                </a:lnTo>
                <a:lnTo>
                  <a:pt x="349558" y="97873"/>
                </a:lnTo>
                <a:lnTo>
                  <a:pt x="345590" y="124049"/>
                </a:lnTo>
                <a:close/>
              </a:path>
              <a:path w="577850" h="187959">
                <a:moveTo>
                  <a:pt x="285653" y="147010"/>
                </a:moveTo>
                <a:lnTo>
                  <a:pt x="269252" y="147010"/>
                </a:lnTo>
                <a:lnTo>
                  <a:pt x="269252" y="80065"/>
                </a:lnTo>
                <a:lnTo>
                  <a:pt x="285653" y="80065"/>
                </a:lnTo>
                <a:lnTo>
                  <a:pt x="285653" y="147010"/>
                </a:lnTo>
                <a:close/>
              </a:path>
              <a:path w="577850" h="187959">
                <a:moveTo>
                  <a:pt x="373173" y="160876"/>
                </a:moveTo>
                <a:lnTo>
                  <a:pt x="202307" y="160876"/>
                </a:lnTo>
                <a:lnTo>
                  <a:pt x="202307" y="147010"/>
                </a:lnTo>
                <a:lnTo>
                  <a:pt x="373173" y="147010"/>
                </a:lnTo>
                <a:lnTo>
                  <a:pt x="373173" y="160876"/>
                </a:lnTo>
                <a:close/>
              </a:path>
              <a:path w="577850" h="187959">
                <a:moveTo>
                  <a:pt x="546705" y="187415"/>
                </a:moveTo>
                <a:lnTo>
                  <a:pt x="530305" y="187415"/>
                </a:lnTo>
                <a:lnTo>
                  <a:pt x="530305" y="0"/>
                </a:lnTo>
                <a:lnTo>
                  <a:pt x="546705" y="0"/>
                </a:lnTo>
                <a:lnTo>
                  <a:pt x="546705" y="77381"/>
                </a:lnTo>
                <a:lnTo>
                  <a:pt x="577271" y="77381"/>
                </a:lnTo>
                <a:lnTo>
                  <a:pt x="577271" y="91546"/>
                </a:lnTo>
                <a:lnTo>
                  <a:pt x="546705" y="91546"/>
                </a:lnTo>
                <a:lnTo>
                  <a:pt x="546705" y="187415"/>
                </a:lnTo>
                <a:close/>
              </a:path>
              <a:path w="577850" h="187959">
                <a:moveTo>
                  <a:pt x="402379" y="146563"/>
                </a:moveTo>
                <a:lnTo>
                  <a:pt x="399546" y="132697"/>
                </a:lnTo>
                <a:lnTo>
                  <a:pt x="423774" y="132529"/>
                </a:lnTo>
                <a:lnTo>
                  <a:pt x="450239" y="132026"/>
                </a:lnTo>
                <a:lnTo>
                  <a:pt x="450239" y="99597"/>
                </a:lnTo>
                <a:lnTo>
                  <a:pt x="433159" y="94841"/>
                </a:lnTo>
                <a:lnTo>
                  <a:pt x="419944" y="85591"/>
                </a:lnTo>
                <a:lnTo>
                  <a:pt x="411440" y="72497"/>
                </a:lnTo>
                <a:lnTo>
                  <a:pt x="408492" y="56209"/>
                </a:lnTo>
                <a:lnTo>
                  <a:pt x="412103" y="38350"/>
                </a:lnTo>
                <a:lnTo>
                  <a:pt x="422395" y="24489"/>
                </a:lnTo>
                <a:lnTo>
                  <a:pt x="438223" y="15492"/>
                </a:lnTo>
                <a:lnTo>
                  <a:pt x="458440" y="12226"/>
                </a:lnTo>
                <a:lnTo>
                  <a:pt x="478363" y="15492"/>
                </a:lnTo>
                <a:lnTo>
                  <a:pt x="494148" y="24489"/>
                </a:lnTo>
                <a:lnTo>
                  <a:pt x="495577" y="26390"/>
                </a:lnTo>
                <a:lnTo>
                  <a:pt x="458440" y="26390"/>
                </a:lnTo>
                <a:lnTo>
                  <a:pt x="444827" y="28638"/>
                </a:lnTo>
                <a:lnTo>
                  <a:pt x="434081" y="34758"/>
                </a:lnTo>
                <a:lnTo>
                  <a:pt x="427052" y="44149"/>
                </a:lnTo>
                <a:lnTo>
                  <a:pt x="424594" y="56209"/>
                </a:lnTo>
                <a:lnTo>
                  <a:pt x="427052" y="68289"/>
                </a:lnTo>
                <a:lnTo>
                  <a:pt x="434081" y="77698"/>
                </a:lnTo>
                <a:lnTo>
                  <a:pt x="444827" y="83781"/>
                </a:lnTo>
                <a:lnTo>
                  <a:pt x="458440" y="85880"/>
                </a:lnTo>
                <a:lnTo>
                  <a:pt x="496171" y="85880"/>
                </a:lnTo>
                <a:lnTo>
                  <a:pt x="483552" y="94767"/>
                </a:lnTo>
                <a:lnTo>
                  <a:pt x="466789" y="99522"/>
                </a:lnTo>
                <a:lnTo>
                  <a:pt x="466789" y="131429"/>
                </a:lnTo>
                <a:lnTo>
                  <a:pt x="518632" y="131429"/>
                </a:lnTo>
                <a:lnTo>
                  <a:pt x="519421" y="139704"/>
                </a:lnTo>
                <a:lnTo>
                  <a:pt x="488972" y="143648"/>
                </a:lnTo>
                <a:lnTo>
                  <a:pt x="458328" y="145761"/>
                </a:lnTo>
                <a:lnTo>
                  <a:pt x="428969" y="146560"/>
                </a:lnTo>
                <a:lnTo>
                  <a:pt x="402379" y="146563"/>
                </a:lnTo>
                <a:close/>
              </a:path>
              <a:path w="577850" h="187959">
                <a:moveTo>
                  <a:pt x="496171" y="85880"/>
                </a:moveTo>
                <a:lnTo>
                  <a:pt x="458440" y="85880"/>
                </a:lnTo>
                <a:lnTo>
                  <a:pt x="471861" y="83781"/>
                </a:lnTo>
                <a:lnTo>
                  <a:pt x="482500" y="77698"/>
                </a:lnTo>
                <a:lnTo>
                  <a:pt x="489533" y="68289"/>
                </a:lnTo>
                <a:lnTo>
                  <a:pt x="492136" y="56209"/>
                </a:lnTo>
                <a:lnTo>
                  <a:pt x="489533" y="44149"/>
                </a:lnTo>
                <a:lnTo>
                  <a:pt x="482500" y="34758"/>
                </a:lnTo>
                <a:lnTo>
                  <a:pt x="471861" y="28638"/>
                </a:lnTo>
                <a:lnTo>
                  <a:pt x="458440" y="26390"/>
                </a:lnTo>
                <a:lnTo>
                  <a:pt x="495577" y="26390"/>
                </a:lnTo>
                <a:lnTo>
                  <a:pt x="504567" y="38350"/>
                </a:lnTo>
                <a:lnTo>
                  <a:pt x="508387" y="56209"/>
                </a:lnTo>
                <a:lnTo>
                  <a:pt x="505253" y="72454"/>
                </a:lnTo>
                <a:lnTo>
                  <a:pt x="496674" y="85526"/>
                </a:lnTo>
                <a:lnTo>
                  <a:pt x="496171" y="85880"/>
                </a:lnTo>
                <a:close/>
              </a:path>
              <a:path w="577850" h="187959">
                <a:moveTo>
                  <a:pt x="518632" y="131429"/>
                </a:moveTo>
                <a:lnTo>
                  <a:pt x="466789" y="131429"/>
                </a:lnTo>
                <a:lnTo>
                  <a:pt x="479921" y="130723"/>
                </a:lnTo>
                <a:lnTo>
                  <a:pt x="492956" y="129808"/>
                </a:lnTo>
                <a:lnTo>
                  <a:pt x="505766" y="128641"/>
                </a:lnTo>
                <a:lnTo>
                  <a:pt x="518228" y="127180"/>
                </a:lnTo>
                <a:lnTo>
                  <a:pt x="518632" y="131429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830383" y="608542"/>
            <a:ext cx="359410" cy="183515"/>
          </a:xfrm>
          <a:custGeom>
            <a:avLst/>
            <a:gdLst/>
            <a:ahLst/>
            <a:cxnLst/>
            <a:rect l="l" t="t" r="r" b="b"/>
            <a:pathLst>
              <a:path w="359409" h="183515">
                <a:moveTo>
                  <a:pt x="155210" y="31161"/>
                </a:moveTo>
                <a:lnTo>
                  <a:pt x="15207" y="31161"/>
                </a:lnTo>
                <a:lnTo>
                  <a:pt x="15207" y="17444"/>
                </a:lnTo>
                <a:lnTo>
                  <a:pt x="155210" y="17444"/>
                </a:lnTo>
                <a:lnTo>
                  <a:pt x="155210" y="31161"/>
                </a:lnTo>
                <a:close/>
              </a:path>
              <a:path w="359409" h="183515">
                <a:moveTo>
                  <a:pt x="61279" y="92291"/>
                </a:moveTo>
                <a:lnTo>
                  <a:pt x="44878" y="92291"/>
                </a:lnTo>
                <a:lnTo>
                  <a:pt x="44878" y="31161"/>
                </a:lnTo>
                <a:lnTo>
                  <a:pt x="61279" y="31161"/>
                </a:lnTo>
                <a:lnTo>
                  <a:pt x="61279" y="92291"/>
                </a:lnTo>
                <a:close/>
              </a:path>
              <a:path w="359409" h="183515">
                <a:moveTo>
                  <a:pt x="125391" y="92291"/>
                </a:moveTo>
                <a:lnTo>
                  <a:pt x="109139" y="92291"/>
                </a:lnTo>
                <a:lnTo>
                  <a:pt x="109139" y="31161"/>
                </a:lnTo>
                <a:lnTo>
                  <a:pt x="125391" y="31161"/>
                </a:lnTo>
                <a:lnTo>
                  <a:pt x="125391" y="92291"/>
                </a:lnTo>
                <a:close/>
              </a:path>
              <a:path w="359409" h="183515">
                <a:moveTo>
                  <a:pt x="154763" y="106008"/>
                </a:moveTo>
                <a:lnTo>
                  <a:pt x="15506" y="106008"/>
                </a:lnTo>
                <a:lnTo>
                  <a:pt x="15506" y="92291"/>
                </a:lnTo>
                <a:lnTo>
                  <a:pt x="154763" y="92291"/>
                </a:lnTo>
                <a:lnTo>
                  <a:pt x="154763" y="106008"/>
                </a:lnTo>
                <a:close/>
              </a:path>
              <a:path w="359409" h="183515">
                <a:moveTo>
                  <a:pt x="64410" y="150737"/>
                </a:moveTo>
                <a:lnTo>
                  <a:pt x="47860" y="150737"/>
                </a:lnTo>
                <a:lnTo>
                  <a:pt x="47860" y="106008"/>
                </a:lnTo>
                <a:lnTo>
                  <a:pt x="64410" y="106008"/>
                </a:lnTo>
                <a:lnTo>
                  <a:pt x="64410" y="150737"/>
                </a:lnTo>
                <a:close/>
              </a:path>
              <a:path w="359409" h="183515">
                <a:moveTo>
                  <a:pt x="122558" y="150737"/>
                </a:moveTo>
                <a:lnTo>
                  <a:pt x="106008" y="150737"/>
                </a:lnTo>
                <a:lnTo>
                  <a:pt x="106008" y="106008"/>
                </a:lnTo>
                <a:lnTo>
                  <a:pt x="122558" y="106008"/>
                </a:lnTo>
                <a:lnTo>
                  <a:pt x="122558" y="150737"/>
                </a:lnTo>
                <a:close/>
              </a:path>
              <a:path w="359409" h="183515">
                <a:moveTo>
                  <a:pt x="171611" y="164454"/>
                </a:moveTo>
                <a:lnTo>
                  <a:pt x="0" y="164454"/>
                </a:lnTo>
                <a:lnTo>
                  <a:pt x="0" y="150737"/>
                </a:lnTo>
                <a:lnTo>
                  <a:pt x="171611" y="150737"/>
                </a:lnTo>
                <a:lnTo>
                  <a:pt x="171611" y="164454"/>
                </a:lnTo>
                <a:close/>
              </a:path>
              <a:path w="359409" h="183515">
                <a:moveTo>
                  <a:pt x="261797" y="23110"/>
                </a:moveTo>
                <a:lnTo>
                  <a:pt x="245397" y="23110"/>
                </a:lnTo>
                <a:lnTo>
                  <a:pt x="245397" y="0"/>
                </a:lnTo>
                <a:lnTo>
                  <a:pt x="261797" y="0"/>
                </a:lnTo>
                <a:lnTo>
                  <a:pt x="261797" y="23110"/>
                </a:lnTo>
                <a:close/>
              </a:path>
              <a:path w="359409" h="183515">
                <a:moveTo>
                  <a:pt x="354984" y="143133"/>
                </a:moveTo>
                <a:lnTo>
                  <a:pt x="338434" y="143133"/>
                </a:lnTo>
                <a:lnTo>
                  <a:pt x="338434" y="102728"/>
                </a:lnTo>
                <a:lnTo>
                  <a:pt x="305781" y="102728"/>
                </a:lnTo>
                <a:lnTo>
                  <a:pt x="305781" y="89309"/>
                </a:lnTo>
                <a:lnTo>
                  <a:pt x="338434" y="89309"/>
                </a:lnTo>
                <a:lnTo>
                  <a:pt x="338434" y="63813"/>
                </a:lnTo>
                <a:lnTo>
                  <a:pt x="305781" y="63813"/>
                </a:lnTo>
                <a:lnTo>
                  <a:pt x="305781" y="50096"/>
                </a:lnTo>
                <a:lnTo>
                  <a:pt x="338434" y="50096"/>
                </a:lnTo>
                <a:lnTo>
                  <a:pt x="338434" y="149"/>
                </a:lnTo>
                <a:lnTo>
                  <a:pt x="354984" y="149"/>
                </a:lnTo>
                <a:lnTo>
                  <a:pt x="354984" y="143133"/>
                </a:lnTo>
                <a:close/>
              </a:path>
              <a:path w="359409" h="183515">
                <a:moveTo>
                  <a:pt x="305930" y="36678"/>
                </a:moveTo>
                <a:lnTo>
                  <a:pt x="199773" y="36678"/>
                </a:lnTo>
                <a:lnTo>
                  <a:pt x="199773" y="23110"/>
                </a:lnTo>
                <a:lnTo>
                  <a:pt x="305930" y="23110"/>
                </a:lnTo>
                <a:lnTo>
                  <a:pt x="305930" y="36678"/>
                </a:lnTo>
                <a:close/>
              </a:path>
              <a:path w="359409" h="183515">
                <a:moveTo>
                  <a:pt x="253448" y="118532"/>
                </a:moveTo>
                <a:lnTo>
                  <a:pt x="236157" y="115939"/>
                </a:lnTo>
                <a:lnTo>
                  <a:pt x="222696" y="108636"/>
                </a:lnTo>
                <a:lnTo>
                  <a:pt x="213988" y="97335"/>
                </a:lnTo>
                <a:lnTo>
                  <a:pt x="210955" y="82749"/>
                </a:lnTo>
                <a:lnTo>
                  <a:pt x="213988" y="68100"/>
                </a:lnTo>
                <a:lnTo>
                  <a:pt x="222696" y="56806"/>
                </a:lnTo>
                <a:lnTo>
                  <a:pt x="236157" y="49537"/>
                </a:lnTo>
                <a:lnTo>
                  <a:pt x="253448" y="46965"/>
                </a:lnTo>
                <a:lnTo>
                  <a:pt x="270680" y="49537"/>
                </a:lnTo>
                <a:lnTo>
                  <a:pt x="284181" y="56806"/>
                </a:lnTo>
                <a:lnTo>
                  <a:pt x="286746" y="60086"/>
                </a:lnTo>
                <a:lnTo>
                  <a:pt x="253448" y="60086"/>
                </a:lnTo>
                <a:lnTo>
                  <a:pt x="242417" y="61803"/>
                </a:lnTo>
                <a:lnTo>
                  <a:pt x="233860" y="66441"/>
                </a:lnTo>
                <a:lnTo>
                  <a:pt x="228351" y="73568"/>
                </a:lnTo>
                <a:lnTo>
                  <a:pt x="226461" y="82749"/>
                </a:lnTo>
                <a:lnTo>
                  <a:pt x="228351" y="92014"/>
                </a:lnTo>
                <a:lnTo>
                  <a:pt x="233860" y="99168"/>
                </a:lnTo>
                <a:lnTo>
                  <a:pt x="242417" y="103779"/>
                </a:lnTo>
                <a:lnTo>
                  <a:pt x="253448" y="105412"/>
                </a:lnTo>
                <a:lnTo>
                  <a:pt x="286700" y="105412"/>
                </a:lnTo>
                <a:lnTo>
                  <a:pt x="284181" y="108636"/>
                </a:lnTo>
                <a:lnTo>
                  <a:pt x="270680" y="115939"/>
                </a:lnTo>
                <a:lnTo>
                  <a:pt x="253448" y="118532"/>
                </a:lnTo>
                <a:close/>
              </a:path>
              <a:path w="359409" h="183515">
                <a:moveTo>
                  <a:pt x="286700" y="105412"/>
                </a:moveTo>
                <a:lnTo>
                  <a:pt x="253448" y="105412"/>
                </a:lnTo>
                <a:lnTo>
                  <a:pt x="264397" y="103779"/>
                </a:lnTo>
                <a:lnTo>
                  <a:pt x="272942" y="99168"/>
                </a:lnTo>
                <a:lnTo>
                  <a:pt x="278524" y="92014"/>
                </a:lnTo>
                <a:lnTo>
                  <a:pt x="280584" y="82749"/>
                </a:lnTo>
                <a:lnTo>
                  <a:pt x="278524" y="73568"/>
                </a:lnTo>
                <a:lnTo>
                  <a:pt x="272942" y="66441"/>
                </a:lnTo>
                <a:lnTo>
                  <a:pt x="264397" y="61803"/>
                </a:lnTo>
                <a:lnTo>
                  <a:pt x="253448" y="60086"/>
                </a:lnTo>
                <a:lnTo>
                  <a:pt x="286746" y="60086"/>
                </a:lnTo>
                <a:lnTo>
                  <a:pt x="293012" y="68100"/>
                </a:lnTo>
                <a:lnTo>
                  <a:pt x="296239" y="82749"/>
                </a:lnTo>
                <a:lnTo>
                  <a:pt x="293012" y="97335"/>
                </a:lnTo>
                <a:lnTo>
                  <a:pt x="286700" y="105412"/>
                </a:lnTo>
                <a:close/>
              </a:path>
              <a:path w="359409" h="183515">
                <a:moveTo>
                  <a:pt x="359307" y="183241"/>
                </a:moveTo>
                <a:lnTo>
                  <a:pt x="233767" y="183241"/>
                </a:lnTo>
                <a:lnTo>
                  <a:pt x="233767" y="130460"/>
                </a:lnTo>
                <a:lnTo>
                  <a:pt x="250466" y="130460"/>
                </a:lnTo>
                <a:lnTo>
                  <a:pt x="250466" y="169524"/>
                </a:lnTo>
                <a:lnTo>
                  <a:pt x="359307" y="169524"/>
                </a:lnTo>
                <a:lnTo>
                  <a:pt x="359307" y="18324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41897" y="606539"/>
            <a:ext cx="576580" cy="191770"/>
          </a:xfrm>
          <a:custGeom>
            <a:avLst/>
            <a:gdLst/>
            <a:ahLst/>
            <a:cxnLst/>
            <a:rect l="l" t="t" r="r" b="b"/>
            <a:pathLst>
              <a:path w="576580" h="191770">
                <a:moveTo>
                  <a:pt x="98330" y="20351"/>
                </a:moveTo>
                <a:lnTo>
                  <a:pt x="75070" y="20351"/>
                </a:lnTo>
                <a:lnTo>
                  <a:pt x="75070" y="0"/>
                </a:lnTo>
                <a:lnTo>
                  <a:pt x="98330" y="0"/>
                </a:lnTo>
                <a:lnTo>
                  <a:pt x="98330" y="20351"/>
                </a:lnTo>
                <a:close/>
              </a:path>
              <a:path w="576580" h="191770">
                <a:moveTo>
                  <a:pt x="164231" y="38914"/>
                </a:moveTo>
                <a:lnTo>
                  <a:pt x="8573" y="38914"/>
                </a:lnTo>
                <a:lnTo>
                  <a:pt x="8573" y="20351"/>
                </a:lnTo>
                <a:lnTo>
                  <a:pt x="164231" y="20351"/>
                </a:lnTo>
                <a:lnTo>
                  <a:pt x="164231" y="38914"/>
                </a:lnTo>
                <a:close/>
              </a:path>
              <a:path w="576580" h="191770">
                <a:moveTo>
                  <a:pt x="86700" y="111972"/>
                </a:moveTo>
                <a:lnTo>
                  <a:pt x="59557" y="109843"/>
                </a:lnTo>
                <a:lnTo>
                  <a:pt x="39250" y="103604"/>
                </a:lnTo>
                <a:lnTo>
                  <a:pt x="26546" y="93479"/>
                </a:lnTo>
                <a:lnTo>
                  <a:pt x="22215" y="79692"/>
                </a:lnTo>
                <a:lnTo>
                  <a:pt x="26546" y="65897"/>
                </a:lnTo>
                <a:lnTo>
                  <a:pt x="39250" y="55827"/>
                </a:lnTo>
                <a:lnTo>
                  <a:pt x="59557" y="49657"/>
                </a:lnTo>
                <a:lnTo>
                  <a:pt x="86700" y="47562"/>
                </a:lnTo>
                <a:lnTo>
                  <a:pt x="113760" y="49657"/>
                </a:lnTo>
                <a:lnTo>
                  <a:pt x="134048" y="55827"/>
                </a:lnTo>
                <a:lnTo>
                  <a:pt x="145767" y="65081"/>
                </a:lnTo>
                <a:lnTo>
                  <a:pt x="86700" y="65081"/>
                </a:lnTo>
                <a:lnTo>
                  <a:pt x="69279" y="66064"/>
                </a:lnTo>
                <a:lnTo>
                  <a:pt x="56694" y="68808"/>
                </a:lnTo>
                <a:lnTo>
                  <a:pt x="49085" y="73342"/>
                </a:lnTo>
                <a:lnTo>
                  <a:pt x="46593" y="79692"/>
                </a:lnTo>
                <a:lnTo>
                  <a:pt x="49085" y="85978"/>
                </a:lnTo>
                <a:lnTo>
                  <a:pt x="56694" y="90502"/>
                </a:lnTo>
                <a:lnTo>
                  <a:pt x="69279" y="93237"/>
                </a:lnTo>
                <a:lnTo>
                  <a:pt x="86700" y="94155"/>
                </a:lnTo>
                <a:lnTo>
                  <a:pt x="145950" y="94155"/>
                </a:lnTo>
                <a:lnTo>
                  <a:pt x="134048" y="103604"/>
                </a:lnTo>
                <a:lnTo>
                  <a:pt x="113760" y="109843"/>
                </a:lnTo>
                <a:lnTo>
                  <a:pt x="86700" y="111972"/>
                </a:lnTo>
                <a:close/>
              </a:path>
              <a:path w="576580" h="191770">
                <a:moveTo>
                  <a:pt x="145950" y="94155"/>
                </a:moveTo>
                <a:lnTo>
                  <a:pt x="86700" y="94155"/>
                </a:lnTo>
                <a:lnTo>
                  <a:pt x="104040" y="93237"/>
                </a:lnTo>
                <a:lnTo>
                  <a:pt x="116613" y="90502"/>
                </a:lnTo>
                <a:lnTo>
                  <a:pt x="124294" y="85978"/>
                </a:lnTo>
                <a:lnTo>
                  <a:pt x="126956" y="79692"/>
                </a:lnTo>
                <a:lnTo>
                  <a:pt x="124294" y="73342"/>
                </a:lnTo>
                <a:lnTo>
                  <a:pt x="116613" y="68808"/>
                </a:lnTo>
                <a:lnTo>
                  <a:pt x="104040" y="66064"/>
                </a:lnTo>
                <a:lnTo>
                  <a:pt x="86700" y="65081"/>
                </a:lnTo>
                <a:lnTo>
                  <a:pt x="145767" y="65081"/>
                </a:lnTo>
                <a:lnTo>
                  <a:pt x="146801" y="65897"/>
                </a:lnTo>
                <a:lnTo>
                  <a:pt x="151259" y="79692"/>
                </a:lnTo>
                <a:lnTo>
                  <a:pt x="146801" y="93479"/>
                </a:lnTo>
                <a:lnTo>
                  <a:pt x="145950" y="94155"/>
                </a:lnTo>
                <a:close/>
              </a:path>
              <a:path w="576580" h="191770">
                <a:moveTo>
                  <a:pt x="174220" y="141270"/>
                </a:moveTo>
                <a:lnTo>
                  <a:pt x="0" y="141270"/>
                </a:lnTo>
                <a:lnTo>
                  <a:pt x="0" y="122334"/>
                </a:lnTo>
                <a:lnTo>
                  <a:pt x="174220" y="122334"/>
                </a:lnTo>
                <a:lnTo>
                  <a:pt x="174220" y="141270"/>
                </a:lnTo>
                <a:close/>
              </a:path>
              <a:path w="576580" h="191770">
                <a:moveTo>
                  <a:pt x="65603" y="191217"/>
                </a:moveTo>
                <a:lnTo>
                  <a:pt x="42120" y="191217"/>
                </a:lnTo>
                <a:lnTo>
                  <a:pt x="42120" y="141270"/>
                </a:lnTo>
                <a:lnTo>
                  <a:pt x="65603" y="141270"/>
                </a:lnTo>
                <a:lnTo>
                  <a:pt x="65603" y="191217"/>
                </a:lnTo>
                <a:close/>
              </a:path>
              <a:path w="576580" h="191770">
                <a:moveTo>
                  <a:pt x="132026" y="191217"/>
                </a:moveTo>
                <a:lnTo>
                  <a:pt x="108394" y="191217"/>
                </a:lnTo>
                <a:lnTo>
                  <a:pt x="108394" y="141270"/>
                </a:lnTo>
                <a:lnTo>
                  <a:pt x="132026" y="141270"/>
                </a:lnTo>
                <a:lnTo>
                  <a:pt x="132026" y="191217"/>
                </a:lnTo>
                <a:close/>
              </a:path>
              <a:path w="576580" h="191770">
                <a:moveTo>
                  <a:pt x="359233" y="51886"/>
                </a:moveTo>
                <a:lnTo>
                  <a:pt x="335824" y="51886"/>
                </a:lnTo>
                <a:lnTo>
                  <a:pt x="335824" y="670"/>
                </a:lnTo>
                <a:lnTo>
                  <a:pt x="359233" y="670"/>
                </a:lnTo>
                <a:lnTo>
                  <a:pt x="359233" y="51886"/>
                </a:lnTo>
                <a:close/>
              </a:path>
              <a:path w="576580" h="191770">
                <a:moveTo>
                  <a:pt x="297357" y="107052"/>
                </a:moveTo>
                <a:lnTo>
                  <a:pt x="207899" y="107052"/>
                </a:lnTo>
                <a:lnTo>
                  <a:pt x="207899" y="16400"/>
                </a:lnTo>
                <a:lnTo>
                  <a:pt x="297357" y="16400"/>
                </a:lnTo>
                <a:lnTo>
                  <a:pt x="297357" y="35112"/>
                </a:lnTo>
                <a:lnTo>
                  <a:pt x="231158" y="35112"/>
                </a:lnTo>
                <a:lnTo>
                  <a:pt x="231158" y="88415"/>
                </a:lnTo>
                <a:lnTo>
                  <a:pt x="297357" y="88415"/>
                </a:lnTo>
                <a:lnTo>
                  <a:pt x="297357" y="107052"/>
                </a:lnTo>
                <a:close/>
              </a:path>
              <a:path w="576580" h="191770">
                <a:moveTo>
                  <a:pt x="297357" y="88415"/>
                </a:moveTo>
                <a:lnTo>
                  <a:pt x="274322" y="88415"/>
                </a:lnTo>
                <a:lnTo>
                  <a:pt x="274322" y="35112"/>
                </a:lnTo>
                <a:lnTo>
                  <a:pt x="297357" y="35112"/>
                </a:lnTo>
                <a:lnTo>
                  <a:pt x="297357" y="51886"/>
                </a:lnTo>
                <a:lnTo>
                  <a:pt x="359233" y="51886"/>
                </a:lnTo>
                <a:lnTo>
                  <a:pt x="359233" y="70597"/>
                </a:lnTo>
                <a:lnTo>
                  <a:pt x="297357" y="70597"/>
                </a:lnTo>
                <a:lnTo>
                  <a:pt x="297357" y="88415"/>
                </a:lnTo>
                <a:close/>
              </a:path>
              <a:path w="576580" h="191770">
                <a:moveTo>
                  <a:pt x="359233" y="139331"/>
                </a:moveTo>
                <a:lnTo>
                  <a:pt x="335824" y="139331"/>
                </a:lnTo>
                <a:lnTo>
                  <a:pt x="335824" y="70597"/>
                </a:lnTo>
                <a:lnTo>
                  <a:pt x="359233" y="70597"/>
                </a:lnTo>
                <a:lnTo>
                  <a:pt x="359233" y="139331"/>
                </a:lnTo>
                <a:close/>
              </a:path>
              <a:path w="576580" h="191770">
                <a:moveTo>
                  <a:pt x="364004" y="187341"/>
                </a:moveTo>
                <a:lnTo>
                  <a:pt x="234214" y="187341"/>
                </a:lnTo>
                <a:lnTo>
                  <a:pt x="234214" y="126360"/>
                </a:lnTo>
                <a:lnTo>
                  <a:pt x="257623" y="126360"/>
                </a:lnTo>
                <a:lnTo>
                  <a:pt x="257623" y="168331"/>
                </a:lnTo>
                <a:lnTo>
                  <a:pt x="364004" y="168331"/>
                </a:lnTo>
                <a:lnTo>
                  <a:pt x="364004" y="187341"/>
                </a:lnTo>
                <a:close/>
              </a:path>
              <a:path w="576580" h="191770">
                <a:moveTo>
                  <a:pt x="548718" y="190919"/>
                </a:moveTo>
                <a:lnTo>
                  <a:pt x="525086" y="190919"/>
                </a:lnTo>
                <a:lnTo>
                  <a:pt x="525086" y="521"/>
                </a:lnTo>
                <a:lnTo>
                  <a:pt x="548718" y="521"/>
                </a:lnTo>
                <a:lnTo>
                  <a:pt x="548718" y="78052"/>
                </a:lnTo>
                <a:lnTo>
                  <a:pt x="576301" y="78052"/>
                </a:lnTo>
                <a:lnTo>
                  <a:pt x="576301" y="97882"/>
                </a:lnTo>
                <a:lnTo>
                  <a:pt x="548718" y="97882"/>
                </a:lnTo>
                <a:lnTo>
                  <a:pt x="548718" y="190919"/>
                </a:lnTo>
                <a:close/>
              </a:path>
              <a:path w="576580" h="191770">
                <a:moveTo>
                  <a:pt x="500411" y="107574"/>
                </a:moveTo>
                <a:lnTo>
                  <a:pt x="477300" y="105710"/>
                </a:lnTo>
                <a:lnTo>
                  <a:pt x="480002" y="85358"/>
                </a:lnTo>
                <a:lnTo>
                  <a:pt x="481522" y="67634"/>
                </a:lnTo>
                <a:lnTo>
                  <a:pt x="482217" y="52286"/>
                </a:lnTo>
                <a:lnTo>
                  <a:pt x="482444" y="39063"/>
                </a:lnTo>
                <a:lnTo>
                  <a:pt x="407672" y="39063"/>
                </a:lnTo>
                <a:lnTo>
                  <a:pt x="407672" y="20202"/>
                </a:lnTo>
                <a:lnTo>
                  <a:pt x="505778" y="20202"/>
                </a:lnTo>
                <a:lnTo>
                  <a:pt x="505715" y="39063"/>
                </a:lnTo>
                <a:lnTo>
                  <a:pt x="505610" y="47849"/>
                </a:lnTo>
                <a:lnTo>
                  <a:pt x="504995" y="64717"/>
                </a:lnTo>
                <a:lnTo>
                  <a:pt x="503430" y="84562"/>
                </a:lnTo>
                <a:lnTo>
                  <a:pt x="500411" y="107574"/>
                </a:lnTo>
                <a:close/>
              </a:path>
              <a:path w="576580" h="191770">
                <a:moveTo>
                  <a:pt x="399844" y="151036"/>
                </a:moveTo>
                <a:lnTo>
                  <a:pt x="397533" y="132100"/>
                </a:lnTo>
                <a:lnTo>
                  <a:pt x="434509" y="131653"/>
                </a:lnTo>
                <a:lnTo>
                  <a:pt x="434509" y="74772"/>
                </a:lnTo>
                <a:lnTo>
                  <a:pt x="457545" y="74772"/>
                </a:lnTo>
                <a:lnTo>
                  <a:pt x="457545" y="130982"/>
                </a:lnTo>
                <a:lnTo>
                  <a:pt x="515515" y="130982"/>
                </a:lnTo>
                <a:lnTo>
                  <a:pt x="516513" y="143953"/>
                </a:lnTo>
                <a:lnTo>
                  <a:pt x="486406" y="147828"/>
                </a:lnTo>
                <a:lnTo>
                  <a:pt x="456026" y="150011"/>
                </a:lnTo>
                <a:lnTo>
                  <a:pt x="426722" y="150935"/>
                </a:lnTo>
                <a:lnTo>
                  <a:pt x="399844" y="151036"/>
                </a:lnTo>
                <a:close/>
              </a:path>
              <a:path w="576580" h="191770">
                <a:moveTo>
                  <a:pt x="515515" y="130982"/>
                </a:moveTo>
                <a:lnTo>
                  <a:pt x="457545" y="130982"/>
                </a:lnTo>
                <a:lnTo>
                  <a:pt x="472189" y="130262"/>
                </a:lnTo>
                <a:lnTo>
                  <a:pt x="486805" y="129305"/>
                </a:lnTo>
                <a:lnTo>
                  <a:pt x="501198" y="128068"/>
                </a:lnTo>
                <a:lnTo>
                  <a:pt x="515171" y="126509"/>
                </a:lnTo>
                <a:lnTo>
                  <a:pt x="515515" y="130982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810636" y="624058"/>
            <a:ext cx="249720" cy="154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56509" y="607061"/>
            <a:ext cx="557530" cy="190500"/>
          </a:xfrm>
          <a:custGeom>
            <a:avLst/>
            <a:gdLst/>
            <a:ahLst/>
            <a:cxnLst/>
            <a:rect l="l" t="t" r="r" b="b"/>
            <a:pathLst>
              <a:path w="557530" h="190500">
                <a:moveTo>
                  <a:pt x="157298" y="106903"/>
                </a:moveTo>
                <a:lnTo>
                  <a:pt x="133815" y="106903"/>
                </a:lnTo>
                <a:lnTo>
                  <a:pt x="133815" y="149"/>
                </a:lnTo>
                <a:lnTo>
                  <a:pt x="157298" y="149"/>
                </a:lnTo>
                <a:lnTo>
                  <a:pt x="157298" y="106903"/>
                </a:lnTo>
                <a:close/>
              </a:path>
              <a:path w="557530" h="190500">
                <a:moveTo>
                  <a:pt x="9094" y="110108"/>
                </a:moveTo>
                <a:lnTo>
                  <a:pt x="0" y="91769"/>
                </a:lnTo>
                <a:lnTo>
                  <a:pt x="29770" y="81180"/>
                </a:lnTo>
                <a:lnTo>
                  <a:pt x="52314" y="66991"/>
                </a:lnTo>
                <a:lnTo>
                  <a:pt x="67282" y="49741"/>
                </a:lnTo>
                <a:lnTo>
                  <a:pt x="74325" y="29968"/>
                </a:lnTo>
                <a:lnTo>
                  <a:pt x="10809" y="29968"/>
                </a:lnTo>
                <a:lnTo>
                  <a:pt x="10809" y="11555"/>
                </a:lnTo>
                <a:lnTo>
                  <a:pt x="99522" y="11555"/>
                </a:lnTo>
                <a:lnTo>
                  <a:pt x="93381" y="45729"/>
                </a:lnTo>
                <a:lnTo>
                  <a:pt x="75611" y="73831"/>
                </a:lnTo>
                <a:lnTo>
                  <a:pt x="47189" y="95433"/>
                </a:lnTo>
                <a:lnTo>
                  <a:pt x="9094" y="110108"/>
                </a:lnTo>
                <a:close/>
              </a:path>
              <a:path w="557530" h="190500">
                <a:moveTo>
                  <a:pt x="157298" y="187937"/>
                </a:moveTo>
                <a:lnTo>
                  <a:pt x="31459" y="187937"/>
                </a:lnTo>
                <a:lnTo>
                  <a:pt x="31459" y="115103"/>
                </a:lnTo>
                <a:lnTo>
                  <a:pt x="157298" y="115103"/>
                </a:lnTo>
                <a:lnTo>
                  <a:pt x="157298" y="133591"/>
                </a:lnTo>
                <a:lnTo>
                  <a:pt x="54644" y="133591"/>
                </a:lnTo>
                <a:lnTo>
                  <a:pt x="54644" y="169449"/>
                </a:lnTo>
                <a:lnTo>
                  <a:pt x="157298" y="169449"/>
                </a:lnTo>
                <a:lnTo>
                  <a:pt x="157298" y="187937"/>
                </a:lnTo>
                <a:close/>
              </a:path>
              <a:path w="557530" h="190500">
                <a:moveTo>
                  <a:pt x="157298" y="169449"/>
                </a:moveTo>
                <a:lnTo>
                  <a:pt x="134337" y="169449"/>
                </a:lnTo>
                <a:lnTo>
                  <a:pt x="134337" y="133591"/>
                </a:lnTo>
                <a:lnTo>
                  <a:pt x="157298" y="133591"/>
                </a:lnTo>
                <a:lnTo>
                  <a:pt x="157298" y="169449"/>
                </a:lnTo>
                <a:close/>
              </a:path>
              <a:path w="557530" h="190500">
                <a:moveTo>
                  <a:pt x="356922" y="138511"/>
                </a:moveTo>
                <a:lnTo>
                  <a:pt x="333439" y="138511"/>
                </a:lnTo>
                <a:lnTo>
                  <a:pt x="333439" y="149"/>
                </a:lnTo>
                <a:lnTo>
                  <a:pt x="356922" y="149"/>
                </a:lnTo>
                <a:lnTo>
                  <a:pt x="356922" y="138511"/>
                </a:lnTo>
                <a:close/>
              </a:path>
              <a:path w="557530" h="190500">
                <a:moveTo>
                  <a:pt x="310776" y="33248"/>
                </a:moveTo>
                <a:lnTo>
                  <a:pt x="205886" y="33248"/>
                </a:lnTo>
                <a:lnTo>
                  <a:pt x="205886" y="14387"/>
                </a:lnTo>
                <a:lnTo>
                  <a:pt x="310776" y="14387"/>
                </a:lnTo>
                <a:lnTo>
                  <a:pt x="310776" y="33248"/>
                </a:lnTo>
                <a:close/>
              </a:path>
              <a:path w="557530" h="190500">
                <a:moveTo>
                  <a:pt x="211850" y="117041"/>
                </a:moveTo>
                <a:lnTo>
                  <a:pt x="199698" y="98553"/>
                </a:lnTo>
                <a:lnTo>
                  <a:pt x="220019" y="88487"/>
                </a:lnTo>
                <a:lnTo>
                  <a:pt x="234783" y="74269"/>
                </a:lnTo>
                <a:lnTo>
                  <a:pt x="243802" y="57227"/>
                </a:lnTo>
                <a:lnTo>
                  <a:pt x="246888" y="38690"/>
                </a:lnTo>
                <a:lnTo>
                  <a:pt x="246888" y="33248"/>
                </a:lnTo>
                <a:lnTo>
                  <a:pt x="270669" y="33248"/>
                </a:lnTo>
                <a:lnTo>
                  <a:pt x="270669" y="38690"/>
                </a:lnTo>
                <a:lnTo>
                  <a:pt x="273670" y="56174"/>
                </a:lnTo>
                <a:lnTo>
                  <a:pt x="282550" y="72219"/>
                </a:lnTo>
                <a:lnTo>
                  <a:pt x="284362" y="73877"/>
                </a:lnTo>
                <a:lnTo>
                  <a:pt x="259188" y="73877"/>
                </a:lnTo>
                <a:lnTo>
                  <a:pt x="251309" y="87876"/>
                </a:lnTo>
                <a:lnTo>
                  <a:pt x="240719" y="99988"/>
                </a:lnTo>
                <a:lnTo>
                  <a:pt x="227528" y="109836"/>
                </a:lnTo>
                <a:lnTo>
                  <a:pt x="211850" y="117041"/>
                </a:lnTo>
                <a:close/>
              </a:path>
              <a:path w="557530" h="190500">
                <a:moveTo>
                  <a:pt x="305185" y="113314"/>
                </a:moveTo>
                <a:lnTo>
                  <a:pt x="290062" y="106775"/>
                </a:lnTo>
                <a:lnTo>
                  <a:pt x="277294" y="97789"/>
                </a:lnTo>
                <a:lnTo>
                  <a:pt x="266973" y="86707"/>
                </a:lnTo>
                <a:lnTo>
                  <a:pt x="259188" y="73877"/>
                </a:lnTo>
                <a:lnTo>
                  <a:pt x="284362" y="73877"/>
                </a:lnTo>
                <a:lnTo>
                  <a:pt x="297118" y="85551"/>
                </a:lnTo>
                <a:lnTo>
                  <a:pt x="317187" y="94900"/>
                </a:lnTo>
                <a:lnTo>
                  <a:pt x="305185" y="113314"/>
                </a:lnTo>
                <a:close/>
              </a:path>
              <a:path w="557530" h="190500">
                <a:moveTo>
                  <a:pt x="362289" y="186819"/>
                </a:moveTo>
                <a:lnTo>
                  <a:pt x="230860" y="186819"/>
                </a:lnTo>
                <a:lnTo>
                  <a:pt x="230860" y="125689"/>
                </a:lnTo>
                <a:lnTo>
                  <a:pt x="254492" y="125689"/>
                </a:lnTo>
                <a:lnTo>
                  <a:pt x="254492" y="167809"/>
                </a:lnTo>
                <a:lnTo>
                  <a:pt x="362289" y="167809"/>
                </a:lnTo>
                <a:lnTo>
                  <a:pt x="362289" y="186819"/>
                </a:lnTo>
                <a:close/>
              </a:path>
              <a:path w="557530" h="190500">
                <a:moveTo>
                  <a:pt x="557515" y="113090"/>
                </a:moveTo>
                <a:lnTo>
                  <a:pt x="534107" y="113090"/>
                </a:lnTo>
                <a:lnTo>
                  <a:pt x="534107" y="56209"/>
                </a:lnTo>
                <a:lnTo>
                  <a:pt x="496161" y="56209"/>
                </a:lnTo>
                <a:lnTo>
                  <a:pt x="496161" y="36976"/>
                </a:lnTo>
                <a:lnTo>
                  <a:pt x="534107" y="36976"/>
                </a:lnTo>
                <a:lnTo>
                  <a:pt x="534107" y="0"/>
                </a:lnTo>
                <a:lnTo>
                  <a:pt x="557515" y="0"/>
                </a:lnTo>
                <a:lnTo>
                  <a:pt x="557515" y="113090"/>
                </a:lnTo>
                <a:close/>
              </a:path>
              <a:path w="557530" h="190500">
                <a:moveTo>
                  <a:pt x="409759" y="109885"/>
                </a:moveTo>
                <a:lnTo>
                  <a:pt x="397086" y="90949"/>
                </a:lnTo>
                <a:lnTo>
                  <a:pt x="417374" y="80720"/>
                </a:lnTo>
                <a:lnTo>
                  <a:pt x="431854" y="66143"/>
                </a:lnTo>
                <a:lnTo>
                  <a:pt x="440561" y="48407"/>
                </a:lnTo>
                <a:lnTo>
                  <a:pt x="443530" y="28701"/>
                </a:lnTo>
                <a:lnTo>
                  <a:pt x="443530" y="9765"/>
                </a:lnTo>
                <a:lnTo>
                  <a:pt x="467162" y="9765"/>
                </a:lnTo>
                <a:lnTo>
                  <a:pt x="467162" y="30043"/>
                </a:lnTo>
                <a:lnTo>
                  <a:pt x="469933" y="48029"/>
                </a:lnTo>
                <a:lnTo>
                  <a:pt x="478372" y="64400"/>
                </a:lnTo>
                <a:lnTo>
                  <a:pt x="480223" y="66199"/>
                </a:lnTo>
                <a:lnTo>
                  <a:pt x="455532" y="66199"/>
                </a:lnTo>
                <a:lnTo>
                  <a:pt x="447940" y="80321"/>
                </a:lnTo>
                <a:lnTo>
                  <a:pt x="437734" y="92515"/>
                </a:lnTo>
                <a:lnTo>
                  <a:pt x="424983" y="102472"/>
                </a:lnTo>
                <a:lnTo>
                  <a:pt x="409759" y="109885"/>
                </a:lnTo>
                <a:close/>
              </a:path>
              <a:path w="557530" h="190500">
                <a:moveTo>
                  <a:pt x="499143" y="106157"/>
                </a:moveTo>
                <a:lnTo>
                  <a:pt x="484729" y="99431"/>
                </a:lnTo>
                <a:lnTo>
                  <a:pt x="472613" y="90316"/>
                </a:lnTo>
                <a:lnTo>
                  <a:pt x="462860" y="79131"/>
                </a:lnTo>
                <a:lnTo>
                  <a:pt x="455532" y="66199"/>
                </a:lnTo>
                <a:lnTo>
                  <a:pt x="480223" y="66199"/>
                </a:lnTo>
                <a:lnTo>
                  <a:pt x="492333" y="77963"/>
                </a:lnTo>
                <a:lnTo>
                  <a:pt x="511667" y="87520"/>
                </a:lnTo>
                <a:lnTo>
                  <a:pt x="499143" y="106157"/>
                </a:lnTo>
                <a:close/>
              </a:path>
              <a:path w="557530" h="190500">
                <a:moveTo>
                  <a:pt x="557515" y="190397"/>
                </a:moveTo>
                <a:lnTo>
                  <a:pt x="534107" y="190397"/>
                </a:lnTo>
                <a:lnTo>
                  <a:pt x="534107" y="140897"/>
                </a:lnTo>
                <a:lnTo>
                  <a:pt x="427576" y="140897"/>
                </a:lnTo>
                <a:lnTo>
                  <a:pt x="427576" y="122334"/>
                </a:lnTo>
                <a:lnTo>
                  <a:pt x="557515" y="122334"/>
                </a:lnTo>
                <a:lnTo>
                  <a:pt x="557515" y="190397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87919" y="588369"/>
            <a:ext cx="250031" cy="250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93993" y="3039801"/>
            <a:ext cx="346075" cy="418465"/>
          </a:xfrm>
          <a:custGeom>
            <a:avLst/>
            <a:gdLst/>
            <a:ahLst/>
            <a:cxnLst/>
            <a:rect l="l" t="t" r="r" b="b"/>
            <a:pathLst>
              <a:path w="346075" h="418464">
                <a:moveTo>
                  <a:pt x="165095" y="414009"/>
                </a:moveTo>
                <a:lnTo>
                  <a:pt x="73150" y="414009"/>
                </a:lnTo>
                <a:lnTo>
                  <a:pt x="73150" y="80261"/>
                </a:lnTo>
                <a:lnTo>
                  <a:pt x="0" y="80261"/>
                </a:lnTo>
                <a:lnTo>
                  <a:pt x="0" y="0"/>
                </a:lnTo>
                <a:lnTo>
                  <a:pt x="165095" y="0"/>
                </a:lnTo>
                <a:lnTo>
                  <a:pt x="165095" y="414009"/>
                </a:lnTo>
                <a:close/>
              </a:path>
              <a:path w="346075" h="418464">
                <a:moveTo>
                  <a:pt x="295648" y="418073"/>
                </a:moveTo>
                <a:lnTo>
                  <a:pt x="275281" y="414208"/>
                </a:lnTo>
                <a:lnTo>
                  <a:pt x="259200" y="403532"/>
                </a:lnTo>
                <a:lnTo>
                  <a:pt x="248643" y="387427"/>
                </a:lnTo>
                <a:lnTo>
                  <a:pt x="244849" y="367274"/>
                </a:lnTo>
                <a:lnTo>
                  <a:pt x="248643" y="347122"/>
                </a:lnTo>
                <a:lnTo>
                  <a:pt x="259200" y="331017"/>
                </a:lnTo>
                <a:lnTo>
                  <a:pt x="275281" y="320341"/>
                </a:lnTo>
                <a:lnTo>
                  <a:pt x="295648" y="316476"/>
                </a:lnTo>
                <a:lnTo>
                  <a:pt x="315722" y="320341"/>
                </a:lnTo>
                <a:lnTo>
                  <a:pt x="331652" y="331017"/>
                </a:lnTo>
                <a:lnTo>
                  <a:pt x="342153" y="347122"/>
                </a:lnTo>
                <a:lnTo>
                  <a:pt x="345939" y="367274"/>
                </a:lnTo>
                <a:lnTo>
                  <a:pt x="342153" y="387427"/>
                </a:lnTo>
                <a:lnTo>
                  <a:pt x="331652" y="403532"/>
                </a:lnTo>
                <a:lnTo>
                  <a:pt x="315722" y="414208"/>
                </a:lnTo>
                <a:lnTo>
                  <a:pt x="295648" y="418073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820566" y="3019990"/>
            <a:ext cx="1870710" cy="446405"/>
          </a:xfrm>
          <a:custGeom>
            <a:avLst/>
            <a:gdLst/>
            <a:ahLst/>
            <a:cxnLst/>
            <a:rect l="l" t="t" r="r" b="b"/>
            <a:pathLst>
              <a:path w="1870709" h="446404">
                <a:moveTo>
                  <a:pt x="219450" y="176779"/>
                </a:moveTo>
                <a:lnTo>
                  <a:pt x="154956" y="173585"/>
                </a:lnTo>
                <a:lnTo>
                  <a:pt x="100337" y="163661"/>
                </a:lnTo>
                <a:lnTo>
                  <a:pt x="58154" y="146495"/>
                </a:lnTo>
                <a:lnTo>
                  <a:pt x="21335" y="88389"/>
                </a:lnTo>
                <a:lnTo>
                  <a:pt x="30966" y="55203"/>
                </a:lnTo>
                <a:lnTo>
                  <a:pt x="58154" y="30284"/>
                </a:lnTo>
                <a:lnTo>
                  <a:pt x="100337" y="13118"/>
                </a:lnTo>
                <a:lnTo>
                  <a:pt x="154956" y="3194"/>
                </a:lnTo>
                <a:lnTo>
                  <a:pt x="219450" y="0"/>
                </a:lnTo>
                <a:lnTo>
                  <a:pt x="283944" y="3194"/>
                </a:lnTo>
                <a:lnTo>
                  <a:pt x="338563" y="13118"/>
                </a:lnTo>
                <a:lnTo>
                  <a:pt x="380746" y="30284"/>
                </a:lnTo>
                <a:lnTo>
                  <a:pt x="407934" y="55203"/>
                </a:lnTo>
                <a:lnTo>
                  <a:pt x="410636" y="64514"/>
                </a:lnTo>
                <a:lnTo>
                  <a:pt x="219450" y="64514"/>
                </a:lnTo>
                <a:lnTo>
                  <a:pt x="175350" y="65958"/>
                </a:lnTo>
                <a:lnTo>
                  <a:pt x="141728" y="70356"/>
                </a:lnTo>
                <a:lnTo>
                  <a:pt x="120297" y="77801"/>
                </a:lnTo>
                <a:lnTo>
                  <a:pt x="112773" y="88389"/>
                </a:lnTo>
                <a:lnTo>
                  <a:pt x="120297" y="99192"/>
                </a:lnTo>
                <a:lnTo>
                  <a:pt x="141728" y="106613"/>
                </a:lnTo>
                <a:lnTo>
                  <a:pt x="175350" y="110892"/>
                </a:lnTo>
                <a:lnTo>
                  <a:pt x="219450" y="112265"/>
                </a:lnTo>
                <a:lnTo>
                  <a:pt x="410636" y="112265"/>
                </a:lnTo>
                <a:lnTo>
                  <a:pt x="407934" y="121575"/>
                </a:lnTo>
                <a:lnTo>
                  <a:pt x="380746" y="146495"/>
                </a:lnTo>
                <a:lnTo>
                  <a:pt x="338563" y="163661"/>
                </a:lnTo>
                <a:lnTo>
                  <a:pt x="283944" y="173585"/>
                </a:lnTo>
                <a:lnTo>
                  <a:pt x="219450" y="176779"/>
                </a:lnTo>
                <a:close/>
              </a:path>
              <a:path w="1870709" h="446404">
                <a:moveTo>
                  <a:pt x="410636" y="112265"/>
                </a:moveTo>
                <a:lnTo>
                  <a:pt x="219450" y="112265"/>
                </a:lnTo>
                <a:lnTo>
                  <a:pt x="263550" y="110892"/>
                </a:lnTo>
                <a:lnTo>
                  <a:pt x="297172" y="106613"/>
                </a:lnTo>
                <a:lnTo>
                  <a:pt x="318603" y="99192"/>
                </a:lnTo>
                <a:lnTo>
                  <a:pt x="326127" y="88389"/>
                </a:lnTo>
                <a:lnTo>
                  <a:pt x="318603" y="77801"/>
                </a:lnTo>
                <a:lnTo>
                  <a:pt x="297172" y="70356"/>
                </a:lnTo>
                <a:lnTo>
                  <a:pt x="263550" y="65958"/>
                </a:lnTo>
                <a:lnTo>
                  <a:pt x="219450" y="64514"/>
                </a:lnTo>
                <a:lnTo>
                  <a:pt x="410636" y="64514"/>
                </a:lnTo>
                <a:lnTo>
                  <a:pt x="417565" y="88389"/>
                </a:lnTo>
                <a:lnTo>
                  <a:pt x="410636" y="112265"/>
                </a:lnTo>
                <a:close/>
              </a:path>
              <a:path w="1870709" h="446404">
                <a:moveTo>
                  <a:pt x="438901" y="258565"/>
                </a:moveTo>
                <a:lnTo>
                  <a:pt x="0" y="258565"/>
                </a:lnTo>
                <a:lnTo>
                  <a:pt x="0" y="192527"/>
                </a:lnTo>
                <a:lnTo>
                  <a:pt x="438901" y="192527"/>
                </a:lnTo>
                <a:lnTo>
                  <a:pt x="438901" y="258565"/>
                </a:lnTo>
                <a:close/>
              </a:path>
              <a:path w="1870709" h="446404">
                <a:moveTo>
                  <a:pt x="413501" y="440932"/>
                </a:moveTo>
                <a:lnTo>
                  <a:pt x="25399" y="440932"/>
                </a:lnTo>
                <a:lnTo>
                  <a:pt x="25399" y="280916"/>
                </a:lnTo>
                <a:lnTo>
                  <a:pt x="413501" y="280916"/>
                </a:lnTo>
                <a:lnTo>
                  <a:pt x="413501" y="345431"/>
                </a:lnTo>
                <a:lnTo>
                  <a:pt x="110233" y="345431"/>
                </a:lnTo>
                <a:lnTo>
                  <a:pt x="110233" y="376418"/>
                </a:lnTo>
                <a:lnTo>
                  <a:pt x="413501" y="376418"/>
                </a:lnTo>
                <a:lnTo>
                  <a:pt x="413501" y="440932"/>
                </a:lnTo>
                <a:close/>
              </a:path>
              <a:path w="1870709" h="446404">
                <a:moveTo>
                  <a:pt x="413501" y="376418"/>
                </a:moveTo>
                <a:lnTo>
                  <a:pt x="328667" y="376418"/>
                </a:lnTo>
                <a:lnTo>
                  <a:pt x="328667" y="345431"/>
                </a:lnTo>
                <a:lnTo>
                  <a:pt x="413501" y="345431"/>
                </a:lnTo>
                <a:lnTo>
                  <a:pt x="413501" y="376418"/>
                </a:lnTo>
                <a:close/>
              </a:path>
              <a:path w="1870709" h="446404">
                <a:moveTo>
                  <a:pt x="905233" y="249929"/>
                </a:moveTo>
                <a:lnTo>
                  <a:pt x="819383" y="249929"/>
                </a:lnTo>
                <a:lnTo>
                  <a:pt x="819383" y="128520"/>
                </a:lnTo>
                <a:lnTo>
                  <a:pt x="741153" y="128520"/>
                </a:lnTo>
                <a:lnTo>
                  <a:pt x="741153" y="51814"/>
                </a:lnTo>
                <a:lnTo>
                  <a:pt x="819383" y="51814"/>
                </a:lnTo>
                <a:lnTo>
                  <a:pt x="819383" y="7111"/>
                </a:lnTo>
                <a:lnTo>
                  <a:pt x="905233" y="7111"/>
                </a:lnTo>
                <a:lnTo>
                  <a:pt x="905233" y="249929"/>
                </a:lnTo>
                <a:close/>
              </a:path>
              <a:path w="1870709" h="446404">
                <a:moveTo>
                  <a:pt x="482587" y="247897"/>
                </a:moveTo>
                <a:lnTo>
                  <a:pt x="482587" y="170683"/>
                </a:lnTo>
                <a:lnTo>
                  <a:pt x="520325" y="159150"/>
                </a:lnTo>
                <a:lnTo>
                  <a:pt x="551747" y="135474"/>
                </a:lnTo>
                <a:lnTo>
                  <a:pt x="575781" y="101410"/>
                </a:lnTo>
                <a:lnTo>
                  <a:pt x="591354" y="58715"/>
                </a:lnTo>
                <a:lnTo>
                  <a:pt x="597393" y="9143"/>
                </a:lnTo>
                <a:lnTo>
                  <a:pt x="683750" y="14223"/>
                </a:lnTo>
                <a:lnTo>
                  <a:pt x="682806" y="36789"/>
                </a:lnTo>
                <a:lnTo>
                  <a:pt x="680004" y="58736"/>
                </a:lnTo>
                <a:lnTo>
                  <a:pt x="675392" y="80015"/>
                </a:lnTo>
                <a:lnTo>
                  <a:pt x="669019" y="100581"/>
                </a:lnTo>
                <a:lnTo>
                  <a:pt x="765504" y="165603"/>
                </a:lnTo>
                <a:lnTo>
                  <a:pt x="634476" y="165603"/>
                </a:lnTo>
                <a:lnTo>
                  <a:pt x="604385" y="197892"/>
                </a:lnTo>
                <a:lnTo>
                  <a:pt x="568628" y="223133"/>
                </a:lnTo>
                <a:lnTo>
                  <a:pt x="527822" y="240182"/>
                </a:lnTo>
                <a:lnTo>
                  <a:pt x="482587" y="247897"/>
                </a:lnTo>
                <a:close/>
              </a:path>
              <a:path w="1870709" h="446404">
                <a:moveTo>
                  <a:pt x="738613" y="238246"/>
                </a:moveTo>
                <a:lnTo>
                  <a:pt x="634476" y="165603"/>
                </a:lnTo>
                <a:lnTo>
                  <a:pt x="765504" y="165603"/>
                </a:lnTo>
                <a:lnTo>
                  <a:pt x="785856" y="179319"/>
                </a:lnTo>
                <a:lnTo>
                  <a:pt x="738613" y="238246"/>
                </a:lnTo>
                <a:close/>
              </a:path>
              <a:path w="1870709" h="446404">
                <a:moveTo>
                  <a:pt x="711182" y="446012"/>
                </a:moveTo>
                <a:lnTo>
                  <a:pt x="648053" y="442912"/>
                </a:lnTo>
                <a:lnTo>
                  <a:pt x="593605" y="432910"/>
                </a:lnTo>
                <a:lnTo>
                  <a:pt x="550910" y="414960"/>
                </a:lnTo>
                <a:lnTo>
                  <a:pt x="523039" y="388012"/>
                </a:lnTo>
                <a:lnTo>
                  <a:pt x="513067" y="351019"/>
                </a:lnTo>
                <a:lnTo>
                  <a:pt x="523039" y="314025"/>
                </a:lnTo>
                <a:lnTo>
                  <a:pt x="550910" y="287077"/>
                </a:lnTo>
                <a:lnTo>
                  <a:pt x="593605" y="269127"/>
                </a:lnTo>
                <a:lnTo>
                  <a:pt x="648053" y="259126"/>
                </a:lnTo>
                <a:lnTo>
                  <a:pt x="711182" y="256025"/>
                </a:lnTo>
                <a:lnTo>
                  <a:pt x="774310" y="259126"/>
                </a:lnTo>
                <a:lnTo>
                  <a:pt x="828758" y="269127"/>
                </a:lnTo>
                <a:lnTo>
                  <a:pt x="871454" y="287077"/>
                </a:lnTo>
                <a:lnTo>
                  <a:pt x="899324" y="314025"/>
                </a:lnTo>
                <a:lnTo>
                  <a:pt x="901902" y="323587"/>
                </a:lnTo>
                <a:lnTo>
                  <a:pt x="711182" y="323587"/>
                </a:lnTo>
                <a:lnTo>
                  <a:pt x="670027" y="325159"/>
                </a:lnTo>
                <a:lnTo>
                  <a:pt x="636444" y="330064"/>
                </a:lnTo>
                <a:lnTo>
                  <a:pt x="613815" y="338589"/>
                </a:lnTo>
                <a:lnTo>
                  <a:pt x="605520" y="351019"/>
                </a:lnTo>
                <a:lnTo>
                  <a:pt x="613815" y="363663"/>
                </a:lnTo>
                <a:lnTo>
                  <a:pt x="636444" y="372164"/>
                </a:lnTo>
                <a:lnTo>
                  <a:pt x="670027" y="376950"/>
                </a:lnTo>
                <a:lnTo>
                  <a:pt x="711182" y="378450"/>
                </a:lnTo>
                <a:lnTo>
                  <a:pt x="901902" y="378450"/>
                </a:lnTo>
                <a:lnTo>
                  <a:pt x="899324" y="388012"/>
                </a:lnTo>
                <a:lnTo>
                  <a:pt x="871454" y="414960"/>
                </a:lnTo>
                <a:lnTo>
                  <a:pt x="828758" y="432910"/>
                </a:lnTo>
                <a:lnTo>
                  <a:pt x="774310" y="442912"/>
                </a:lnTo>
                <a:lnTo>
                  <a:pt x="711182" y="446012"/>
                </a:lnTo>
                <a:close/>
              </a:path>
              <a:path w="1870709" h="446404">
                <a:moveTo>
                  <a:pt x="901902" y="378450"/>
                </a:moveTo>
                <a:lnTo>
                  <a:pt x="711182" y="378450"/>
                </a:lnTo>
                <a:lnTo>
                  <a:pt x="752337" y="376950"/>
                </a:lnTo>
                <a:lnTo>
                  <a:pt x="785919" y="372164"/>
                </a:lnTo>
                <a:lnTo>
                  <a:pt x="808549" y="363663"/>
                </a:lnTo>
                <a:lnTo>
                  <a:pt x="816843" y="351019"/>
                </a:lnTo>
                <a:lnTo>
                  <a:pt x="808549" y="338589"/>
                </a:lnTo>
                <a:lnTo>
                  <a:pt x="785919" y="330064"/>
                </a:lnTo>
                <a:lnTo>
                  <a:pt x="752337" y="325159"/>
                </a:lnTo>
                <a:lnTo>
                  <a:pt x="711182" y="323587"/>
                </a:lnTo>
                <a:lnTo>
                  <a:pt x="901902" y="323587"/>
                </a:lnTo>
                <a:lnTo>
                  <a:pt x="909297" y="351019"/>
                </a:lnTo>
                <a:lnTo>
                  <a:pt x="901902" y="378450"/>
                </a:lnTo>
                <a:close/>
              </a:path>
              <a:path w="1870709" h="446404">
                <a:moveTo>
                  <a:pt x="1386805" y="328159"/>
                </a:moveTo>
                <a:lnTo>
                  <a:pt x="1300955" y="328159"/>
                </a:lnTo>
                <a:lnTo>
                  <a:pt x="1300955" y="7111"/>
                </a:lnTo>
                <a:lnTo>
                  <a:pt x="1386805" y="7111"/>
                </a:lnTo>
                <a:lnTo>
                  <a:pt x="1386805" y="328159"/>
                </a:lnTo>
                <a:close/>
              </a:path>
              <a:path w="1870709" h="446404">
                <a:moveTo>
                  <a:pt x="1108428" y="267709"/>
                </a:moveTo>
                <a:lnTo>
                  <a:pt x="1061006" y="261743"/>
                </a:lnTo>
                <a:lnTo>
                  <a:pt x="1021534" y="244610"/>
                </a:lnTo>
                <a:lnTo>
                  <a:pt x="991497" y="217455"/>
                </a:lnTo>
                <a:lnTo>
                  <a:pt x="972385" y="181424"/>
                </a:lnTo>
                <a:lnTo>
                  <a:pt x="965683" y="137664"/>
                </a:lnTo>
                <a:lnTo>
                  <a:pt x="972385" y="94099"/>
                </a:lnTo>
                <a:lnTo>
                  <a:pt x="991497" y="58093"/>
                </a:lnTo>
                <a:lnTo>
                  <a:pt x="1021534" y="30865"/>
                </a:lnTo>
                <a:lnTo>
                  <a:pt x="1061006" y="13634"/>
                </a:lnTo>
                <a:lnTo>
                  <a:pt x="1108428" y="7619"/>
                </a:lnTo>
                <a:lnTo>
                  <a:pt x="1155849" y="13634"/>
                </a:lnTo>
                <a:lnTo>
                  <a:pt x="1195322" y="30865"/>
                </a:lnTo>
                <a:lnTo>
                  <a:pt x="1225358" y="58093"/>
                </a:lnTo>
                <a:lnTo>
                  <a:pt x="1236586" y="79246"/>
                </a:lnTo>
                <a:lnTo>
                  <a:pt x="1108428" y="79246"/>
                </a:lnTo>
                <a:lnTo>
                  <a:pt x="1085529" y="83087"/>
                </a:lnTo>
                <a:lnTo>
                  <a:pt x="1067344" y="94358"/>
                </a:lnTo>
                <a:lnTo>
                  <a:pt x="1055351" y="112677"/>
                </a:lnTo>
                <a:lnTo>
                  <a:pt x="1051025" y="137664"/>
                </a:lnTo>
                <a:lnTo>
                  <a:pt x="1055351" y="162651"/>
                </a:lnTo>
                <a:lnTo>
                  <a:pt x="1067344" y="180970"/>
                </a:lnTo>
                <a:lnTo>
                  <a:pt x="1085529" y="192241"/>
                </a:lnTo>
                <a:lnTo>
                  <a:pt x="1108428" y="196083"/>
                </a:lnTo>
                <a:lnTo>
                  <a:pt x="1236695" y="196083"/>
                </a:lnTo>
                <a:lnTo>
                  <a:pt x="1225358" y="217455"/>
                </a:lnTo>
                <a:lnTo>
                  <a:pt x="1195322" y="244610"/>
                </a:lnTo>
                <a:lnTo>
                  <a:pt x="1155849" y="261743"/>
                </a:lnTo>
                <a:lnTo>
                  <a:pt x="1108428" y="267709"/>
                </a:lnTo>
                <a:close/>
              </a:path>
              <a:path w="1870709" h="446404">
                <a:moveTo>
                  <a:pt x="1236695" y="196083"/>
                </a:moveTo>
                <a:lnTo>
                  <a:pt x="1108428" y="196083"/>
                </a:lnTo>
                <a:lnTo>
                  <a:pt x="1131327" y="192241"/>
                </a:lnTo>
                <a:lnTo>
                  <a:pt x="1149511" y="180970"/>
                </a:lnTo>
                <a:lnTo>
                  <a:pt x="1161505" y="162651"/>
                </a:lnTo>
                <a:lnTo>
                  <a:pt x="1165830" y="137664"/>
                </a:lnTo>
                <a:lnTo>
                  <a:pt x="1161505" y="112677"/>
                </a:lnTo>
                <a:lnTo>
                  <a:pt x="1149511" y="94358"/>
                </a:lnTo>
                <a:lnTo>
                  <a:pt x="1131327" y="83087"/>
                </a:lnTo>
                <a:lnTo>
                  <a:pt x="1108428" y="79246"/>
                </a:lnTo>
                <a:lnTo>
                  <a:pt x="1236586" y="79246"/>
                </a:lnTo>
                <a:lnTo>
                  <a:pt x="1244471" y="94099"/>
                </a:lnTo>
                <a:lnTo>
                  <a:pt x="1251172" y="137664"/>
                </a:lnTo>
                <a:lnTo>
                  <a:pt x="1244471" y="181424"/>
                </a:lnTo>
                <a:lnTo>
                  <a:pt x="1236695" y="196083"/>
                </a:lnTo>
                <a:close/>
              </a:path>
              <a:path w="1870709" h="446404">
                <a:moveTo>
                  <a:pt x="1392901" y="440932"/>
                </a:moveTo>
                <a:lnTo>
                  <a:pt x="1003782" y="440932"/>
                </a:lnTo>
                <a:lnTo>
                  <a:pt x="1003782" y="289044"/>
                </a:lnTo>
                <a:lnTo>
                  <a:pt x="1091156" y="289044"/>
                </a:lnTo>
                <a:lnTo>
                  <a:pt x="1091156" y="363718"/>
                </a:lnTo>
                <a:lnTo>
                  <a:pt x="1392901" y="363718"/>
                </a:lnTo>
                <a:lnTo>
                  <a:pt x="1392901" y="440932"/>
                </a:lnTo>
                <a:close/>
              </a:path>
              <a:path w="1870709" h="446404">
                <a:moveTo>
                  <a:pt x="1870409" y="265169"/>
                </a:moveTo>
                <a:lnTo>
                  <a:pt x="1784559" y="265169"/>
                </a:lnTo>
                <a:lnTo>
                  <a:pt x="1784559" y="7111"/>
                </a:lnTo>
                <a:lnTo>
                  <a:pt x="1870409" y="7111"/>
                </a:lnTo>
                <a:lnTo>
                  <a:pt x="1870409" y="265169"/>
                </a:lnTo>
                <a:close/>
              </a:path>
              <a:path w="1870709" h="446404">
                <a:moveTo>
                  <a:pt x="1456399" y="259073"/>
                </a:moveTo>
                <a:lnTo>
                  <a:pt x="1456399" y="180335"/>
                </a:lnTo>
                <a:lnTo>
                  <a:pt x="1494896" y="168286"/>
                </a:lnTo>
                <a:lnTo>
                  <a:pt x="1527249" y="143191"/>
                </a:lnTo>
                <a:lnTo>
                  <a:pt x="1552189" y="107002"/>
                </a:lnTo>
                <a:lnTo>
                  <a:pt x="1568449" y="61669"/>
                </a:lnTo>
                <a:lnTo>
                  <a:pt x="1574760" y="9143"/>
                </a:lnTo>
                <a:lnTo>
                  <a:pt x="1661118" y="14223"/>
                </a:lnTo>
                <a:lnTo>
                  <a:pt x="1659991" y="38781"/>
                </a:lnTo>
                <a:lnTo>
                  <a:pt x="1656673" y="62863"/>
                </a:lnTo>
                <a:lnTo>
                  <a:pt x="1651260" y="86373"/>
                </a:lnTo>
                <a:lnTo>
                  <a:pt x="1643846" y="109217"/>
                </a:lnTo>
                <a:lnTo>
                  <a:pt x="1741333" y="174747"/>
                </a:lnTo>
                <a:lnTo>
                  <a:pt x="1607779" y="174747"/>
                </a:lnTo>
                <a:lnTo>
                  <a:pt x="1577340" y="207854"/>
                </a:lnTo>
                <a:lnTo>
                  <a:pt x="1541424" y="233864"/>
                </a:lnTo>
                <a:lnTo>
                  <a:pt x="1500840" y="251398"/>
                </a:lnTo>
                <a:lnTo>
                  <a:pt x="1456399" y="259073"/>
                </a:lnTo>
                <a:close/>
              </a:path>
              <a:path w="1870709" h="446404">
                <a:moveTo>
                  <a:pt x="1718521" y="251961"/>
                </a:moveTo>
                <a:lnTo>
                  <a:pt x="1607779" y="174747"/>
                </a:lnTo>
                <a:lnTo>
                  <a:pt x="1741333" y="174747"/>
                </a:lnTo>
                <a:lnTo>
                  <a:pt x="1766271" y="191511"/>
                </a:lnTo>
                <a:lnTo>
                  <a:pt x="1718521" y="251961"/>
                </a:lnTo>
                <a:close/>
              </a:path>
              <a:path w="1870709" h="446404">
                <a:moveTo>
                  <a:pt x="1870409" y="446012"/>
                </a:moveTo>
                <a:lnTo>
                  <a:pt x="1783035" y="446012"/>
                </a:lnTo>
                <a:lnTo>
                  <a:pt x="1783035" y="354067"/>
                </a:lnTo>
                <a:lnTo>
                  <a:pt x="1480275" y="354067"/>
                </a:lnTo>
                <a:lnTo>
                  <a:pt x="1480275" y="280408"/>
                </a:lnTo>
                <a:lnTo>
                  <a:pt x="1870409" y="280408"/>
                </a:lnTo>
                <a:lnTo>
                  <a:pt x="1870409" y="446012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890292" y="3024562"/>
            <a:ext cx="1891664" cy="441959"/>
          </a:xfrm>
          <a:custGeom>
            <a:avLst/>
            <a:gdLst/>
            <a:ahLst/>
            <a:cxnLst/>
            <a:rect l="l" t="t" r="r" b="b"/>
            <a:pathLst>
              <a:path w="1891665" h="441960">
                <a:moveTo>
                  <a:pt x="421121" y="323587"/>
                </a:moveTo>
                <a:lnTo>
                  <a:pt x="335271" y="323587"/>
                </a:lnTo>
                <a:lnTo>
                  <a:pt x="335271" y="2539"/>
                </a:lnTo>
                <a:lnTo>
                  <a:pt x="421121" y="2539"/>
                </a:lnTo>
                <a:lnTo>
                  <a:pt x="421121" y="323587"/>
                </a:lnTo>
                <a:close/>
              </a:path>
              <a:path w="1891665" h="441960">
                <a:moveTo>
                  <a:pt x="142744" y="263137"/>
                </a:moveTo>
                <a:lnTo>
                  <a:pt x="95322" y="257171"/>
                </a:lnTo>
                <a:lnTo>
                  <a:pt x="55850" y="240038"/>
                </a:lnTo>
                <a:lnTo>
                  <a:pt x="25813" y="212883"/>
                </a:lnTo>
                <a:lnTo>
                  <a:pt x="6701" y="176852"/>
                </a:lnTo>
                <a:lnTo>
                  <a:pt x="0" y="133092"/>
                </a:lnTo>
                <a:lnTo>
                  <a:pt x="6701" y="89527"/>
                </a:lnTo>
                <a:lnTo>
                  <a:pt x="25813" y="53521"/>
                </a:lnTo>
                <a:lnTo>
                  <a:pt x="55850" y="26293"/>
                </a:lnTo>
                <a:lnTo>
                  <a:pt x="95322" y="9062"/>
                </a:lnTo>
                <a:lnTo>
                  <a:pt x="142744" y="3047"/>
                </a:lnTo>
                <a:lnTo>
                  <a:pt x="190166" y="9062"/>
                </a:lnTo>
                <a:lnTo>
                  <a:pt x="229638" y="26293"/>
                </a:lnTo>
                <a:lnTo>
                  <a:pt x="259674" y="53521"/>
                </a:lnTo>
                <a:lnTo>
                  <a:pt x="270903" y="74674"/>
                </a:lnTo>
                <a:lnTo>
                  <a:pt x="142744" y="74674"/>
                </a:lnTo>
                <a:lnTo>
                  <a:pt x="119845" y="78515"/>
                </a:lnTo>
                <a:lnTo>
                  <a:pt x="101660" y="89786"/>
                </a:lnTo>
                <a:lnTo>
                  <a:pt x="89667" y="108106"/>
                </a:lnTo>
                <a:lnTo>
                  <a:pt x="85341" y="133092"/>
                </a:lnTo>
                <a:lnTo>
                  <a:pt x="89667" y="158079"/>
                </a:lnTo>
                <a:lnTo>
                  <a:pt x="101660" y="176398"/>
                </a:lnTo>
                <a:lnTo>
                  <a:pt x="119845" y="187669"/>
                </a:lnTo>
                <a:lnTo>
                  <a:pt x="142744" y="191511"/>
                </a:lnTo>
                <a:lnTo>
                  <a:pt x="271011" y="191511"/>
                </a:lnTo>
                <a:lnTo>
                  <a:pt x="259674" y="212883"/>
                </a:lnTo>
                <a:lnTo>
                  <a:pt x="229638" y="240038"/>
                </a:lnTo>
                <a:lnTo>
                  <a:pt x="190166" y="257171"/>
                </a:lnTo>
                <a:lnTo>
                  <a:pt x="142744" y="263137"/>
                </a:lnTo>
                <a:close/>
              </a:path>
              <a:path w="1891665" h="441960">
                <a:moveTo>
                  <a:pt x="271011" y="191511"/>
                </a:moveTo>
                <a:lnTo>
                  <a:pt x="142744" y="191511"/>
                </a:lnTo>
                <a:lnTo>
                  <a:pt x="165643" y="187669"/>
                </a:lnTo>
                <a:lnTo>
                  <a:pt x="183827" y="176398"/>
                </a:lnTo>
                <a:lnTo>
                  <a:pt x="195821" y="158079"/>
                </a:lnTo>
                <a:lnTo>
                  <a:pt x="200147" y="133092"/>
                </a:lnTo>
                <a:lnTo>
                  <a:pt x="195821" y="108106"/>
                </a:lnTo>
                <a:lnTo>
                  <a:pt x="183827" y="89786"/>
                </a:lnTo>
                <a:lnTo>
                  <a:pt x="165643" y="78515"/>
                </a:lnTo>
                <a:lnTo>
                  <a:pt x="142744" y="74674"/>
                </a:lnTo>
                <a:lnTo>
                  <a:pt x="270903" y="74674"/>
                </a:lnTo>
                <a:lnTo>
                  <a:pt x="278787" y="89527"/>
                </a:lnTo>
                <a:lnTo>
                  <a:pt x="285488" y="133092"/>
                </a:lnTo>
                <a:lnTo>
                  <a:pt x="278787" y="176852"/>
                </a:lnTo>
                <a:lnTo>
                  <a:pt x="271011" y="191511"/>
                </a:lnTo>
                <a:close/>
              </a:path>
              <a:path w="1891665" h="441960">
                <a:moveTo>
                  <a:pt x="427217" y="436361"/>
                </a:moveTo>
                <a:lnTo>
                  <a:pt x="38099" y="436361"/>
                </a:lnTo>
                <a:lnTo>
                  <a:pt x="38099" y="284472"/>
                </a:lnTo>
                <a:lnTo>
                  <a:pt x="125472" y="284472"/>
                </a:lnTo>
                <a:lnTo>
                  <a:pt x="125472" y="359147"/>
                </a:lnTo>
                <a:lnTo>
                  <a:pt x="427217" y="359147"/>
                </a:lnTo>
                <a:lnTo>
                  <a:pt x="427217" y="436361"/>
                </a:lnTo>
                <a:close/>
              </a:path>
              <a:path w="1891665" h="441960">
                <a:moveTo>
                  <a:pt x="896597" y="148332"/>
                </a:moveTo>
                <a:lnTo>
                  <a:pt x="810239" y="148332"/>
                </a:lnTo>
                <a:lnTo>
                  <a:pt x="810239" y="72134"/>
                </a:lnTo>
                <a:lnTo>
                  <a:pt x="510527" y="72134"/>
                </a:lnTo>
                <a:lnTo>
                  <a:pt x="510527" y="2539"/>
                </a:lnTo>
                <a:lnTo>
                  <a:pt x="896597" y="2539"/>
                </a:lnTo>
                <a:lnTo>
                  <a:pt x="896597" y="148332"/>
                </a:lnTo>
                <a:close/>
              </a:path>
              <a:path w="1891665" h="441960">
                <a:moveTo>
                  <a:pt x="714738" y="168651"/>
                </a:moveTo>
                <a:lnTo>
                  <a:pt x="628380" y="168651"/>
                </a:lnTo>
                <a:lnTo>
                  <a:pt x="628380" y="104137"/>
                </a:lnTo>
                <a:lnTo>
                  <a:pt x="714738" y="104137"/>
                </a:lnTo>
                <a:lnTo>
                  <a:pt x="714738" y="168651"/>
                </a:lnTo>
                <a:close/>
              </a:path>
              <a:path w="1891665" h="441960">
                <a:moveTo>
                  <a:pt x="924028" y="237230"/>
                </a:moveTo>
                <a:lnTo>
                  <a:pt x="485127" y="237230"/>
                </a:lnTo>
                <a:lnTo>
                  <a:pt x="485127" y="168651"/>
                </a:lnTo>
                <a:lnTo>
                  <a:pt x="924028" y="168651"/>
                </a:lnTo>
                <a:lnTo>
                  <a:pt x="924028" y="237230"/>
                </a:lnTo>
                <a:close/>
              </a:path>
              <a:path w="1891665" h="441960">
                <a:moveTo>
                  <a:pt x="704578" y="441440"/>
                </a:moveTo>
                <a:lnTo>
                  <a:pt x="639109" y="438275"/>
                </a:lnTo>
                <a:lnTo>
                  <a:pt x="584368" y="428306"/>
                </a:lnTo>
                <a:lnTo>
                  <a:pt x="542550" y="410827"/>
                </a:lnTo>
                <a:lnTo>
                  <a:pt x="506463" y="350511"/>
                </a:lnTo>
                <a:lnTo>
                  <a:pt x="515850" y="315890"/>
                </a:lnTo>
                <a:lnTo>
                  <a:pt x="542550" y="290194"/>
                </a:lnTo>
                <a:lnTo>
                  <a:pt x="584368" y="272716"/>
                </a:lnTo>
                <a:lnTo>
                  <a:pt x="639109" y="262747"/>
                </a:lnTo>
                <a:lnTo>
                  <a:pt x="704578" y="259581"/>
                </a:lnTo>
                <a:lnTo>
                  <a:pt x="770047" y="262747"/>
                </a:lnTo>
                <a:lnTo>
                  <a:pt x="824788" y="272716"/>
                </a:lnTo>
                <a:lnTo>
                  <a:pt x="866606" y="290194"/>
                </a:lnTo>
                <a:lnTo>
                  <a:pt x="893305" y="315890"/>
                </a:lnTo>
                <a:lnTo>
                  <a:pt x="895668" y="324603"/>
                </a:lnTo>
                <a:lnTo>
                  <a:pt x="704578" y="324603"/>
                </a:lnTo>
                <a:lnTo>
                  <a:pt x="661335" y="326223"/>
                </a:lnTo>
                <a:lnTo>
                  <a:pt x="627618" y="331080"/>
                </a:lnTo>
                <a:lnTo>
                  <a:pt x="605711" y="339176"/>
                </a:lnTo>
                <a:lnTo>
                  <a:pt x="597901" y="350511"/>
                </a:lnTo>
                <a:lnTo>
                  <a:pt x="605711" y="362060"/>
                </a:lnTo>
                <a:lnTo>
                  <a:pt x="627618" y="370132"/>
                </a:lnTo>
                <a:lnTo>
                  <a:pt x="661335" y="374870"/>
                </a:lnTo>
                <a:lnTo>
                  <a:pt x="704578" y="376418"/>
                </a:lnTo>
                <a:lnTo>
                  <a:pt x="895668" y="376418"/>
                </a:lnTo>
                <a:lnTo>
                  <a:pt x="893305" y="385131"/>
                </a:lnTo>
                <a:lnTo>
                  <a:pt x="866606" y="410827"/>
                </a:lnTo>
                <a:lnTo>
                  <a:pt x="824788" y="428306"/>
                </a:lnTo>
                <a:lnTo>
                  <a:pt x="770047" y="438275"/>
                </a:lnTo>
                <a:lnTo>
                  <a:pt x="704578" y="441440"/>
                </a:lnTo>
                <a:close/>
              </a:path>
              <a:path w="1891665" h="441960">
                <a:moveTo>
                  <a:pt x="895668" y="376418"/>
                </a:moveTo>
                <a:lnTo>
                  <a:pt x="704578" y="376418"/>
                </a:lnTo>
                <a:lnTo>
                  <a:pt x="747820" y="374870"/>
                </a:lnTo>
                <a:lnTo>
                  <a:pt x="781538" y="370132"/>
                </a:lnTo>
                <a:lnTo>
                  <a:pt x="803445" y="362060"/>
                </a:lnTo>
                <a:lnTo>
                  <a:pt x="811255" y="350511"/>
                </a:lnTo>
                <a:lnTo>
                  <a:pt x="803445" y="339176"/>
                </a:lnTo>
                <a:lnTo>
                  <a:pt x="781538" y="331080"/>
                </a:lnTo>
                <a:lnTo>
                  <a:pt x="747820" y="326223"/>
                </a:lnTo>
                <a:lnTo>
                  <a:pt x="704578" y="324603"/>
                </a:lnTo>
                <a:lnTo>
                  <a:pt x="895668" y="324603"/>
                </a:lnTo>
                <a:lnTo>
                  <a:pt x="902693" y="350511"/>
                </a:lnTo>
                <a:lnTo>
                  <a:pt x="895668" y="376418"/>
                </a:lnTo>
                <a:close/>
              </a:path>
              <a:path w="1891665" h="441960">
                <a:moveTo>
                  <a:pt x="1388329" y="436361"/>
                </a:moveTo>
                <a:lnTo>
                  <a:pt x="1302479" y="436361"/>
                </a:lnTo>
                <a:lnTo>
                  <a:pt x="1302479" y="2539"/>
                </a:lnTo>
                <a:lnTo>
                  <a:pt x="1388329" y="2539"/>
                </a:lnTo>
                <a:lnTo>
                  <a:pt x="1388329" y="436361"/>
                </a:lnTo>
                <a:close/>
              </a:path>
              <a:path w="1891665" h="441960">
                <a:moveTo>
                  <a:pt x="1265904" y="91437"/>
                </a:moveTo>
                <a:lnTo>
                  <a:pt x="988543" y="91437"/>
                </a:lnTo>
                <a:lnTo>
                  <a:pt x="988543" y="12699"/>
                </a:lnTo>
                <a:lnTo>
                  <a:pt x="1265904" y="12699"/>
                </a:lnTo>
                <a:lnTo>
                  <a:pt x="1265904" y="91437"/>
                </a:lnTo>
                <a:close/>
              </a:path>
              <a:path w="1891665" h="441960">
                <a:moveTo>
                  <a:pt x="976351" y="416041"/>
                </a:moveTo>
                <a:lnTo>
                  <a:pt x="976351" y="329683"/>
                </a:lnTo>
                <a:lnTo>
                  <a:pt x="1006353" y="319232"/>
                </a:lnTo>
                <a:lnTo>
                  <a:pt x="1032474" y="295686"/>
                </a:lnTo>
                <a:lnTo>
                  <a:pt x="1054137" y="260089"/>
                </a:lnTo>
                <a:lnTo>
                  <a:pt x="1070762" y="213486"/>
                </a:lnTo>
                <a:lnTo>
                  <a:pt x="1081770" y="156921"/>
                </a:lnTo>
                <a:lnTo>
                  <a:pt x="1086584" y="91437"/>
                </a:lnTo>
                <a:lnTo>
                  <a:pt x="1172942" y="91437"/>
                </a:lnTo>
                <a:lnTo>
                  <a:pt x="1171704" y="120202"/>
                </a:lnTo>
                <a:lnTo>
                  <a:pt x="1169513" y="147824"/>
                </a:lnTo>
                <a:lnTo>
                  <a:pt x="1166370" y="174303"/>
                </a:lnTo>
                <a:lnTo>
                  <a:pt x="1162274" y="199639"/>
                </a:lnTo>
                <a:lnTo>
                  <a:pt x="1235829" y="295140"/>
                </a:lnTo>
                <a:lnTo>
                  <a:pt x="1132811" y="295140"/>
                </a:lnTo>
                <a:lnTo>
                  <a:pt x="1102864" y="346534"/>
                </a:lnTo>
                <a:lnTo>
                  <a:pt x="1066201" y="384355"/>
                </a:lnTo>
                <a:lnTo>
                  <a:pt x="1023729" y="407794"/>
                </a:lnTo>
                <a:lnTo>
                  <a:pt x="976351" y="416041"/>
                </a:lnTo>
                <a:close/>
              </a:path>
              <a:path w="1891665" h="441960">
                <a:moveTo>
                  <a:pt x="1220185" y="414009"/>
                </a:moveTo>
                <a:lnTo>
                  <a:pt x="1132811" y="295140"/>
                </a:lnTo>
                <a:lnTo>
                  <a:pt x="1235829" y="295140"/>
                </a:lnTo>
                <a:lnTo>
                  <a:pt x="1288255" y="363210"/>
                </a:lnTo>
                <a:lnTo>
                  <a:pt x="1220185" y="414009"/>
                </a:lnTo>
                <a:close/>
              </a:path>
              <a:path w="1891665" h="441960">
                <a:moveTo>
                  <a:pt x="1869901" y="161539"/>
                </a:moveTo>
                <a:lnTo>
                  <a:pt x="1478751" y="161539"/>
                </a:lnTo>
                <a:lnTo>
                  <a:pt x="1478751" y="0"/>
                </a:lnTo>
                <a:lnTo>
                  <a:pt x="1564600" y="0"/>
                </a:lnTo>
                <a:lnTo>
                  <a:pt x="1564600" y="96009"/>
                </a:lnTo>
                <a:lnTo>
                  <a:pt x="1869901" y="96009"/>
                </a:lnTo>
                <a:lnTo>
                  <a:pt x="1869901" y="161539"/>
                </a:lnTo>
                <a:close/>
              </a:path>
              <a:path w="1891665" h="441960">
                <a:moveTo>
                  <a:pt x="1891236" y="251961"/>
                </a:moveTo>
                <a:lnTo>
                  <a:pt x="1452335" y="251961"/>
                </a:lnTo>
                <a:lnTo>
                  <a:pt x="1452335" y="185923"/>
                </a:lnTo>
                <a:lnTo>
                  <a:pt x="1891236" y="185923"/>
                </a:lnTo>
                <a:lnTo>
                  <a:pt x="1891236" y="251961"/>
                </a:lnTo>
                <a:close/>
              </a:path>
              <a:path w="1891665" h="441960">
                <a:moveTo>
                  <a:pt x="1671786" y="441440"/>
                </a:moveTo>
                <a:lnTo>
                  <a:pt x="1606316" y="438563"/>
                </a:lnTo>
                <a:lnTo>
                  <a:pt x="1551576" y="429395"/>
                </a:lnTo>
                <a:lnTo>
                  <a:pt x="1509758" y="413131"/>
                </a:lnTo>
                <a:lnTo>
                  <a:pt x="1473671" y="356099"/>
                </a:lnTo>
                <a:lnTo>
                  <a:pt x="1483058" y="323230"/>
                </a:lnTo>
                <a:lnTo>
                  <a:pt x="1509758" y="299066"/>
                </a:lnTo>
                <a:lnTo>
                  <a:pt x="1551576" y="282802"/>
                </a:lnTo>
                <a:lnTo>
                  <a:pt x="1606316" y="273634"/>
                </a:lnTo>
                <a:lnTo>
                  <a:pt x="1671786" y="270757"/>
                </a:lnTo>
                <a:lnTo>
                  <a:pt x="1737255" y="273634"/>
                </a:lnTo>
                <a:lnTo>
                  <a:pt x="1791996" y="282802"/>
                </a:lnTo>
                <a:lnTo>
                  <a:pt x="1833813" y="299066"/>
                </a:lnTo>
                <a:lnTo>
                  <a:pt x="1860513" y="323230"/>
                </a:lnTo>
                <a:lnTo>
                  <a:pt x="1863807" y="334763"/>
                </a:lnTo>
                <a:lnTo>
                  <a:pt x="1671786" y="334763"/>
                </a:lnTo>
                <a:lnTo>
                  <a:pt x="1628543" y="335954"/>
                </a:lnTo>
                <a:lnTo>
                  <a:pt x="1594826" y="339716"/>
                </a:lnTo>
                <a:lnTo>
                  <a:pt x="1572919" y="346336"/>
                </a:lnTo>
                <a:lnTo>
                  <a:pt x="1565108" y="356099"/>
                </a:lnTo>
                <a:lnTo>
                  <a:pt x="1572919" y="366076"/>
                </a:lnTo>
                <a:lnTo>
                  <a:pt x="1594826" y="372672"/>
                </a:lnTo>
                <a:lnTo>
                  <a:pt x="1628543" y="376315"/>
                </a:lnTo>
                <a:lnTo>
                  <a:pt x="1671786" y="377434"/>
                </a:lnTo>
                <a:lnTo>
                  <a:pt x="1863807" y="377434"/>
                </a:lnTo>
                <a:lnTo>
                  <a:pt x="1860513" y="388967"/>
                </a:lnTo>
                <a:lnTo>
                  <a:pt x="1833813" y="413131"/>
                </a:lnTo>
                <a:lnTo>
                  <a:pt x="1791996" y="429395"/>
                </a:lnTo>
                <a:lnTo>
                  <a:pt x="1737255" y="438563"/>
                </a:lnTo>
                <a:lnTo>
                  <a:pt x="1671786" y="441440"/>
                </a:lnTo>
                <a:close/>
              </a:path>
              <a:path w="1891665" h="441960">
                <a:moveTo>
                  <a:pt x="1863807" y="377434"/>
                </a:moveTo>
                <a:lnTo>
                  <a:pt x="1671786" y="377434"/>
                </a:lnTo>
                <a:lnTo>
                  <a:pt x="1715028" y="376315"/>
                </a:lnTo>
                <a:lnTo>
                  <a:pt x="1748746" y="372672"/>
                </a:lnTo>
                <a:lnTo>
                  <a:pt x="1770653" y="366076"/>
                </a:lnTo>
                <a:lnTo>
                  <a:pt x="1778463" y="356099"/>
                </a:lnTo>
                <a:lnTo>
                  <a:pt x="1770653" y="346336"/>
                </a:lnTo>
                <a:lnTo>
                  <a:pt x="1748746" y="339716"/>
                </a:lnTo>
                <a:lnTo>
                  <a:pt x="1715028" y="335954"/>
                </a:lnTo>
                <a:lnTo>
                  <a:pt x="1671786" y="334763"/>
                </a:lnTo>
                <a:lnTo>
                  <a:pt x="1863807" y="334763"/>
                </a:lnTo>
                <a:lnTo>
                  <a:pt x="1869901" y="356099"/>
                </a:lnTo>
                <a:lnTo>
                  <a:pt x="1863807" y="377434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93485" y="4675679"/>
            <a:ext cx="444500" cy="429259"/>
          </a:xfrm>
          <a:custGeom>
            <a:avLst/>
            <a:gdLst/>
            <a:ahLst/>
            <a:cxnLst/>
            <a:rect l="l" t="t" r="r" b="b"/>
            <a:pathLst>
              <a:path w="444500" h="429260">
                <a:moveTo>
                  <a:pt x="90929" y="142236"/>
                </a:moveTo>
                <a:lnTo>
                  <a:pt x="0" y="142236"/>
                </a:lnTo>
                <a:lnTo>
                  <a:pt x="7091" y="96233"/>
                </a:lnTo>
                <a:lnTo>
                  <a:pt x="27228" y="57057"/>
                </a:lnTo>
                <a:lnTo>
                  <a:pt x="58703" y="26659"/>
                </a:lnTo>
                <a:lnTo>
                  <a:pt x="99809" y="6989"/>
                </a:lnTo>
                <a:lnTo>
                  <a:pt x="148840" y="0"/>
                </a:lnTo>
                <a:lnTo>
                  <a:pt x="199911" y="6307"/>
                </a:lnTo>
                <a:lnTo>
                  <a:pt x="241033" y="24123"/>
                </a:lnTo>
                <a:lnTo>
                  <a:pt x="271403" y="51790"/>
                </a:lnTo>
                <a:lnTo>
                  <a:pt x="286339" y="80261"/>
                </a:lnTo>
                <a:lnTo>
                  <a:pt x="148840" y="80261"/>
                </a:lnTo>
                <a:lnTo>
                  <a:pt x="123933" y="85516"/>
                </a:lnTo>
                <a:lnTo>
                  <a:pt x="105788" y="99438"/>
                </a:lnTo>
                <a:lnTo>
                  <a:pt x="94692" y="119265"/>
                </a:lnTo>
                <a:lnTo>
                  <a:pt x="90929" y="142236"/>
                </a:lnTo>
                <a:close/>
              </a:path>
              <a:path w="444500" h="429260">
                <a:moveTo>
                  <a:pt x="304792" y="425185"/>
                </a:moveTo>
                <a:lnTo>
                  <a:pt x="8635" y="425185"/>
                </a:lnTo>
                <a:lnTo>
                  <a:pt x="8635" y="372354"/>
                </a:lnTo>
                <a:lnTo>
                  <a:pt x="144268" y="232658"/>
                </a:lnTo>
                <a:lnTo>
                  <a:pt x="174874" y="198424"/>
                </a:lnTo>
                <a:lnTo>
                  <a:pt x="193670" y="171382"/>
                </a:lnTo>
                <a:lnTo>
                  <a:pt x="203131" y="149578"/>
                </a:lnTo>
                <a:lnTo>
                  <a:pt x="205734" y="131060"/>
                </a:lnTo>
                <a:lnTo>
                  <a:pt x="202488" y="110264"/>
                </a:lnTo>
                <a:lnTo>
                  <a:pt x="192336" y="94231"/>
                </a:lnTo>
                <a:lnTo>
                  <a:pt x="174660" y="83913"/>
                </a:lnTo>
                <a:lnTo>
                  <a:pt x="148840" y="80261"/>
                </a:lnTo>
                <a:lnTo>
                  <a:pt x="286339" y="80261"/>
                </a:lnTo>
                <a:lnTo>
                  <a:pt x="290215" y="87650"/>
                </a:lnTo>
                <a:lnTo>
                  <a:pt x="296664" y="130044"/>
                </a:lnTo>
                <a:lnTo>
                  <a:pt x="292275" y="161976"/>
                </a:lnTo>
                <a:lnTo>
                  <a:pt x="277170" y="195765"/>
                </a:lnTo>
                <a:lnTo>
                  <a:pt x="248445" y="235555"/>
                </a:lnTo>
                <a:lnTo>
                  <a:pt x="203194" y="285488"/>
                </a:lnTo>
                <a:lnTo>
                  <a:pt x="143760" y="346955"/>
                </a:lnTo>
                <a:lnTo>
                  <a:pt x="304792" y="346955"/>
                </a:lnTo>
                <a:lnTo>
                  <a:pt x="304792" y="425185"/>
                </a:lnTo>
                <a:close/>
              </a:path>
              <a:path w="444500" h="429260">
                <a:moveTo>
                  <a:pt x="393690" y="429249"/>
                </a:moveTo>
                <a:lnTo>
                  <a:pt x="373323" y="425383"/>
                </a:lnTo>
                <a:lnTo>
                  <a:pt x="357242" y="414708"/>
                </a:lnTo>
                <a:lnTo>
                  <a:pt x="346685" y="398603"/>
                </a:lnTo>
                <a:lnTo>
                  <a:pt x="342891" y="378450"/>
                </a:lnTo>
                <a:lnTo>
                  <a:pt x="346685" y="358297"/>
                </a:lnTo>
                <a:lnTo>
                  <a:pt x="357242" y="342192"/>
                </a:lnTo>
                <a:lnTo>
                  <a:pt x="373323" y="331517"/>
                </a:lnTo>
                <a:lnTo>
                  <a:pt x="393690" y="327651"/>
                </a:lnTo>
                <a:lnTo>
                  <a:pt x="413763" y="331517"/>
                </a:lnTo>
                <a:lnTo>
                  <a:pt x="429693" y="342192"/>
                </a:lnTo>
                <a:lnTo>
                  <a:pt x="440194" y="358297"/>
                </a:lnTo>
                <a:lnTo>
                  <a:pt x="443980" y="378450"/>
                </a:lnTo>
                <a:lnTo>
                  <a:pt x="440194" y="398603"/>
                </a:lnTo>
                <a:lnTo>
                  <a:pt x="429693" y="414708"/>
                </a:lnTo>
                <a:lnTo>
                  <a:pt x="413763" y="425383"/>
                </a:lnTo>
                <a:lnTo>
                  <a:pt x="393690" y="429249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918188" y="4667043"/>
            <a:ext cx="1870710" cy="446405"/>
          </a:xfrm>
          <a:custGeom>
            <a:avLst/>
            <a:gdLst/>
            <a:ahLst/>
            <a:cxnLst/>
            <a:rect l="l" t="t" r="r" b="b"/>
            <a:pathLst>
              <a:path w="1870709" h="446404">
                <a:moveTo>
                  <a:pt x="219450" y="176779"/>
                </a:moveTo>
                <a:lnTo>
                  <a:pt x="154956" y="173585"/>
                </a:lnTo>
                <a:lnTo>
                  <a:pt x="100337" y="163661"/>
                </a:lnTo>
                <a:lnTo>
                  <a:pt x="58154" y="146495"/>
                </a:lnTo>
                <a:lnTo>
                  <a:pt x="21335" y="88389"/>
                </a:lnTo>
                <a:lnTo>
                  <a:pt x="30966" y="55203"/>
                </a:lnTo>
                <a:lnTo>
                  <a:pt x="58154" y="30284"/>
                </a:lnTo>
                <a:lnTo>
                  <a:pt x="100337" y="13118"/>
                </a:lnTo>
                <a:lnTo>
                  <a:pt x="154956" y="3194"/>
                </a:lnTo>
                <a:lnTo>
                  <a:pt x="219450" y="0"/>
                </a:lnTo>
                <a:lnTo>
                  <a:pt x="283944" y="3194"/>
                </a:lnTo>
                <a:lnTo>
                  <a:pt x="338563" y="13118"/>
                </a:lnTo>
                <a:lnTo>
                  <a:pt x="380746" y="30284"/>
                </a:lnTo>
                <a:lnTo>
                  <a:pt x="407934" y="55203"/>
                </a:lnTo>
                <a:lnTo>
                  <a:pt x="410636" y="64514"/>
                </a:lnTo>
                <a:lnTo>
                  <a:pt x="219450" y="64514"/>
                </a:lnTo>
                <a:lnTo>
                  <a:pt x="175350" y="65958"/>
                </a:lnTo>
                <a:lnTo>
                  <a:pt x="141728" y="70356"/>
                </a:lnTo>
                <a:lnTo>
                  <a:pt x="120297" y="77801"/>
                </a:lnTo>
                <a:lnTo>
                  <a:pt x="112773" y="88389"/>
                </a:lnTo>
                <a:lnTo>
                  <a:pt x="120297" y="99192"/>
                </a:lnTo>
                <a:lnTo>
                  <a:pt x="141728" y="106613"/>
                </a:lnTo>
                <a:lnTo>
                  <a:pt x="175350" y="110892"/>
                </a:lnTo>
                <a:lnTo>
                  <a:pt x="219450" y="112265"/>
                </a:lnTo>
                <a:lnTo>
                  <a:pt x="410636" y="112265"/>
                </a:lnTo>
                <a:lnTo>
                  <a:pt x="407934" y="121575"/>
                </a:lnTo>
                <a:lnTo>
                  <a:pt x="380746" y="146495"/>
                </a:lnTo>
                <a:lnTo>
                  <a:pt x="338563" y="163661"/>
                </a:lnTo>
                <a:lnTo>
                  <a:pt x="283944" y="173585"/>
                </a:lnTo>
                <a:lnTo>
                  <a:pt x="219450" y="176779"/>
                </a:lnTo>
                <a:close/>
              </a:path>
              <a:path w="1870709" h="446404">
                <a:moveTo>
                  <a:pt x="410636" y="112265"/>
                </a:moveTo>
                <a:lnTo>
                  <a:pt x="219450" y="112265"/>
                </a:lnTo>
                <a:lnTo>
                  <a:pt x="263550" y="110892"/>
                </a:lnTo>
                <a:lnTo>
                  <a:pt x="297172" y="106613"/>
                </a:lnTo>
                <a:lnTo>
                  <a:pt x="318603" y="99192"/>
                </a:lnTo>
                <a:lnTo>
                  <a:pt x="326127" y="88389"/>
                </a:lnTo>
                <a:lnTo>
                  <a:pt x="318603" y="77801"/>
                </a:lnTo>
                <a:lnTo>
                  <a:pt x="297172" y="70356"/>
                </a:lnTo>
                <a:lnTo>
                  <a:pt x="263550" y="65958"/>
                </a:lnTo>
                <a:lnTo>
                  <a:pt x="219450" y="64514"/>
                </a:lnTo>
                <a:lnTo>
                  <a:pt x="410636" y="64514"/>
                </a:lnTo>
                <a:lnTo>
                  <a:pt x="417565" y="88389"/>
                </a:lnTo>
                <a:lnTo>
                  <a:pt x="410636" y="112265"/>
                </a:lnTo>
                <a:close/>
              </a:path>
              <a:path w="1870709" h="446404">
                <a:moveTo>
                  <a:pt x="438901" y="258565"/>
                </a:moveTo>
                <a:lnTo>
                  <a:pt x="0" y="258565"/>
                </a:lnTo>
                <a:lnTo>
                  <a:pt x="0" y="192527"/>
                </a:lnTo>
                <a:lnTo>
                  <a:pt x="438901" y="192527"/>
                </a:lnTo>
                <a:lnTo>
                  <a:pt x="438901" y="258565"/>
                </a:lnTo>
                <a:close/>
              </a:path>
              <a:path w="1870709" h="446404">
                <a:moveTo>
                  <a:pt x="413501" y="440932"/>
                </a:moveTo>
                <a:lnTo>
                  <a:pt x="25399" y="440932"/>
                </a:lnTo>
                <a:lnTo>
                  <a:pt x="25399" y="280916"/>
                </a:lnTo>
                <a:lnTo>
                  <a:pt x="413501" y="280916"/>
                </a:lnTo>
                <a:lnTo>
                  <a:pt x="413501" y="345431"/>
                </a:lnTo>
                <a:lnTo>
                  <a:pt x="110233" y="345431"/>
                </a:lnTo>
                <a:lnTo>
                  <a:pt x="110233" y="376418"/>
                </a:lnTo>
                <a:lnTo>
                  <a:pt x="413501" y="376418"/>
                </a:lnTo>
                <a:lnTo>
                  <a:pt x="413501" y="440932"/>
                </a:lnTo>
                <a:close/>
              </a:path>
              <a:path w="1870709" h="446404">
                <a:moveTo>
                  <a:pt x="413501" y="376418"/>
                </a:moveTo>
                <a:lnTo>
                  <a:pt x="328667" y="376418"/>
                </a:lnTo>
                <a:lnTo>
                  <a:pt x="328667" y="345431"/>
                </a:lnTo>
                <a:lnTo>
                  <a:pt x="413501" y="345431"/>
                </a:lnTo>
                <a:lnTo>
                  <a:pt x="413501" y="376418"/>
                </a:lnTo>
                <a:close/>
              </a:path>
              <a:path w="1870709" h="446404">
                <a:moveTo>
                  <a:pt x="905233" y="249929"/>
                </a:moveTo>
                <a:lnTo>
                  <a:pt x="819383" y="249929"/>
                </a:lnTo>
                <a:lnTo>
                  <a:pt x="819383" y="128520"/>
                </a:lnTo>
                <a:lnTo>
                  <a:pt x="741153" y="128520"/>
                </a:lnTo>
                <a:lnTo>
                  <a:pt x="741153" y="51814"/>
                </a:lnTo>
                <a:lnTo>
                  <a:pt x="819383" y="51814"/>
                </a:lnTo>
                <a:lnTo>
                  <a:pt x="819383" y="7111"/>
                </a:lnTo>
                <a:lnTo>
                  <a:pt x="905233" y="7111"/>
                </a:lnTo>
                <a:lnTo>
                  <a:pt x="905233" y="249929"/>
                </a:lnTo>
                <a:close/>
              </a:path>
              <a:path w="1870709" h="446404">
                <a:moveTo>
                  <a:pt x="482587" y="247897"/>
                </a:moveTo>
                <a:lnTo>
                  <a:pt x="482587" y="170683"/>
                </a:lnTo>
                <a:lnTo>
                  <a:pt x="520325" y="159150"/>
                </a:lnTo>
                <a:lnTo>
                  <a:pt x="551747" y="135474"/>
                </a:lnTo>
                <a:lnTo>
                  <a:pt x="575781" y="101410"/>
                </a:lnTo>
                <a:lnTo>
                  <a:pt x="591354" y="58715"/>
                </a:lnTo>
                <a:lnTo>
                  <a:pt x="597393" y="9143"/>
                </a:lnTo>
                <a:lnTo>
                  <a:pt x="683750" y="14223"/>
                </a:lnTo>
                <a:lnTo>
                  <a:pt x="682806" y="36789"/>
                </a:lnTo>
                <a:lnTo>
                  <a:pt x="680004" y="58736"/>
                </a:lnTo>
                <a:lnTo>
                  <a:pt x="675392" y="80015"/>
                </a:lnTo>
                <a:lnTo>
                  <a:pt x="669019" y="100581"/>
                </a:lnTo>
                <a:lnTo>
                  <a:pt x="765504" y="165603"/>
                </a:lnTo>
                <a:lnTo>
                  <a:pt x="634476" y="165603"/>
                </a:lnTo>
                <a:lnTo>
                  <a:pt x="604385" y="197892"/>
                </a:lnTo>
                <a:lnTo>
                  <a:pt x="568628" y="223133"/>
                </a:lnTo>
                <a:lnTo>
                  <a:pt x="527822" y="240182"/>
                </a:lnTo>
                <a:lnTo>
                  <a:pt x="482587" y="247897"/>
                </a:lnTo>
                <a:close/>
              </a:path>
              <a:path w="1870709" h="446404">
                <a:moveTo>
                  <a:pt x="738613" y="238246"/>
                </a:moveTo>
                <a:lnTo>
                  <a:pt x="634476" y="165603"/>
                </a:lnTo>
                <a:lnTo>
                  <a:pt x="765504" y="165603"/>
                </a:lnTo>
                <a:lnTo>
                  <a:pt x="785856" y="179319"/>
                </a:lnTo>
                <a:lnTo>
                  <a:pt x="738613" y="238246"/>
                </a:lnTo>
                <a:close/>
              </a:path>
              <a:path w="1870709" h="446404">
                <a:moveTo>
                  <a:pt x="711182" y="446012"/>
                </a:moveTo>
                <a:lnTo>
                  <a:pt x="648053" y="442912"/>
                </a:lnTo>
                <a:lnTo>
                  <a:pt x="593605" y="432910"/>
                </a:lnTo>
                <a:lnTo>
                  <a:pt x="550910" y="414960"/>
                </a:lnTo>
                <a:lnTo>
                  <a:pt x="523039" y="388012"/>
                </a:lnTo>
                <a:lnTo>
                  <a:pt x="513067" y="351019"/>
                </a:lnTo>
                <a:lnTo>
                  <a:pt x="523039" y="314025"/>
                </a:lnTo>
                <a:lnTo>
                  <a:pt x="550910" y="287077"/>
                </a:lnTo>
                <a:lnTo>
                  <a:pt x="593605" y="269127"/>
                </a:lnTo>
                <a:lnTo>
                  <a:pt x="648053" y="259126"/>
                </a:lnTo>
                <a:lnTo>
                  <a:pt x="711182" y="256025"/>
                </a:lnTo>
                <a:lnTo>
                  <a:pt x="774310" y="259126"/>
                </a:lnTo>
                <a:lnTo>
                  <a:pt x="828758" y="269127"/>
                </a:lnTo>
                <a:lnTo>
                  <a:pt x="871454" y="287077"/>
                </a:lnTo>
                <a:lnTo>
                  <a:pt x="899324" y="314025"/>
                </a:lnTo>
                <a:lnTo>
                  <a:pt x="901902" y="323587"/>
                </a:lnTo>
                <a:lnTo>
                  <a:pt x="711182" y="323587"/>
                </a:lnTo>
                <a:lnTo>
                  <a:pt x="670027" y="325159"/>
                </a:lnTo>
                <a:lnTo>
                  <a:pt x="636444" y="330064"/>
                </a:lnTo>
                <a:lnTo>
                  <a:pt x="613815" y="338589"/>
                </a:lnTo>
                <a:lnTo>
                  <a:pt x="605520" y="351019"/>
                </a:lnTo>
                <a:lnTo>
                  <a:pt x="613815" y="363663"/>
                </a:lnTo>
                <a:lnTo>
                  <a:pt x="636444" y="372164"/>
                </a:lnTo>
                <a:lnTo>
                  <a:pt x="670027" y="376950"/>
                </a:lnTo>
                <a:lnTo>
                  <a:pt x="711182" y="378450"/>
                </a:lnTo>
                <a:lnTo>
                  <a:pt x="901902" y="378450"/>
                </a:lnTo>
                <a:lnTo>
                  <a:pt x="899324" y="388012"/>
                </a:lnTo>
                <a:lnTo>
                  <a:pt x="871454" y="414960"/>
                </a:lnTo>
                <a:lnTo>
                  <a:pt x="828758" y="432910"/>
                </a:lnTo>
                <a:lnTo>
                  <a:pt x="774310" y="442912"/>
                </a:lnTo>
                <a:lnTo>
                  <a:pt x="711182" y="446012"/>
                </a:lnTo>
                <a:close/>
              </a:path>
              <a:path w="1870709" h="446404">
                <a:moveTo>
                  <a:pt x="901902" y="378450"/>
                </a:moveTo>
                <a:lnTo>
                  <a:pt x="711182" y="378450"/>
                </a:lnTo>
                <a:lnTo>
                  <a:pt x="752337" y="376950"/>
                </a:lnTo>
                <a:lnTo>
                  <a:pt x="785919" y="372164"/>
                </a:lnTo>
                <a:lnTo>
                  <a:pt x="808549" y="363663"/>
                </a:lnTo>
                <a:lnTo>
                  <a:pt x="816843" y="351019"/>
                </a:lnTo>
                <a:lnTo>
                  <a:pt x="808549" y="338589"/>
                </a:lnTo>
                <a:lnTo>
                  <a:pt x="785919" y="330064"/>
                </a:lnTo>
                <a:lnTo>
                  <a:pt x="752337" y="325159"/>
                </a:lnTo>
                <a:lnTo>
                  <a:pt x="711182" y="323587"/>
                </a:lnTo>
                <a:lnTo>
                  <a:pt x="901902" y="323587"/>
                </a:lnTo>
                <a:lnTo>
                  <a:pt x="909297" y="351019"/>
                </a:lnTo>
                <a:lnTo>
                  <a:pt x="901902" y="378450"/>
                </a:lnTo>
                <a:close/>
              </a:path>
              <a:path w="1870709" h="446404">
                <a:moveTo>
                  <a:pt x="1386805" y="328159"/>
                </a:moveTo>
                <a:lnTo>
                  <a:pt x="1300955" y="328159"/>
                </a:lnTo>
                <a:lnTo>
                  <a:pt x="1300955" y="7111"/>
                </a:lnTo>
                <a:lnTo>
                  <a:pt x="1386805" y="7111"/>
                </a:lnTo>
                <a:lnTo>
                  <a:pt x="1386805" y="328159"/>
                </a:lnTo>
                <a:close/>
              </a:path>
              <a:path w="1870709" h="446404">
                <a:moveTo>
                  <a:pt x="1108428" y="267709"/>
                </a:moveTo>
                <a:lnTo>
                  <a:pt x="1061006" y="261743"/>
                </a:lnTo>
                <a:lnTo>
                  <a:pt x="1021534" y="244610"/>
                </a:lnTo>
                <a:lnTo>
                  <a:pt x="991497" y="217455"/>
                </a:lnTo>
                <a:lnTo>
                  <a:pt x="972385" y="181424"/>
                </a:lnTo>
                <a:lnTo>
                  <a:pt x="965683" y="137664"/>
                </a:lnTo>
                <a:lnTo>
                  <a:pt x="972385" y="94099"/>
                </a:lnTo>
                <a:lnTo>
                  <a:pt x="991497" y="58093"/>
                </a:lnTo>
                <a:lnTo>
                  <a:pt x="1021534" y="30865"/>
                </a:lnTo>
                <a:lnTo>
                  <a:pt x="1061006" y="13634"/>
                </a:lnTo>
                <a:lnTo>
                  <a:pt x="1108428" y="7619"/>
                </a:lnTo>
                <a:lnTo>
                  <a:pt x="1155849" y="13634"/>
                </a:lnTo>
                <a:lnTo>
                  <a:pt x="1195322" y="30865"/>
                </a:lnTo>
                <a:lnTo>
                  <a:pt x="1225358" y="58093"/>
                </a:lnTo>
                <a:lnTo>
                  <a:pt x="1236586" y="79246"/>
                </a:lnTo>
                <a:lnTo>
                  <a:pt x="1108428" y="79246"/>
                </a:lnTo>
                <a:lnTo>
                  <a:pt x="1085529" y="83087"/>
                </a:lnTo>
                <a:lnTo>
                  <a:pt x="1067344" y="94358"/>
                </a:lnTo>
                <a:lnTo>
                  <a:pt x="1055351" y="112677"/>
                </a:lnTo>
                <a:lnTo>
                  <a:pt x="1051025" y="137664"/>
                </a:lnTo>
                <a:lnTo>
                  <a:pt x="1055351" y="162651"/>
                </a:lnTo>
                <a:lnTo>
                  <a:pt x="1067344" y="180970"/>
                </a:lnTo>
                <a:lnTo>
                  <a:pt x="1085529" y="192241"/>
                </a:lnTo>
                <a:lnTo>
                  <a:pt x="1108428" y="196083"/>
                </a:lnTo>
                <a:lnTo>
                  <a:pt x="1236695" y="196083"/>
                </a:lnTo>
                <a:lnTo>
                  <a:pt x="1225358" y="217455"/>
                </a:lnTo>
                <a:lnTo>
                  <a:pt x="1195322" y="244610"/>
                </a:lnTo>
                <a:lnTo>
                  <a:pt x="1155849" y="261743"/>
                </a:lnTo>
                <a:lnTo>
                  <a:pt x="1108428" y="267709"/>
                </a:lnTo>
                <a:close/>
              </a:path>
              <a:path w="1870709" h="446404">
                <a:moveTo>
                  <a:pt x="1236695" y="196083"/>
                </a:moveTo>
                <a:lnTo>
                  <a:pt x="1108428" y="196083"/>
                </a:lnTo>
                <a:lnTo>
                  <a:pt x="1131327" y="192241"/>
                </a:lnTo>
                <a:lnTo>
                  <a:pt x="1149511" y="180970"/>
                </a:lnTo>
                <a:lnTo>
                  <a:pt x="1161505" y="162651"/>
                </a:lnTo>
                <a:lnTo>
                  <a:pt x="1165830" y="137664"/>
                </a:lnTo>
                <a:lnTo>
                  <a:pt x="1161505" y="112677"/>
                </a:lnTo>
                <a:lnTo>
                  <a:pt x="1149511" y="94358"/>
                </a:lnTo>
                <a:lnTo>
                  <a:pt x="1131327" y="83087"/>
                </a:lnTo>
                <a:lnTo>
                  <a:pt x="1108428" y="79246"/>
                </a:lnTo>
                <a:lnTo>
                  <a:pt x="1236586" y="79246"/>
                </a:lnTo>
                <a:lnTo>
                  <a:pt x="1244471" y="94099"/>
                </a:lnTo>
                <a:lnTo>
                  <a:pt x="1251172" y="137664"/>
                </a:lnTo>
                <a:lnTo>
                  <a:pt x="1244471" y="181424"/>
                </a:lnTo>
                <a:lnTo>
                  <a:pt x="1236695" y="196083"/>
                </a:lnTo>
                <a:close/>
              </a:path>
              <a:path w="1870709" h="446404">
                <a:moveTo>
                  <a:pt x="1392901" y="440932"/>
                </a:moveTo>
                <a:lnTo>
                  <a:pt x="1003782" y="440932"/>
                </a:lnTo>
                <a:lnTo>
                  <a:pt x="1003782" y="289044"/>
                </a:lnTo>
                <a:lnTo>
                  <a:pt x="1091156" y="289044"/>
                </a:lnTo>
                <a:lnTo>
                  <a:pt x="1091156" y="363718"/>
                </a:lnTo>
                <a:lnTo>
                  <a:pt x="1392901" y="363718"/>
                </a:lnTo>
                <a:lnTo>
                  <a:pt x="1392901" y="440932"/>
                </a:lnTo>
                <a:close/>
              </a:path>
              <a:path w="1870709" h="446404">
                <a:moveTo>
                  <a:pt x="1870409" y="265169"/>
                </a:moveTo>
                <a:lnTo>
                  <a:pt x="1784559" y="265169"/>
                </a:lnTo>
                <a:lnTo>
                  <a:pt x="1784559" y="7111"/>
                </a:lnTo>
                <a:lnTo>
                  <a:pt x="1870409" y="7111"/>
                </a:lnTo>
                <a:lnTo>
                  <a:pt x="1870409" y="265169"/>
                </a:lnTo>
                <a:close/>
              </a:path>
              <a:path w="1870709" h="446404">
                <a:moveTo>
                  <a:pt x="1456399" y="259073"/>
                </a:moveTo>
                <a:lnTo>
                  <a:pt x="1456399" y="180335"/>
                </a:lnTo>
                <a:lnTo>
                  <a:pt x="1494896" y="168286"/>
                </a:lnTo>
                <a:lnTo>
                  <a:pt x="1527249" y="143191"/>
                </a:lnTo>
                <a:lnTo>
                  <a:pt x="1552189" y="107002"/>
                </a:lnTo>
                <a:lnTo>
                  <a:pt x="1568449" y="61669"/>
                </a:lnTo>
                <a:lnTo>
                  <a:pt x="1574760" y="9143"/>
                </a:lnTo>
                <a:lnTo>
                  <a:pt x="1661118" y="14223"/>
                </a:lnTo>
                <a:lnTo>
                  <a:pt x="1659991" y="38781"/>
                </a:lnTo>
                <a:lnTo>
                  <a:pt x="1656673" y="62863"/>
                </a:lnTo>
                <a:lnTo>
                  <a:pt x="1651260" y="86373"/>
                </a:lnTo>
                <a:lnTo>
                  <a:pt x="1643846" y="109217"/>
                </a:lnTo>
                <a:lnTo>
                  <a:pt x="1741333" y="174747"/>
                </a:lnTo>
                <a:lnTo>
                  <a:pt x="1607779" y="174747"/>
                </a:lnTo>
                <a:lnTo>
                  <a:pt x="1577340" y="207854"/>
                </a:lnTo>
                <a:lnTo>
                  <a:pt x="1541424" y="233864"/>
                </a:lnTo>
                <a:lnTo>
                  <a:pt x="1500840" y="251398"/>
                </a:lnTo>
                <a:lnTo>
                  <a:pt x="1456399" y="259073"/>
                </a:lnTo>
                <a:close/>
              </a:path>
              <a:path w="1870709" h="446404">
                <a:moveTo>
                  <a:pt x="1718521" y="251961"/>
                </a:moveTo>
                <a:lnTo>
                  <a:pt x="1607779" y="174747"/>
                </a:lnTo>
                <a:lnTo>
                  <a:pt x="1741333" y="174747"/>
                </a:lnTo>
                <a:lnTo>
                  <a:pt x="1766271" y="191511"/>
                </a:lnTo>
                <a:lnTo>
                  <a:pt x="1718521" y="251961"/>
                </a:lnTo>
                <a:close/>
              </a:path>
              <a:path w="1870709" h="446404">
                <a:moveTo>
                  <a:pt x="1870409" y="446012"/>
                </a:moveTo>
                <a:lnTo>
                  <a:pt x="1783035" y="446012"/>
                </a:lnTo>
                <a:lnTo>
                  <a:pt x="1783035" y="354067"/>
                </a:lnTo>
                <a:lnTo>
                  <a:pt x="1480275" y="354067"/>
                </a:lnTo>
                <a:lnTo>
                  <a:pt x="1480275" y="280408"/>
                </a:lnTo>
                <a:lnTo>
                  <a:pt x="1870409" y="280408"/>
                </a:lnTo>
                <a:lnTo>
                  <a:pt x="1870409" y="446012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987177" y="4674155"/>
            <a:ext cx="1892300" cy="434340"/>
          </a:xfrm>
          <a:custGeom>
            <a:avLst/>
            <a:gdLst/>
            <a:ahLst/>
            <a:cxnLst/>
            <a:rect l="l" t="t" r="r" b="b"/>
            <a:pathLst>
              <a:path w="1892300" h="434339">
                <a:moveTo>
                  <a:pt x="409437" y="212338"/>
                </a:moveTo>
                <a:lnTo>
                  <a:pt x="323587" y="212338"/>
                </a:lnTo>
                <a:lnTo>
                  <a:pt x="323587" y="0"/>
                </a:lnTo>
                <a:lnTo>
                  <a:pt x="409437" y="0"/>
                </a:lnTo>
                <a:lnTo>
                  <a:pt x="409437" y="59434"/>
                </a:lnTo>
                <a:lnTo>
                  <a:pt x="460236" y="59434"/>
                </a:lnTo>
                <a:lnTo>
                  <a:pt x="460236" y="142744"/>
                </a:lnTo>
                <a:lnTo>
                  <a:pt x="409437" y="142744"/>
                </a:lnTo>
                <a:lnTo>
                  <a:pt x="409437" y="212338"/>
                </a:lnTo>
                <a:close/>
              </a:path>
              <a:path w="1892300" h="434339">
                <a:moveTo>
                  <a:pt x="137664" y="210814"/>
                </a:moveTo>
                <a:lnTo>
                  <a:pt x="80579" y="203242"/>
                </a:lnTo>
                <a:lnTo>
                  <a:pt x="37210" y="181859"/>
                </a:lnTo>
                <a:lnTo>
                  <a:pt x="9651" y="148665"/>
                </a:lnTo>
                <a:lnTo>
                  <a:pt x="0" y="105661"/>
                </a:lnTo>
                <a:lnTo>
                  <a:pt x="9651" y="62871"/>
                </a:lnTo>
                <a:lnTo>
                  <a:pt x="37210" y="29653"/>
                </a:lnTo>
                <a:lnTo>
                  <a:pt x="80579" y="8151"/>
                </a:lnTo>
                <a:lnTo>
                  <a:pt x="137664" y="507"/>
                </a:lnTo>
                <a:lnTo>
                  <a:pt x="194749" y="8151"/>
                </a:lnTo>
                <a:lnTo>
                  <a:pt x="238119" y="29653"/>
                </a:lnTo>
                <a:lnTo>
                  <a:pt x="265677" y="62871"/>
                </a:lnTo>
                <a:lnTo>
                  <a:pt x="266850" y="68070"/>
                </a:lnTo>
                <a:lnTo>
                  <a:pt x="137664" y="68070"/>
                </a:lnTo>
                <a:lnTo>
                  <a:pt x="115694" y="70729"/>
                </a:lnTo>
                <a:lnTo>
                  <a:pt x="99057" y="78293"/>
                </a:lnTo>
                <a:lnTo>
                  <a:pt x="88516" y="90143"/>
                </a:lnTo>
                <a:lnTo>
                  <a:pt x="84833" y="105661"/>
                </a:lnTo>
                <a:lnTo>
                  <a:pt x="88516" y="121178"/>
                </a:lnTo>
                <a:lnTo>
                  <a:pt x="99057" y="133029"/>
                </a:lnTo>
                <a:lnTo>
                  <a:pt x="115694" y="140593"/>
                </a:lnTo>
                <a:lnTo>
                  <a:pt x="137664" y="143252"/>
                </a:lnTo>
                <a:lnTo>
                  <a:pt x="266892" y="143252"/>
                </a:lnTo>
                <a:lnTo>
                  <a:pt x="265677" y="148665"/>
                </a:lnTo>
                <a:lnTo>
                  <a:pt x="238119" y="181859"/>
                </a:lnTo>
                <a:lnTo>
                  <a:pt x="194749" y="203242"/>
                </a:lnTo>
                <a:lnTo>
                  <a:pt x="137664" y="210814"/>
                </a:lnTo>
                <a:close/>
              </a:path>
              <a:path w="1892300" h="434339">
                <a:moveTo>
                  <a:pt x="266892" y="143252"/>
                </a:moveTo>
                <a:lnTo>
                  <a:pt x="137664" y="143252"/>
                </a:lnTo>
                <a:lnTo>
                  <a:pt x="159635" y="140593"/>
                </a:lnTo>
                <a:lnTo>
                  <a:pt x="176271" y="133029"/>
                </a:lnTo>
                <a:lnTo>
                  <a:pt x="186812" y="121178"/>
                </a:lnTo>
                <a:lnTo>
                  <a:pt x="190495" y="105661"/>
                </a:lnTo>
                <a:lnTo>
                  <a:pt x="186812" y="90143"/>
                </a:lnTo>
                <a:lnTo>
                  <a:pt x="176271" y="78293"/>
                </a:lnTo>
                <a:lnTo>
                  <a:pt x="159635" y="70729"/>
                </a:lnTo>
                <a:lnTo>
                  <a:pt x="137664" y="68070"/>
                </a:lnTo>
                <a:lnTo>
                  <a:pt x="266850" y="68070"/>
                </a:lnTo>
                <a:lnTo>
                  <a:pt x="275329" y="105661"/>
                </a:lnTo>
                <a:lnTo>
                  <a:pt x="266892" y="143252"/>
                </a:lnTo>
                <a:close/>
              </a:path>
              <a:path w="1892300" h="434339">
                <a:moveTo>
                  <a:pt x="414009" y="433821"/>
                </a:moveTo>
                <a:lnTo>
                  <a:pt x="32003" y="433821"/>
                </a:lnTo>
                <a:lnTo>
                  <a:pt x="32003" y="304284"/>
                </a:lnTo>
                <a:lnTo>
                  <a:pt x="324603" y="304284"/>
                </a:lnTo>
                <a:lnTo>
                  <a:pt x="324603" y="287012"/>
                </a:lnTo>
                <a:lnTo>
                  <a:pt x="30987" y="287012"/>
                </a:lnTo>
                <a:lnTo>
                  <a:pt x="30987" y="227578"/>
                </a:lnTo>
                <a:lnTo>
                  <a:pt x="409437" y="227578"/>
                </a:lnTo>
                <a:lnTo>
                  <a:pt x="409437" y="357115"/>
                </a:lnTo>
                <a:lnTo>
                  <a:pt x="116837" y="357115"/>
                </a:lnTo>
                <a:lnTo>
                  <a:pt x="116837" y="374386"/>
                </a:lnTo>
                <a:lnTo>
                  <a:pt x="414009" y="374386"/>
                </a:lnTo>
                <a:lnTo>
                  <a:pt x="414009" y="433821"/>
                </a:lnTo>
                <a:close/>
              </a:path>
              <a:path w="1892300" h="434339">
                <a:moveTo>
                  <a:pt x="900661" y="296156"/>
                </a:moveTo>
                <a:lnTo>
                  <a:pt x="811255" y="296156"/>
                </a:lnTo>
                <a:lnTo>
                  <a:pt x="811255" y="89913"/>
                </a:lnTo>
                <a:lnTo>
                  <a:pt x="508495" y="89913"/>
                </a:lnTo>
                <a:lnTo>
                  <a:pt x="508495" y="10159"/>
                </a:lnTo>
                <a:lnTo>
                  <a:pt x="900661" y="10159"/>
                </a:lnTo>
                <a:lnTo>
                  <a:pt x="900661" y="296156"/>
                </a:lnTo>
                <a:close/>
              </a:path>
              <a:path w="1892300" h="434339">
                <a:moveTo>
                  <a:pt x="715754" y="338319"/>
                </a:moveTo>
                <a:lnTo>
                  <a:pt x="626856" y="338319"/>
                </a:lnTo>
                <a:lnTo>
                  <a:pt x="626856" y="168651"/>
                </a:lnTo>
                <a:lnTo>
                  <a:pt x="715754" y="168651"/>
                </a:lnTo>
                <a:lnTo>
                  <a:pt x="715754" y="338319"/>
                </a:lnTo>
                <a:close/>
              </a:path>
              <a:path w="1892300" h="434339">
                <a:moveTo>
                  <a:pt x="924536" y="418581"/>
                </a:moveTo>
                <a:lnTo>
                  <a:pt x="485635" y="418581"/>
                </a:lnTo>
                <a:lnTo>
                  <a:pt x="485635" y="338319"/>
                </a:lnTo>
                <a:lnTo>
                  <a:pt x="924536" y="338319"/>
                </a:lnTo>
                <a:lnTo>
                  <a:pt x="924536" y="418581"/>
                </a:lnTo>
                <a:close/>
              </a:path>
              <a:path w="1892300" h="434339">
                <a:moveTo>
                  <a:pt x="1388837" y="433821"/>
                </a:moveTo>
                <a:lnTo>
                  <a:pt x="1302987" y="433821"/>
                </a:lnTo>
                <a:lnTo>
                  <a:pt x="1302987" y="0"/>
                </a:lnTo>
                <a:lnTo>
                  <a:pt x="1388837" y="0"/>
                </a:lnTo>
                <a:lnTo>
                  <a:pt x="1388837" y="433821"/>
                </a:lnTo>
                <a:close/>
              </a:path>
              <a:path w="1892300" h="434339">
                <a:moveTo>
                  <a:pt x="1164306" y="413501"/>
                </a:moveTo>
                <a:lnTo>
                  <a:pt x="988543" y="413501"/>
                </a:lnTo>
                <a:lnTo>
                  <a:pt x="988543" y="172715"/>
                </a:lnTo>
                <a:lnTo>
                  <a:pt x="1154655" y="172715"/>
                </a:lnTo>
                <a:lnTo>
                  <a:pt x="1154655" y="87373"/>
                </a:lnTo>
                <a:lnTo>
                  <a:pt x="987527" y="87373"/>
                </a:lnTo>
                <a:lnTo>
                  <a:pt x="987527" y="10159"/>
                </a:lnTo>
                <a:lnTo>
                  <a:pt x="1239997" y="10159"/>
                </a:lnTo>
                <a:lnTo>
                  <a:pt x="1239997" y="248913"/>
                </a:lnTo>
                <a:lnTo>
                  <a:pt x="1073885" y="248913"/>
                </a:lnTo>
                <a:lnTo>
                  <a:pt x="1073885" y="336287"/>
                </a:lnTo>
                <a:lnTo>
                  <a:pt x="1280128" y="336287"/>
                </a:lnTo>
                <a:lnTo>
                  <a:pt x="1280128" y="392674"/>
                </a:lnTo>
                <a:lnTo>
                  <a:pt x="1256959" y="401500"/>
                </a:lnTo>
                <a:lnTo>
                  <a:pt x="1228503" y="408040"/>
                </a:lnTo>
                <a:lnTo>
                  <a:pt x="1196905" y="412104"/>
                </a:lnTo>
                <a:lnTo>
                  <a:pt x="1164306" y="413501"/>
                </a:lnTo>
                <a:close/>
              </a:path>
              <a:path w="1892300" h="434339">
                <a:moveTo>
                  <a:pt x="1280128" y="336287"/>
                </a:moveTo>
                <a:lnTo>
                  <a:pt x="1167862" y="336287"/>
                </a:lnTo>
                <a:lnTo>
                  <a:pt x="1199048" y="334747"/>
                </a:lnTo>
                <a:lnTo>
                  <a:pt x="1229519" y="330445"/>
                </a:lnTo>
                <a:lnTo>
                  <a:pt x="1257228" y="323857"/>
                </a:lnTo>
                <a:lnTo>
                  <a:pt x="1280128" y="315460"/>
                </a:lnTo>
                <a:lnTo>
                  <a:pt x="1280128" y="336287"/>
                </a:lnTo>
                <a:close/>
              </a:path>
              <a:path w="1892300" h="434339">
                <a:moveTo>
                  <a:pt x="1866853" y="65530"/>
                </a:moveTo>
                <a:lnTo>
                  <a:pt x="1477735" y="65530"/>
                </a:lnTo>
                <a:lnTo>
                  <a:pt x="1477735" y="0"/>
                </a:lnTo>
                <a:lnTo>
                  <a:pt x="1866853" y="0"/>
                </a:lnTo>
                <a:lnTo>
                  <a:pt x="1866853" y="65530"/>
                </a:lnTo>
                <a:close/>
              </a:path>
              <a:path w="1892300" h="434339">
                <a:moveTo>
                  <a:pt x="1472655" y="168651"/>
                </a:moveTo>
                <a:lnTo>
                  <a:pt x="1472655" y="102105"/>
                </a:lnTo>
                <a:lnTo>
                  <a:pt x="1518183" y="99105"/>
                </a:lnTo>
                <a:lnTo>
                  <a:pt x="1561426" y="91818"/>
                </a:lnTo>
                <a:lnTo>
                  <a:pt x="1598382" y="80531"/>
                </a:lnTo>
                <a:lnTo>
                  <a:pt x="1625051" y="65530"/>
                </a:lnTo>
                <a:lnTo>
                  <a:pt x="1721061" y="65530"/>
                </a:lnTo>
                <a:lnTo>
                  <a:pt x="1720045" y="69086"/>
                </a:lnTo>
                <a:lnTo>
                  <a:pt x="1718521" y="72134"/>
                </a:lnTo>
                <a:lnTo>
                  <a:pt x="1716997" y="75690"/>
                </a:lnTo>
                <a:lnTo>
                  <a:pt x="1877521" y="106677"/>
                </a:lnTo>
                <a:lnTo>
                  <a:pt x="1871425" y="128012"/>
                </a:lnTo>
                <a:lnTo>
                  <a:pt x="1660610" y="128012"/>
                </a:lnTo>
                <a:lnTo>
                  <a:pt x="1621241" y="145149"/>
                </a:lnTo>
                <a:lnTo>
                  <a:pt x="1575776" y="157666"/>
                </a:lnTo>
                <a:lnTo>
                  <a:pt x="1525739" y="165516"/>
                </a:lnTo>
                <a:lnTo>
                  <a:pt x="1472655" y="168651"/>
                </a:lnTo>
                <a:close/>
              </a:path>
              <a:path w="1892300" h="434339">
                <a:moveTo>
                  <a:pt x="1859233" y="170683"/>
                </a:moveTo>
                <a:lnTo>
                  <a:pt x="1660610" y="128012"/>
                </a:lnTo>
                <a:lnTo>
                  <a:pt x="1871425" y="128012"/>
                </a:lnTo>
                <a:lnTo>
                  <a:pt x="1859233" y="170683"/>
                </a:lnTo>
                <a:close/>
              </a:path>
              <a:path w="1892300" h="434339">
                <a:moveTo>
                  <a:pt x="1891744" y="251453"/>
                </a:moveTo>
                <a:lnTo>
                  <a:pt x="1452843" y="251453"/>
                </a:lnTo>
                <a:lnTo>
                  <a:pt x="1452843" y="185415"/>
                </a:lnTo>
                <a:lnTo>
                  <a:pt x="1891744" y="185415"/>
                </a:lnTo>
                <a:lnTo>
                  <a:pt x="1891744" y="251453"/>
                </a:lnTo>
                <a:close/>
              </a:path>
              <a:path w="1892300" h="434339">
                <a:moveTo>
                  <a:pt x="1866345" y="433821"/>
                </a:moveTo>
                <a:lnTo>
                  <a:pt x="1478243" y="433821"/>
                </a:lnTo>
                <a:lnTo>
                  <a:pt x="1478243" y="273805"/>
                </a:lnTo>
                <a:lnTo>
                  <a:pt x="1866345" y="273805"/>
                </a:lnTo>
                <a:lnTo>
                  <a:pt x="1866345" y="338319"/>
                </a:lnTo>
                <a:lnTo>
                  <a:pt x="1563076" y="338319"/>
                </a:lnTo>
                <a:lnTo>
                  <a:pt x="1563076" y="369306"/>
                </a:lnTo>
                <a:lnTo>
                  <a:pt x="1866345" y="369306"/>
                </a:lnTo>
                <a:lnTo>
                  <a:pt x="1866345" y="433821"/>
                </a:lnTo>
                <a:close/>
              </a:path>
              <a:path w="1892300" h="434339">
                <a:moveTo>
                  <a:pt x="1866345" y="369306"/>
                </a:moveTo>
                <a:lnTo>
                  <a:pt x="1781511" y="369306"/>
                </a:lnTo>
                <a:lnTo>
                  <a:pt x="1781511" y="338319"/>
                </a:lnTo>
                <a:lnTo>
                  <a:pt x="1866345" y="338319"/>
                </a:lnTo>
                <a:lnTo>
                  <a:pt x="1866345" y="369306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93485" y="6213557"/>
            <a:ext cx="447040" cy="435609"/>
          </a:xfrm>
          <a:custGeom>
            <a:avLst/>
            <a:gdLst/>
            <a:ahLst/>
            <a:cxnLst/>
            <a:rect l="l" t="t" r="r" b="b"/>
            <a:pathLst>
              <a:path w="447039" h="435609">
                <a:moveTo>
                  <a:pt x="97533" y="135632"/>
                </a:moveTo>
                <a:lnTo>
                  <a:pt x="6603" y="135632"/>
                </a:lnTo>
                <a:lnTo>
                  <a:pt x="13463" y="91291"/>
                </a:lnTo>
                <a:lnTo>
                  <a:pt x="32954" y="53875"/>
                </a:lnTo>
                <a:lnTo>
                  <a:pt x="63441" y="25066"/>
                </a:lnTo>
                <a:lnTo>
                  <a:pt x="103292" y="6546"/>
                </a:lnTo>
                <a:lnTo>
                  <a:pt x="150872" y="0"/>
                </a:lnTo>
                <a:lnTo>
                  <a:pt x="198948" y="5823"/>
                </a:lnTo>
                <a:lnTo>
                  <a:pt x="239099" y="22448"/>
                </a:lnTo>
                <a:lnTo>
                  <a:pt x="269741" y="48608"/>
                </a:lnTo>
                <a:lnTo>
                  <a:pt x="285984" y="77214"/>
                </a:lnTo>
                <a:lnTo>
                  <a:pt x="150364" y="77214"/>
                </a:lnTo>
                <a:lnTo>
                  <a:pt x="126893" y="82198"/>
                </a:lnTo>
                <a:lnTo>
                  <a:pt x="110423" y="95374"/>
                </a:lnTo>
                <a:lnTo>
                  <a:pt x="100716" y="114074"/>
                </a:lnTo>
                <a:lnTo>
                  <a:pt x="97533" y="135632"/>
                </a:lnTo>
                <a:close/>
              </a:path>
              <a:path w="447039" h="435609">
                <a:moveTo>
                  <a:pt x="294990" y="357623"/>
                </a:moveTo>
                <a:lnTo>
                  <a:pt x="153920" y="357623"/>
                </a:lnTo>
                <a:lnTo>
                  <a:pt x="179914" y="353892"/>
                </a:lnTo>
                <a:lnTo>
                  <a:pt x="199956" y="343399"/>
                </a:lnTo>
                <a:lnTo>
                  <a:pt x="212854" y="327191"/>
                </a:lnTo>
                <a:lnTo>
                  <a:pt x="217418" y="306316"/>
                </a:lnTo>
                <a:lnTo>
                  <a:pt x="212219" y="283488"/>
                </a:lnTo>
                <a:lnTo>
                  <a:pt x="197543" y="266947"/>
                </a:lnTo>
                <a:lnTo>
                  <a:pt x="174771" y="256882"/>
                </a:lnTo>
                <a:lnTo>
                  <a:pt x="145284" y="253485"/>
                </a:lnTo>
                <a:lnTo>
                  <a:pt x="104137" y="253485"/>
                </a:lnTo>
                <a:lnTo>
                  <a:pt x="104137" y="178303"/>
                </a:lnTo>
                <a:lnTo>
                  <a:pt x="145284" y="178303"/>
                </a:lnTo>
                <a:lnTo>
                  <a:pt x="170509" y="174636"/>
                </a:lnTo>
                <a:lnTo>
                  <a:pt x="189352" y="164206"/>
                </a:lnTo>
                <a:lnTo>
                  <a:pt x="201147" y="147871"/>
                </a:lnTo>
                <a:lnTo>
                  <a:pt x="205226" y="126488"/>
                </a:lnTo>
                <a:lnTo>
                  <a:pt x="201512" y="105931"/>
                </a:lnTo>
                <a:lnTo>
                  <a:pt x="190749" y="90421"/>
                </a:lnTo>
                <a:lnTo>
                  <a:pt x="173509" y="80627"/>
                </a:lnTo>
                <a:lnTo>
                  <a:pt x="150364" y="77214"/>
                </a:lnTo>
                <a:lnTo>
                  <a:pt x="285984" y="77214"/>
                </a:lnTo>
                <a:lnTo>
                  <a:pt x="289288" y="83033"/>
                </a:lnTo>
                <a:lnTo>
                  <a:pt x="296156" y="124456"/>
                </a:lnTo>
                <a:lnTo>
                  <a:pt x="290140" y="157634"/>
                </a:lnTo>
                <a:lnTo>
                  <a:pt x="274313" y="184526"/>
                </a:lnTo>
                <a:lnTo>
                  <a:pt x="252009" y="203607"/>
                </a:lnTo>
                <a:lnTo>
                  <a:pt x="226562" y="213354"/>
                </a:lnTo>
                <a:lnTo>
                  <a:pt x="255255" y="222871"/>
                </a:lnTo>
                <a:lnTo>
                  <a:pt x="281234" y="241865"/>
                </a:lnTo>
                <a:lnTo>
                  <a:pt x="300069" y="269717"/>
                </a:lnTo>
                <a:lnTo>
                  <a:pt x="307332" y="305808"/>
                </a:lnTo>
                <a:lnTo>
                  <a:pt x="299619" y="349905"/>
                </a:lnTo>
                <a:lnTo>
                  <a:pt x="294990" y="357623"/>
                </a:lnTo>
                <a:close/>
              </a:path>
              <a:path w="447039" h="435609">
                <a:moveTo>
                  <a:pt x="153920" y="435345"/>
                </a:moveTo>
                <a:lnTo>
                  <a:pt x="103629" y="429424"/>
                </a:lnTo>
                <a:lnTo>
                  <a:pt x="62360" y="412359"/>
                </a:lnTo>
                <a:lnTo>
                  <a:pt x="30844" y="385200"/>
                </a:lnTo>
                <a:lnTo>
                  <a:pt x="9814" y="348995"/>
                </a:lnTo>
                <a:lnTo>
                  <a:pt x="0" y="304792"/>
                </a:lnTo>
                <a:lnTo>
                  <a:pt x="90929" y="304792"/>
                </a:lnTo>
                <a:lnTo>
                  <a:pt x="96843" y="326977"/>
                </a:lnTo>
                <a:lnTo>
                  <a:pt x="109280" y="343589"/>
                </a:lnTo>
                <a:lnTo>
                  <a:pt x="128290" y="354011"/>
                </a:lnTo>
                <a:lnTo>
                  <a:pt x="153920" y="357623"/>
                </a:lnTo>
                <a:lnTo>
                  <a:pt x="294990" y="357623"/>
                </a:lnTo>
                <a:lnTo>
                  <a:pt x="278056" y="385859"/>
                </a:lnTo>
                <a:lnTo>
                  <a:pt x="245008" y="412717"/>
                </a:lnTo>
                <a:lnTo>
                  <a:pt x="202841" y="429529"/>
                </a:lnTo>
                <a:lnTo>
                  <a:pt x="153920" y="435345"/>
                </a:lnTo>
                <a:close/>
              </a:path>
              <a:path w="447039" h="435609">
                <a:moveTo>
                  <a:pt x="396738" y="429249"/>
                </a:moveTo>
                <a:lnTo>
                  <a:pt x="376370" y="425383"/>
                </a:lnTo>
                <a:lnTo>
                  <a:pt x="360290" y="414708"/>
                </a:lnTo>
                <a:lnTo>
                  <a:pt x="349733" y="398603"/>
                </a:lnTo>
                <a:lnTo>
                  <a:pt x="345939" y="378450"/>
                </a:lnTo>
                <a:lnTo>
                  <a:pt x="349733" y="358297"/>
                </a:lnTo>
                <a:lnTo>
                  <a:pt x="360290" y="342192"/>
                </a:lnTo>
                <a:lnTo>
                  <a:pt x="376370" y="331517"/>
                </a:lnTo>
                <a:lnTo>
                  <a:pt x="396738" y="327651"/>
                </a:lnTo>
                <a:lnTo>
                  <a:pt x="416811" y="331517"/>
                </a:lnTo>
                <a:lnTo>
                  <a:pt x="432741" y="342192"/>
                </a:lnTo>
                <a:lnTo>
                  <a:pt x="443242" y="358297"/>
                </a:lnTo>
                <a:lnTo>
                  <a:pt x="447028" y="378450"/>
                </a:lnTo>
                <a:lnTo>
                  <a:pt x="443242" y="398603"/>
                </a:lnTo>
                <a:lnTo>
                  <a:pt x="432741" y="414708"/>
                </a:lnTo>
                <a:lnTo>
                  <a:pt x="416811" y="425383"/>
                </a:lnTo>
                <a:lnTo>
                  <a:pt x="396738" y="429249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921065" y="6204921"/>
            <a:ext cx="1870710" cy="446405"/>
          </a:xfrm>
          <a:custGeom>
            <a:avLst/>
            <a:gdLst/>
            <a:ahLst/>
            <a:cxnLst/>
            <a:rect l="l" t="t" r="r" b="b"/>
            <a:pathLst>
              <a:path w="1870709" h="446404">
                <a:moveTo>
                  <a:pt x="219450" y="176779"/>
                </a:moveTo>
                <a:lnTo>
                  <a:pt x="154956" y="173585"/>
                </a:lnTo>
                <a:lnTo>
                  <a:pt x="100337" y="163661"/>
                </a:lnTo>
                <a:lnTo>
                  <a:pt x="58154" y="146495"/>
                </a:lnTo>
                <a:lnTo>
                  <a:pt x="21335" y="88389"/>
                </a:lnTo>
                <a:lnTo>
                  <a:pt x="30966" y="55203"/>
                </a:lnTo>
                <a:lnTo>
                  <a:pt x="58154" y="30284"/>
                </a:lnTo>
                <a:lnTo>
                  <a:pt x="100337" y="13118"/>
                </a:lnTo>
                <a:lnTo>
                  <a:pt x="154956" y="3194"/>
                </a:lnTo>
                <a:lnTo>
                  <a:pt x="219450" y="0"/>
                </a:lnTo>
                <a:lnTo>
                  <a:pt x="283944" y="3194"/>
                </a:lnTo>
                <a:lnTo>
                  <a:pt x="338563" y="13118"/>
                </a:lnTo>
                <a:lnTo>
                  <a:pt x="380746" y="30284"/>
                </a:lnTo>
                <a:lnTo>
                  <a:pt x="407934" y="55203"/>
                </a:lnTo>
                <a:lnTo>
                  <a:pt x="410636" y="64514"/>
                </a:lnTo>
                <a:lnTo>
                  <a:pt x="219450" y="64514"/>
                </a:lnTo>
                <a:lnTo>
                  <a:pt x="175350" y="65958"/>
                </a:lnTo>
                <a:lnTo>
                  <a:pt x="141728" y="70356"/>
                </a:lnTo>
                <a:lnTo>
                  <a:pt x="120297" y="77801"/>
                </a:lnTo>
                <a:lnTo>
                  <a:pt x="112773" y="88389"/>
                </a:lnTo>
                <a:lnTo>
                  <a:pt x="120297" y="99192"/>
                </a:lnTo>
                <a:lnTo>
                  <a:pt x="141728" y="106613"/>
                </a:lnTo>
                <a:lnTo>
                  <a:pt x="175350" y="110892"/>
                </a:lnTo>
                <a:lnTo>
                  <a:pt x="219450" y="112265"/>
                </a:lnTo>
                <a:lnTo>
                  <a:pt x="410636" y="112265"/>
                </a:lnTo>
                <a:lnTo>
                  <a:pt x="407934" y="121575"/>
                </a:lnTo>
                <a:lnTo>
                  <a:pt x="380746" y="146495"/>
                </a:lnTo>
                <a:lnTo>
                  <a:pt x="338563" y="163661"/>
                </a:lnTo>
                <a:lnTo>
                  <a:pt x="283944" y="173585"/>
                </a:lnTo>
                <a:lnTo>
                  <a:pt x="219450" y="176779"/>
                </a:lnTo>
                <a:close/>
              </a:path>
              <a:path w="1870709" h="446404">
                <a:moveTo>
                  <a:pt x="410636" y="112265"/>
                </a:moveTo>
                <a:lnTo>
                  <a:pt x="219450" y="112265"/>
                </a:lnTo>
                <a:lnTo>
                  <a:pt x="263550" y="110892"/>
                </a:lnTo>
                <a:lnTo>
                  <a:pt x="297172" y="106613"/>
                </a:lnTo>
                <a:lnTo>
                  <a:pt x="318603" y="99192"/>
                </a:lnTo>
                <a:lnTo>
                  <a:pt x="326127" y="88389"/>
                </a:lnTo>
                <a:lnTo>
                  <a:pt x="318603" y="77801"/>
                </a:lnTo>
                <a:lnTo>
                  <a:pt x="297172" y="70356"/>
                </a:lnTo>
                <a:lnTo>
                  <a:pt x="263550" y="65958"/>
                </a:lnTo>
                <a:lnTo>
                  <a:pt x="219450" y="64514"/>
                </a:lnTo>
                <a:lnTo>
                  <a:pt x="410636" y="64514"/>
                </a:lnTo>
                <a:lnTo>
                  <a:pt x="417565" y="88389"/>
                </a:lnTo>
                <a:lnTo>
                  <a:pt x="410636" y="112265"/>
                </a:lnTo>
                <a:close/>
              </a:path>
              <a:path w="1870709" h="446404">
                <a:moveTo>
                  <a:pt x="438901" y="258565"/>
                </a:moveTo>
                <a:lnTo>
                  <a:pt x="0" y="258565"/>
                </a:lnTo>
                <a:lnTo>
                  <a:pt x="0" y="192527"/>
                </a:lnTo>
                <a:lnTo>
                  <a:pt x="438901" y="192527"/>
                </a:lnTo>
                <a:lnTo>
                  <a:pt x="438901" y="258565"/>
                </a:lnTo>
                <a:close/>
              </a:path>
              <a:path w="1870709" h="446404">
                <a:moveTo>
                  <a:pt x="413501" y="440932"/>
                </a:moveTo>
                <a:lnTo>
                  <a:pt x="25399" y="440932"/>
                </a:lnTo>
                <a:lnTo>
                  <a:pt x="25399" y="280916"/>
                </a:lnTo>
                <a:lnTo>
                  <a:pt x="413501" y="280916"/>
                </a:lnTo>
                <a:lnTo>
                  <a:pt x="413501" y="345431"/>
                </a:lnTo>
                <a:lnTo>
                  <a:pt x="110233" y="345431"/>
                </a:lnTo>
                <a:lnTo>
                  <a:pt x="110233" y="376418"/>
                </a:lnTo>
                <a:lnTo>
                  <a:pt x="413501" y="376418"/>
                </a:lnTo>
                <a:lnTo>
                  <a:pt x="413501" y="440932"/>
                </a:lnTo>
                <a:close/>
              </a:path>
              <a:path w="1870709" h="446404">
                <a:moveTo>
                  <a:pt x="413501" y="376418"/>
                </a:moveTo>
                <a:lnTo>
                  <a:pt x="328667" y="376418"/>
                </a:lnTo>
                <a:lnTo>
                  <a:pt x="328667" y="345431"/>
                </a:lnTo>
                <a:lnTo>
                  <a:pt x="413501" y="345431"/>
                </a:lnTo>
                <a:lnTo>
                  <a:pt x="413501" y="376418"/>
                </a:lnTo>
                <a:close/>
              </a:path>
              <a:path w="1870709" h="446404">
                <a:moveTo>
                  <a:pt x="905233" y="249929"/>
                </a:moveTo>
                <a:lnTo>
                  <a:pt x="819383" y="249929"/>
                </a:lnTo>
                <a:lnTo>
                  <a:pt x="819383" y="128520"/>
                </a:lnTo>
                <a:lnTo>
                  <a:pt x="741153" y="128520"/>
                </a:lnTo>
                <a:lnTo>
                  <a:pt x="741153" y="51814"/>
                </a:lnTo>
                <a:lnTo>
                  <a:pt x="819383" y="51814"/>
                </a:lnTo>
                <a:lnTo>
                  <a:pt x="819383" y="7111"/>
                </a:lnTo>
                <a:lnTo>
                  <a:pt x="905233" y="7111"/>
                </a:lnTo>
                <a:lnTo>
                  <a:pt x="905233" y="249929"/>
                </a:lnTo>
                <a:close/>
              </a:path>
              <a:path w="1870709" h="446404">
                <a:moveTo>
                  <a:pt x="482587" y="247897"/>
                </a:moveTo>
                <a:lnTo>
                  <a:pt x="482587" y="170683"/>
                </a:lnTo>
                <a:lnTo>
                  <a:pt x="520325" y="159150"/>
                </a:lnTo>
                <a:lnTo>
                  <a:pt x="551747" y="135474"/>
                </a:lnTo>
                <a:lnTo>
                  <a:pt x="575781" y="101410"/>
                </a:lnTo>
                <a:lnTo>
                  <a:pt x="591354" y="58715"/>
                </a:lnTo>
                <a:lnTo>
                  <a:pt x="597393" y="9143"/>
                </a:lnTo>
                <a:lnTo>
                  <a:pt x="683750" y="14223"/>
                </a:lnTo>
                <a:lnTo>
                  <a:pt x="682806" y="36789"/>
                </a:lnTo>
                <a:lnTo>
                  <a:pt x="680004" y="58736"/>
                </a:lnTo>
                <a:lnTo>
                  <a:pt x="675392" y="80015"/>
                </a:lnTo>
                <a:lnTo>
                  <a:pt x="669019" y="100581"/>
                </a:lnTo>
                <a:lnTo>
                  <a:pt x="765504" y="165603"/>
                </a:lnTo>
                <a:lnTo>
                  <a:pt x="634476" y="165603"/>
                </a:lnTo>
                <a:lnTo>
                  <a:pt x="604385" y="197892"/>
                </a:lnTo>
                <a:lnTo>
                  <a:pt x="568628" y="223133"/>
                </a:lnTo>
                <a:lnTo>
                  <a:pt x="527822" y="240182"/>
                </a:lnTo>
                <a:lnTo>
                  <a:pt x="482587" y="247897"/>
                </a:lnTo>
                <a:close/>
              </a:path>
              <a:path w="1870709" h="446404">
                <a:moveTo>
                  <a:pt x="738613" y="238246"/>
                </a:moveTo>
                <a:lnTo>
                  <a:pt x="634476" y="165603"/>
                </a:lnTo>
                <a:lnTo>
                  <a:pt x="765504" y="165603"/>
                </a:lnTo>
                <a:lnTo>
                  <a:pt x="785856" y="179319"/>
                </a:lnTo>
                <a:lnTo>
                  <a:pt x="738613" y="238246"/>
                </a:lnTo>
                <a:close/>
              </a:path>
              <a:path w="1870709" h="446404">
                <a:moveTo>
                  <a:pt x="711182" y="446012"/>
                </a:moveTo>
                <a:lnTo>
                  <a:pt x="648053" y="442912"/>
                </a:lnTo>
                <a:lnTo>
                  <a:pt x="593605" y="432910"/>
                </a:lnTo>
                <a:lnTo>
                  <a:pt x="550910" y="414960"/>
                </a:lnTo>
                <a:lnTo>
                  <a:pt x="523039" y="388012"/>
                </a:lnTo>
                <a:lnTo>
                  <a:pt x="513067" y="351019"/>
                </a:lnTo>
                <a:lnTo>
                  <a:pt x="523039" y="314025"/>
                </a:lnTo>
                <a:lnTo>
                  <a:pt x="550910" y="287077"/>
                </a:lnTo>
                <a:lnTo>
                  <a:pt x="593605" y="269127"/>
                </a:lnTo>
                <a:lnTo>
                  <a:pt x="648053" y="259126"/>
                </a:lnTo>
                <a:lnTo>
                  <a:pt x="711182" y="256025"/>
                </a:lnTo>
                <a:lnTo>
                  <a:pt x="774310" y="259126"/>
                </a:lnTo>
                <a:lnTo>
                  <a:pt x="828758" y="269127"/>
                </a:lnTo>
                <a:lnTo>
                  <a:pt x="871454" y="287077"/>
                </a:lnTo>
                <a:lnTo>
                  <a:pt x="899324" y="314025"/>
                </a:lnTo>
                <a:lnTo>
                  <a:pt x="901902" y="323587"/>
                </a:lnTo>
                <a:lnTo>
                  <a:pt x="711182" y="323587"/>
                </a:lnTo>
                <a:lnTo>
                  <a:pt x="670027" y="325159"/>
                </a:lnTo>
                <a:lnTo>
                  <a:pt x="636444" y="330064"/>
                </a:lnTo>
                <a:lnTo>
                  <a:pt x="613815" y="338589"/>
                </a:lnTo>
                <a:lnTo>
                  <a:pt x="605520" y="351019"/>
                </a:lnTo>
                <a:lnTo>
                  <a:pt x="613815" y="363663"/>
                </a:lnTo>
                <a:lnTo>
                  <a:pt x="636444" y="372164"/>
                </a:lnTo>
                <a:lnTo>
                  <a:pt x="670027" y="376950"/>
                </a:lnTo>
                <a:lnTo>
                  <a:pt x="711182" y="378450"/>
                </a:lnTo>
                <a:lnTo>
                  <a:pt x="901902" y="378450"/>
                </a:lnTo>
                <a:lnTo>
                  <a:pt x="899324" y="388012"/>
                </a:lnTo>
                <a:lnTo>
                  <a:pt x="871454" y="414960"/>
                </a:lnTo>
                <a:lnTo>
                  <a:pt x="828758" y="432910"/>
                </a:lnTo>
                <a:lnTo>
                  <a:pt x="774310" y="442912"/>
                </a:lnTo>
                <a:lnTo>
                  <a:pt x="711182" y="446012"/>
                </a:lnTo>
                <a:close/>
              </a:path>
              <a:path w="1870709" h="446404">
                <a:moveTo>
                  <a:pt x="901902" y="378450"/>
                </a:moveTo>
                <a:lnTo>
                  <a:pt x="711182" y="378450"/>
                </a:lnTo>
                <a:lnTo>
                  <a:pt x="752337" y="376950"/>
                </a:lnTo>
                <a:lnTo>
                  <a:pt x="785919" y="372164"/>
                </a:lnTo>
                <a:lnTo>
                  <a:pt x="808549" y="363663"/>
                </a:lnTo>
                <a:lnTo>
                  <a:pt x="816843" y="351019"/>
                </a:lnTo>
                <a:lnTo>
                  <a:pt x="808549" y="338589"/>
                </a:lnTo>
                <a:lnTo>
                  <a:pt x="785919" y="330064"/>
                </a:lnTo>
                <a:lnTo>
                  <a:pt x="752337" y="325159"/>
                </a:lnTo>
                <a:lnTo>
                  <a:pt x="711182" y="323587"/>
                </a:lnTo>
                <a:lnTo>
                  <a:pt x="901902" y="323587"/>
                </a:lnTo>
                <a:lnTo>
                  <a:pt x="909297" y="351019"/>
                </a:lnTo>
                <a:lnTo>
                  <a:pt x="901902" y="378450"/>
                </a:lnTo>
                <a:close/>
              </a:path>
              <a:path w="1870709" h="446404">
                <a:moveTo>
                  <a:pt x="1386805" y="328159"/>
                </a:moveTo>
                <a:lnTo>
                  <a:pt x="1300955" y="328159"/>
                </a:lnTo>
                <a:lnTo>
                  <a:pt x="1300955" y="7111"/>
                </a:lnTo>
                <a:lnTo>
                  <a:pt x="1386805" y="7111"/>
                </a:lnTo>
                <a:lnTo>
                  <a:pt x="1386805" y="328159"/>
                </a:lnTo>
                <a:close/>
              </a:path>
              <a:path w="1870709" h="446404">
                <a:moveTo>
                  <a:pt x="1108428" y="267709"/>
                </a:moveTo>
                <a:lnTo>
                  <a:pt x="1061006" y="261743"/>
                </a:lnTo>
                <a:lnTo>
                  <a:pt x="1021534" y="244610"/>
                </a:lnTo>
                <a:lnTo>
                  <a:pt x="991497" y="217455"/>
                </a:lnTo>
                <a:lnTo>
                  <a:pt x="972385" y="181424"/>
                </a:lnTo>
                <a:lnTo>
                  <a:pt x="965683" y="137664"/>
                </a:lnTo>
                <a:lnTo>
                  <a:pt x="972385" y="94099"/>
                </a:lnTo>
                <a:lnTo>
                  <a:pt x="991497" y="58093"/>
                </a:lnTo>
                <a:lnTo>
                  <a:pt x="1021534" y="30865"/>
                </a:lnTo>
                <a:lnTo>
                  <a:pt x="1061006" y="13634"/>
                </a:lnTo>
                <a:lnTo>
                  <a:pt x="1108428" y="7619"/>
                </a:lnTo>
                <a:lnTo>
                  <a:pt x="1155849" y="13634"/>
                </a:lnTo>
                <a:lnTo>
                  <a:pt x="1195322" y="30865"/>
                </a:lnTo>
                <a:lnTo>
                  <a:pt x="1225358" y="58093"/>
                </a:lnTo>
                <a:lnTo>
                  <a:pt x="1236586" y="79246"/>
                </a:lnTo>
                <a:lnTo>
                  <a:pt x="1108428" y="79246"/>
                </a:lnTo>
                <a:lnTo>
                  <a:pt x="1085529" y="83087"/>
                </a:lnTo>
                <a:lnTo>
                  <a:pt x="1067344" y="94358"/>
                </a:lnTo>
                <a:lnTo>
                  <a:pt x="1055351" y="112677"/>
                </a:lnTo>
                <a:lnTo>
                  <a:pt x="1051025" y="137664"/>
                </a:lnTo>
                <a:lnTo>
                  <a:pt x="1055351" y="162651"/>
                </a:lnTo>
                <a:lnTo>
                  <a:pt x="1067344" y="180970"/>
                </a:lnTo>
                <a:lnTo>
                  <a:pt x="1085529" y="192241"/>
                </a:lnTo>
                <a:lnTo>
                  <a:pt x="1108428" y="196083"/>
                </a:lnTo>
                <a:lnTo>
                  <a:pt x="1236695" y="196083"/>
                </a:lnTo>
                <a:lnTo>
                  <a:pt x="1225358" y="217455"/>
                </a:lnTo>
                <a:lnTo>
                  <a:pt x="1195322" y="244610"/>
                </a:lnTo>
                <a:lnTo>
                  <a:pt x="1155849" y="261743"/>
                </a:lnTo>
                <a:lnTo>
                  <a:pt x="1108428" y="267709"/>
                </a:lnTo>
                <a:close/>
              </a:path>
              <a:path w="1870709" h="446404">
                <a:moveTo>
                  <a:pt x="1236695" y="196083"/>
                </a:moveTo>
                <a:lnTo>
                  <a:pt x="1108428" y="196083"/>
                </a:lnTo>
                <a:lnTo>
                  <a:pt x="1131327" y="192241"/>
                </a:lnTo>
                <a:lnTo>
                  <a:pt x="1149511" y="180970"/>
                </a:lnTo>
                <a:lnTo>
                  <a:pt x="1161505" y="162651"/>
                </a:lnTo>
                <a:lnTo>
                  <a:pt x="1165830" y="137664"/>
                </a:lnTo>
                <a:lnTo>
                  <a:pt x="1161505" y="112677"/>
                </a:lnTo>
                <a:lnTo>
                  <a:pt x="1149511" y="94358"/>
                </a:lnTo>
                <a:lnTo>
                  <a:pt x="1131327" y="83087"/>
                </a:lnTo>
                <a:lnTo>
                  <a:pt x="1108428" y="79246"/>
                </a:lnTo>
                <a:lnTo>
                  <a:pt x="1236586" y="79246"/>
                </a:lnTo>
                <a:lnTo>
                  <a:pt x="1244471" y="94099"/>
                </a:lnTo>
                <a:lnTo>
                  <a:pt x="1251172" y="137664"/>
                </a:lnTo>
                <a:lnTo>
                  <a:pt x="1244471" y="181424"/>
                </a:lnTo>
                <a:lnTo>
                  <a:pt x="1236695" y="196083"/>
                </a:lnTo>
                <a:close/>
              </a:path>
              <a:path w="1870709" h="446404">
                <a:moveTo>
                  <a:pt x="1392901" y="440932"/>
                </a:moveTo>
                <a:lnTo>
                  <a:pt x="1003782" y="440932"/>
                </a:lnTo>
                <a:lnTo>
                  <a:pt x="1003782" y="289044"/>
                </a:lnTo>
                <a:lnTo>
                  <a:pt x="1091156" y="289044"/>
                </a:lnTo>
                <a:lnTo>
                  <a:pt x="1091156" y="363718"/>
                </a:lnTo>
                <a:lnTo>
                  <a:pt x="1392901" y="363718"/>
                </a:lnTo>
                <a:lnTo>
                  <a:pt x="1392901" y="440932"/>
                </a:lnTo>
                <a:close/>
              </a:path>
              <a:path w="1870709" h="446404">
                <a:moveTo>
                  <a:pt x="1870409" y="265169"/>
                </a:moveTo>
                <a:lnTo>
                  <a:pt x="1784559" y="265169"/>
                </a:lnTo>
                <a:lnTo>
                  <a:pt x="1784559" y="7111"/>
                </a:lnTo>
                <a:lnTo>
                  <a:pt x="1870409" y="7111"/>
                </a:lnTo>
                <a:lnTo>
                  <a:pt x="1870409" y="265169"/>
                </a:lnTo>
                <a:close/>
              </a:path>
              <a:path w="1870709" h="446404">
                <a:moveTo>
                  <a:pt x="1456399" y="259073"/>
                </a:moveTo>
                <a:lnTo>
                  <a:pt x="1456399" y="180335"/>
                </a:lnTo>
                <a:lnTo>
                  <a:pt x="1494896" y="168286"/>
                </a:lnTo>
                <a:lnTo>
                  <a:pt x="1527249" y="143191"/>
                </a:lnTo>
                <a:lnTo>
                  <a:pt x="1552189" y="107002"/>
                </a:lnTo>
                <a:lnTo>
                  <a:pt x="1568449" y="61669"/>
                </a:lnTo>
                <a:lnTo>
                  <a:pt x="1574760" y="9143"/>
                </a:lnTo>
                <a:lnTo>
                  <a:pt x="1661118" y="14223"/>
                </a:lnTo>
                <a:lnTo>
                  <a:pt x="1659991" y="38781"/>
                </a:lnTo>
                <a:lnTo>
                  <a:pt x="1656673" y="62863"/>
                </a:lnTo>
                <a:lnTo>
                  <a:pt x="1651260" y="86373"/>
                </a:lnTo>
                <a:lnTo>
                  <a:pt x="1643846" y="109217"/>
                </a:lnTo>
                <a:lnTo>
                  <a:pt x="1741333" y="174747"/>
                </a:lnTo>
                <a:lnTo>
                  <a:pt x="1607779" y="174747"/>
                </a:lnTo>
                <a:lnTo>
                  <a:pt x="1577340" y="207854"/>
                </a:lnTo>
                <a:lnTo>
                  <a:pt x="1541424" y="233864"/>
                </a:lnTo>
                <a:lnTo>
                  <a:pt x="1500840" y="251398"/>
                </a:lnTo>
                <a:lnTo>
                  <a:pt x="1456399" y="259073"/>
                </a:lnTo>
                <a:close/>
              </a:path>
              <a:path w="1870709" h="446404">
                <a:moveTo>
                  <a:pt x="1718521" y="251961"/>
                </a:moveTo>
                <a:lnTo>
                  <a:pt x="1607779" y="174747"/>
                </a:lnTo>
                <a:lnTo>
                  <a:pt x="1741333" y="174747"/>
                </a:lnTo>
                <a:lnTo>
                  <a:pt x="1766271" y="191511"/>
                </a:lnTo>
                <a:lnTo>
                  <a:pt x="1718521" y="251961"/>
                </a:lnTo>
                <a:close/>
              </a:path>
              <a:path w="1870709" h="446404">
                <a:moveTo>
                  <a:pt x="1870409" y="446012"/>
                </a:moveTo>
                <a:lnTo>
                  <a:pt x="1783035" y="446012"/>
                </a:lnTo>
                <a:lnTo>
                  <a:pt x="1783035" y="354067"/>
                </a:lnTo>
                <a:lnTo>
                  <a:pt x="1480275" y="354067"/>
                </a:lnTo>
                <a:lnTo>
                  <a:pt x="1480275" y="280408"/>
                </a:lnTo>
                <a:lnTo>
                  <a:pt x="1870409" y="280408"/>
                </a:lnTo>
                <a:lnTo>
                  <a:pt x="1870409" y="446012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990790" y="6209493"/>
            <a:ext cx="2357120" cy="441959"/>
          </a:xfrm>
          <a:custGeom>
            <a:avLst/>
            <a:gdLst/>
            <a:ahLst/>
            <a:cxnLst/>
            <a:rect l="l" t="t" r="r" b="b"/>
            <a:pathLst>
              <a:path w="2357120" h="441959">
                <a:moveTo>
                  <a:pt x="421121" y="323587"/>
                </a:moveTo>
                <a:lnTo>
                  <a:pt x="335271" y="323587"/>
                </a:lnTo>
                <a:lnTo>
                  <a:pt x="335271" y="2539"/>
                </a:lnTo>
                <a:lnTo>
                  <a:pt x="421121" y="2539"/>
                </a:lnTo>
                <a:lnTo>
                  <a:pt x="421121" y="323587"/>
                </a:lnTo>
                <a:close/>
              </a:path>
              <a:path w="2357120" h="441959">
                <a:moveTo>
                  <a:pt x="142744" y="263137"/>
                </a:moveTo>
                <a:lnTo>
                  <a:pt x="95322" y="257171"/>
                </a:lnTo>
                <a:lnTo>
                  <a:pt x="55850" y="240038"/>
                </a:lnTo>
                <a:lnTo>
                  <a:pt x="25813" y="212883"/>
                </a:lnTo>
                <a:lnTo>
                  <a:pt x="6701" y="176852"/>
                </a:lnTo>
                <a:lnTo>
                  <a:pt x="0" y="133092"/>
                </a:lnTo>
                <a:lnTo>
                  <a:pt x="6701" y="89527"/>
                </a:lnTo>
                <a:lnTo>
                  <a:pt x="25813" y="53521"/>
                </a:lnTo>
                <a:lnTo>
                  <a:pt x="55850" y="26293"/>
                </a:lnTo>
                <a:lnTo>
                  <a:pt x="95322" y="9062"/>
                </a:lnTo>
                <a:lnTo>
                  <a:pt x="142744" y="3047"/>
                </a:lnTo>
                <a:lnTo>
                  <a:pt x="190166" y="9062"/>
                </a:lnTo>
                <a:lnTo>
                  <a:pt x="229638" y="26293"/>
                </a:lnTo>
                <a:lnTo>
                  <a:pt x="259674" y="53521"/>
                </a:lnTo>
                <a:lnTo>
                  <a:pt x="270903" y="74674"/>
                </a:lnTo>
                <a:lnTo>
                  <a:pt x="142744" y="74674"/>
                </a:lnTo>
                <a:lnTo>
                  <a:pt x="119845" y="78515"/>
                </a:lnTo>
                <a:lnTo>
                  <a:pt x="101660" y="89786"/>
                </a:lnTo>
                <a:lnTo>
                  <a:pt x="89667" y="108106"/>
                </a:lnTo>
                <a:lnTo>
                  <a:pt x="85341" y="133092"/>
                </a:lnTo>
                <a:lnTo>
                  <a:pt x="89667" y="158079"/>
                </a:lnTo>
                <a:lnTo>
                  <a:pt x="101660" y="176398"/>
                </a:lnTo>
                <a:lnTo>
                  <a:pt x="119845" y="187669"/>
                </a:lnTo>
                <a:lnTo>
                  <a:pt x="142744" y="191511"/>
                </a:lnTo>
                <a:lnTo>
                  <a:pt x="271011" y="191511"/>
                </a:lnTo>
                <a:lnTo>
                  <a:pt x="259674" y="212883"/>
                </a:lnTo>
                <a:lnTo>
                  <a:pt x="229638" y="240038"/>
                </a:lnTo>
                <a:lnTo>
                  <a:pt x="190166" y="257171"/>
                </a:lnTo>
                <a:lnTo>
                  <a:pt x="142744" y="263137"/>
                </a:lnTo>
                <a:close/>
              </a:path>
              <a:path w="2357120" h="441959">
                <a:moveTo>
                  <a:pt x="271011" y="191511"/>
                </a:moveTo>
                <a:lnTo>
                  <a:pt x="142744" y="191511"/>
                </a:lnTo>
                <a:lnTo>
                  <a:pt x="165643" y="187669"/>
                </a:lnTo>
                <a:lnTo>
                  <a:pt x="183827" y="176398"/>
                </a:lnTo>
                <a:lnTo>
                  <a:pt x="195821" y="158079"/>
                </a:lnTo>
                <a:lnTo>
                  <a:pt x="200147" y="133092"/>
                </a:lnTo>
                <a:lnTo>
                  <a:pt x="195821" y="108106"/>
                </a:lnTo>
                <a:lnTo>
                  <a:pt x="183827" y="89786"/>
                </a:lnTo>
                <a:lnTo>
                  <a:pt x="165643" y="78515"/>
                </a:lnTo>
                <a:lnTo>
                  <a:pt x="142744" y="74674"/>
                </a:lnTo>
                <a:lnTo>
                  <a:pt x="270903" y="74674"/>
                </a:lnTo>
                <a:lnTo>
                  <a:pt x="278787" y="89527"/>
                </a:lnTo>
                <a:lnTo>
                  <a:pt x="285488" y="133092"/>
                </a:lnTo>
                <a:lnTo>
                  <a:pt x="278787" y="176852"/>
                </a:lnTo>
                <a:lnTo>
                  <a:pt x="271011" y="191511"/>
                </a:lnTo>
                <a:close/>
              </a:path>
              <a:path w="2357120" h="441959">
                <a:moveTo>
                  <a:pt x="427217" y="436361"/>
                </a:moveTo>
                <a:lnTo>
                  <a:pt x="38099" y="436361"/>
                </a:lnTo>
                <a:lnTo>
                  <a:pt x="38099" y="284472"/>
                </a:lnTo>
                <a:lnTo>
                  <a:pt x="125472" y="284472"/>
                </a:lnTo>
                <a:lnTo>
                  <a:pt x="125472" y="359147"/>
                </a:lnTo>
                <a:lnTo>
                  <a:pt x="427217" y="359147"/>
                </a:lnTo>
                <a:lnTo>
                  <a:pt x="427217" y="436361"/>
                </a:lnTo>
                <a:close/>
              </a:path>
              <a:path w="2357120" h="441959">
                <a:moveTo>
                  <a:pt x="896597" y="148332"/>
                </a:moveTo>
                <a:lnTo>
                  <a:pt x="810239" y="148332"/>
                </a:lnTo>
                <a:lnTo>
                  <a:pt x="810239" y="72134"/>
                </a:lnTo>
                <a:lnTo>
                  <a:pt x="510527" y="72134"/>
                </a:lnTo>
                <a:lnTo>
                  <a:pt x="510527" y="2539"/>
                </a:lnTo>
                <a:lnTo>
                  <a:pt x="896597" y="2539"/>
                </a:lnTo>
                <a:lnTo>
                  <a:pt x="896597" y="148332"/>
                </a:lnTo>
                <a:close/>
              </a:path>
              <a:path w="2357120" h="441959">
                <a:moveTo>
                  <a:pt x="714738" y="168651"/>
                </a:moveTo>
                <a:lnTo>
                  <a:pt x="628380" y="168651"/>
                </a:lnTo>
                <a:lnTo>
                  <a:pt x="628380" y="104137"/>
                </a:lnTo>
                <a:lnTo>
                  <a:pt x="714738" y="104137"/>
                </a:lnTo>
                <a:lnTo>
                  <a:pt x="714738" y="168651"/>
                </a:lnTo>
                <a:close/>
              </a:path>
              <a:path w="2357120" h="441959">
                <a:moveTo>
                  <a:pt x="924028" y="237230"/>
                </a:moveTo>
                <a:lnTo>
                  <a:pt x="485127" y="237230"/>
                </a:lnTo>
                <a:lnTo>
                  <a:pt x="485127" y="168651"/>
                </a:lnTo>
                <a:lnTo>
                  <a:pt x="924028" y="168651"/>
                </a:lnTo>
                <a:lnTo>
                  <a:pt x="924028" y="237230"/>
                </a:lnTo>
                <a:close/>
              </a:path>
              <a:path w="2357120" h="441959">
                <a:moveTo>
                  <a:pt x="704578" y="441440"/>
                </a:moveTo>
                <a:lnTo>
                  <a:pt x="639109" y="438275"/>
                </a:lnTo>
                <a:lnTo>
                  <a:pt x="584368" y="428306"/>
                </a:lnTo>
                <a:lnTo>
                  <a:pt x="542550" y="410827"/>
                </a:lnTo>
                <a:lnTo>
                  <a:pt x="506463" y="350511"/>
                </a:lnTo>
                <a:lnTo>
                  <a:pt x="515850" y="315890"/>
                </a:lnTo>
                <a:lnTo>
                  <a:pt x="542550" y="290194"/>
                </a:lnTo>
                <a:lnTo>
                  <a:pt x="584368" y="272716"/>
                </a:lnTo>
                <a:lnTo>
                  <a:pt x="639109" y="262747"/>
                </a:lnTo>
                <a:lnTo>
                  <a:pt x="704578" y="259581"/>
                </a:lnTo>
                <a:lnTo>
                  <a:pt x="770047" y="262747"/>
                </a:lnTo>
                <a:lnTo>
                  <a:pt x="824788" y="272716"/>
                </a:lnTo>
                <a:lnTo>
                  <a:pt x="866606" y="290194"/>
                </a:lnTo>
                <a:lnTo>
                  <a:pt x="893305" y="315890"/>
                </a:lnTo>
                <a:lnTo>
                  <a:pt x="895668" y="324603"/>
                </a:lnTo>
                <a:lnTo>
                  <a:pt x="704578" y="324603"/>
                </a:lnTo>
                <a:lnTo>
                  <a:pt x="661335" y="326223"/>
                </a:lnTo>
                <a:lnTo>
                  <a:pt x="627618" y="331080"/>
                </a:lnTo>
                <a:lnTo>
                  <a:pt x="605711" y="339176"/>
                </a:lnTo>
                <a:lnTo>
                  <a:pt x="597901" y="350511"/>
                </a:lnTo>
                <a:lnTo>
                  <a:pt x="605711" y="362060"/>
                </a:lnTo>
                <a:lnTo>
                  <a:pt x="627618" y="370132"/>
                </a:lnTo>
                <a:lnTo>
                  <a:pt x="661335" y="374870"/>
                </a:lnTo>
                <a:lnTo>
                  <a:pt x="704578" y="376418"/>
                </a:lnTo>
                <a:lnTo>
                  <a:pt x="895668" y="376418"/>
                </a:lnTo>
                <a:lnTo>
                  <a:pt x="893305" y="385131"/>
                </a:lnTo>
                <a:lnTo>
                  <a:pt x="866606" y="410827"/>
                </a:lnTo>
                <a:lnTo>
                  <a:pt x="824788" y="428306"/>
                </a:lnTo>
                <a:lnTo>
                  <a:pt x="770047" y="438275"/>
                </a:lnTo>
                <a:lnTo>
                  <a:pt x="704578" y="441440"/>
                </a:lnTo>
                <a:close/>
              </a:path>
              <a:path w="2357120" h="441959">
                <a:moveTo>
                  <a:pt x="895668" y="376418"/>
                </a:moveTo>
                <a:lnTo>
                  <a:pt x="704578" y="376418"/>
                </a:lnTo>
                <a:lnTo>
                  <a:pt x="747820" y="374870"/>
                </a:lnTo>
                <a:lnTo>
                  <a:pt x="781538" y="370132"/>
                </a:lnTo>
                <a:lnTo>
                  <a:pt x="803445" y="362060"/>
                </a:lnTo>
                <a:lnTo>
                  <a:pt x="811255" y="350511"/>
                </a:lnTo>
                <a:lnTo>
                  <a:pt x="803445" y="339176"/>
                </a:lnTo>
                <a:lnTo>
                  <a:pt x="781538" y="331080"/>
                </a:lnTo>
                <a:lnTo>
                  <a:pt x="747820" y="326223"/>
                </a:lnTo>
                <a:lnTo>
                  <a:pt x="704578" y="324603"/>
                </a:lnTo>
                <a:lnTo>
                  <a:pt x="895668" y="324603"/>
                </a:lnTo>
                <a:lnTo>
                  <a:pt x="902693" y="350511"/>
                </a:lnTo>
                <a:lnTo>
                  <a:pt x="895668" y="376418"/>
                </a:lnTo>
                <a:close/>
              </a:path>
              <a:path w="2357120" h="441959">
                <a:moveTo>
                  <a:pt x="1388329" y="436361"/>
                </a:moveTo>
                <a:lnTo>
                  <a:pt x="1302479" y="436361"/>
                </a:lnTo>
                <a:lnTo>
                  <a:pt x="1302479" y="2539"/>
                </a:lnTo>
                <a:lnTo>
                  <a:pt x="1388329" y="2539"/>
                </a:lnTo>
                <a:lnTo>
                  <a:pt x="1388329" y="436361"/>
                </a:lnTo>
                <a:close/>
              </a:path>
              <a:path w="2357120" h="441959">
                <a:moveTo>
                  <a:pt x="1265904" y="91437"/>
                </a:moveTo>
                <a:lnTo>
                  <a:pt x="988543" y="91437"/>
                </a:lnTo>
                <a:lnTo>
                  <a:pt x="988543" y="12699"/>
                </a:lnTo>
                <a:lnTo>
                  <a:pt x="1265904" y="12699"/>
                </a:lnTo>
                <a:lnTo>
                  <a:pt x="1265904" y="91437"/>
                </a:lnTo>
                <a:close/>
              </a:path>
              <a:path w="2357120" h="441959">
                <a:moveTo>
                  <a:pt x="976351" y="416041"/>
                </a:moveTo>
                <a:lnTo>
                  <a:pt x="976351" y="329683"/>
                </a:lnTo>
                <a:lnTo>
                  <a:pt x="1006353" y="319232"/>
                </a:lnTo>
                <a:lnTo>
                  <a:pt x="1032474" y="295686"/>
                </a:lnTo>
                <a:lnTo>
                  <a:pt x="1054137" y="260089"/>
                </a:lnTo>
                <a:lnTo>
                  <a:pt x="1070762" y="213486"/>
                </a:lnTo>
                <a:lnTo>
                  <a:pt x="1081770" y="156921"/>
                </a:lnTo>
                <a:lnTo>
                  <a:pt x="1086584" y="91437"/>
                </a:lnTo>
                <a:lnTo>
                  <a:pt x="1172942" y="91437"/>
                </a:lnTo>
                <a:lnTo>
                  <a:pt x="1171704" y="120202"/>
                </a:lnTo>
                <a:lnTo>
                  <a:pt x="1169513" y="147824"/>
                </a:lnTo>
                <a:lnTo>
                  <a:pt x="1166370" y="174303"/>
                </a:lnTo>
                <a:lnTo>
                  <a:pt x="1162274" y="199639"/>
                </a:lnTo>
                <a:lnTo>
                  <a:pt x="1235829" y="295140"/>
                </a:lnTo>
                <a:lnTo>
                  <a:pt x="1132811" y="295140"/>
                </a:lnTo>
                <a:lnTo>
                  <a:pt x="1102864" y="346534"/>
                </a:lnTo>
                <a:lnTo>
                  <a:pt x="1066201" y="384355"/>
                </a:lnTo>
                <a:lnTo>
                  <a:pt x="1023729" y="407794"/>
                </a:lnTo>
                <a:lnTo>
                  <a:pt x="976351" y="416041"/>
                </a:lnTo>
                <a:close/>
              </a:path>
              <a:path w="2357120" h="441959">
                <a:moveTo>
                  <a:pt x="1220185" y="414009"/>
                </a:moveTo>
                <a:lnTo>
                  <a:pt x="1132811" y="295140"/>
                </a:lnTo>
                <a:lnTo>
                  <a:pt x="1235829" y="295140"/>
                </a:lnTo>
                <a:lnTo>
                  <a:pt x="1288255" y="363210"/>
                </a:lnTo>
                <a:lnTo>
                  <a:pt x="1220185" y="414009"/>
                </a:lnTo>
                <a:close/>
              </a:path>
              <a:path w="2357120" h="441959">
                <a:moveTo>
                  <a:pt x="1869901" y="161539"/>
                </a:moveTo>
                <a:lnTo>
                  <a:pt x="1478751" y="161539"/>
                </a:lnTo>
                <a:lnTo>
                  <a:pt x="1478751" y="0"/>
                </a:lnTo>
                <a:lnTo>
                  <a:pt x="1564600" y="0"/>
                </a:lnTo>
                <a:lnTo>
                  <a:pt x="1564600" y="96009"/>
                </a:lnTo>
                <a:lnTo>
                  <a:pt x="1869901" y="96009"/>
                </a:lnTo>
                <a:lnTo>
                  <a:pt x="1869901" y="161539"/>
                </a:lnTo>
                <a:close/>
              </a:path>
              <a:path w="2357120" h="441959">
                <a:moveTo>
                  <a:pt x="1891236" y="251961"/>
                </a:moveTo>
                <a:lnTo>
                  <a:pt x="1452335" y="251961"/>
                </a:lnTo>
                <a:lnTo>
                  <a:pt x="1452335" y="185923"/>
                </a:lnTo>
                <a:lnTo>
                  <a:pt x="1891236" y="185923"/>
                </a:lnTo>
                <a:lnTo>
                  <a:pt x="1891236" y="251961"/>
                </a:lnTo>
                <a:close/>
              </a:path>
              <a:path w="2357120" h="441959">
                <a:moveTo>
                  <a:pt x="1671786" y="441440"/>
                </a:moveTo>
                <a:lnTo>
                  <a:pt x="1606316" y="438563"/>
                </a:lnTo>
                <a:lnTo>
                  <a:pt x="1551576" y="429395"/>
                </a:lnTo>
                <a:lnTo>
                  <a:pt x="1509758" y="413131"/>
                </a:lnTo>
                <a:lnTo>
                  <a:pt x="1473671" y="356099"/>
                </a:lnTo>
                <a:lnTo>
                  <a:pt x="1483058" y="323230"/>
                </a:lnTo>
                <a:lnTo>
                  <a:pt x="1509758" y="299066"/>
                </a:lnTo>
                <a:lnTo>
                  <a:pt x="1551576" y="282802"/>
                </a:lnTo>
                <a:lnTo>
                  <a:pt x="1606316" y="273634"/>
                </a:lnTo>
                <a:lnTo>
                  <a:pt x="1671786" y="270757"/>
                </a:lnTo>
                <a:lnTo>
                  <a:pt x="1737255" y="273634"/>
                </a:lnTo>
                <a:lnTo>
                  <a:pt x="1791996" y="282802"/>
                </a:lnTo>
                <a:lnTo>
                  <a:pt x="1833813" y="299066"/>
                </a:lnTo>
                <a:lnTo>
                  <a:pt x="1860513" y="323230"/>
                </a:lnTo>
                <a:lnTo>
                  <a:pt x="1863807" y="334763"/>
                </a:lnTo>
                <a:lnTo>
                  <a:pt x="1671786" y="334763"/>
                </a:lnTo>
                <a:lnTo>
                  <a:pt x="1628543" y="335954"/>
                </a:lnTo>
                <a:lnTo>
                  <a:pt x="1594826" y="339716"/>
                </a:lnTo>
                <a:lnTo>
                  <a:pt x="1572919" y="346336"/>
                </a:lnTo>
                <a:lnTo>
                  <a:pt x="1565108" y="356099"/>
                </a:lnTo>
                <a:lnTo>
                  <a:pt x="1572919" y="366076"/>
                </a:lnTo>
                <a:lnTo>
                  <a:pt x="1594826" y="372672"/>
                </a:lnTo>
                <a:lnTo>
                  <a:pt x="1628543" y="376315"/>
                </a:lnTo>
                <a:lnTo>
                  <a:pt x="1671786" y="377434"/>
                </a:lnTo>
                <a:lnTo>
                  <a:pt x="1863807" y="377434"/>
                </a:lnTo>
                <a:lnTo>
                  <a:pt x="1860513" y="388967"/>
                </a:lnTo>
                <a:lnTo>
                  <a:pt x="1833813" y="413131"/>
                </a:lnTo>
                <a:lnTo>
                  <a:pt x="1791996" y="429395"/>
                </a:lnTo>
                <a:lnTo>
                  <a:pt x="1737255" y="438563"/>
                </a:lnTo>
                <a:lnTo>
                  <a:pt x="1671786" y="441440"/>
                </a:lnTo>
                <a:close/>
              </a:path>
              <a:path w="2357120" h="441959">
                <a:moveTo>
                  <a:pt x="1863807" y="377434"/>
                </a:moveTo>
                <a:lnTo>
                  <a:pt x="1671786" y="377434"/>
                </a:lnTo>
                <a:lnTo>
                  <a:pt x="1715028" y="376315"/>
                </a:lnTo>
                <a:lnTo>
                  <a:pt x="1748746" y="372672"/>
                </a:lnTo>
                <a:lnTo>
                  <a:pt x="1770653" y="366076"/>
                </a:lnTo>
                <a:lnTo>
                  <a:pt x="1778463" y="356099"/>
                </a:lnTo>
                <a:lnTo>
                  <a:pt x="1770653" y="346336"/>
                </a:lnTo>
                <a:lnTo>
                  <a:pt x="1748746" y="339716"/>
                </a:lnTo>
                <a:lnTo>
                  <a:pt x="1715028" y="335954"/>
                </a:lnTo>
                <a:lnTo>
                  <a:pt x="1671786" y="334763"/>
                </a:lnTo>
                <a:lnTo>
                  <a:pt x="1863807" y="334763"/>
                </a:lnTo>
                <a:lnTo>
                  <a:pt x="1869901" y="356099"/>
                </a:lnTo>
                <a:lnTo>
                  <a:pt x="1863807" y="377434"/>
                </a:lnTo>
                <a:close/>
              </a:path>
              <a:path w="2357120" h="441959">
                <a:moveTo>
                  <a:pt x="2356553" y="436361"/>
                </a:moveTo>
                <a:lnTo>
                  <a:pt x="2270703" y="436361"/>
                </a:lnTo>
                <a:lnTo>
                  <a:pt x="2270703" y="2539"/>
                </a:lnTo>
                <a:lnTo>
                  <a:pt x="2356553" y="2539"/>
                </a:lnTo>
                <a:lnTo>
                  <a:pt x="2356553" y="436361"/>
                </a:lnTo>
                <a:close/>
              </a:path>
              <a:path w="2357120" h="441959">
                <a:moveTo>
                  <a:pt x="2086303" y="287012"/>
                </a:moveTo>
                <a:lnTo>
                  <a:pt x="2040865" y="280522"/>
                </a:lnTo>
                <a:lnTo>
                  <a:pt x="2002595" y="261914"/>
                </a:lnTo>
                <a:lnTo>
                  <a:pt x="1973177" y="232479"/>
                </a:lnTo>
                <a:lnTo>
                  <a:pt x="1954292" y="193510"/>
                </a:lnTo>
                <a:lnTo>
                  <a:pt x="1947623" y="146300"/>
                </a:lnTo>
                <a:lnTo>
                  <a:pt x="1954292" y="99090"/>
                </a:lnTo>
                <a:lnTo>
                  <a:pt x="1973177" y="60121"/>
                </a:lnTo>
                <a:lnTo>
                  <a:pt x="2002595" y="30686"/>
                </a:lnTo>
                <a:lnTo>
                  <a:pt x="2040865" y="12077"/>
                </a:lnTo>
                <a:lnTo>
                  <a:pt x="2086303" y="5587"/>
                </a:lnTo>
                <a:lnTo>
                  <a:pt x="2131494" y="12077"/>
                </a:lnTo>
                <a:lnTo>
                  <a:pt x="2169613" y="30686"/>
                </a:lnTo>
                <a:lnTo>
                  <a:pt x="2198955" y="60121"/>
                </a:lnTo>
                <a:lnTo>
                  <a:pt x="2209684" y="82293"/>
                </a:lnTo>
                <a:lnTo>
                  <a:pt x="2086303" y="82293"/>
                </a:lnTo>
                <a:lnTo>
                  <a:pt x="2062999" y="87151"/>
                </a:lnTo>
                <a:lnTo>
                  <a:pt x="2045410" y="100581"/>
                </a:lnTo>
                <a:lnTo>
                  <a:pt x="2034298" y="120869"/>
                </a:lnTo>
                <a:lnTo>
                  <a:pt x="2030425" y="146300"/>
                </a:lnTo>
                <a:lnTo>
                  <a:pt x="2034298" y="171945"/>
                </a:lnTo>
                <a:lnTo>
                  <a:pt x="2045410" y="192209"/>
                </a:lnTo>
                <a:lnTo>
                  <a:pt x="2062999" y="205520"/>
                </a:lnTo>
                <a:lnTo>
                  <a:pt x="2086303" y="210306"/>
                </a:lnTo>
                <a:lnTo>
                  <a:pt x="2209684" y="210306"/>
                </a:lnTo>
                <a:lnTo>
                  <a:pt x="2198955" y="232479"/>
                </a:lnTo>
                <a:lnTo>
                  <a:pt x="2169613" y="261914"/>
                </a:lnTo>
                <a:lnTo>
                  <a:pt x="2131494" y="280522"/>
                </a:lnTo>
                <a:lnTo>
                  <a:pt x="2086303" y="287012"/>
                </a:lnTo>
                <a:close/>
              </a:path>
              <a:path w="2357120" h="441959">
                <a:moveTo>
                  <a:pt x="2209684" y="210306"/>
                </a:moveTo>
                <a:lnTo>
                  <a:pt x="2086303" y="210306"/>
                </a:lnTo>
                <a:lnTo>
                  <a:pt x="2109393" y="205520"/>
                </a:lnTo>
                <a:lnTo>
                  <a:pt x="2127006" y="192209"/>
                </a:lnTo>
                <a:lnTo>
                  <a:pt x="2138237" y="171945"/>
                </a:lnTo>
                <a:lnTo>
                  <a:pt x="2142182" y="146300"/>
                </a:lnTo>
                <a:lnTo>
                  <a:pt x="2138237" y="120869"/>
                </a:lnTo>
                <a:lnTo>
                  <a:pt x="2127006" y="100581"/>
                </a:lnTo>
                <a:lnTo>
                  <a:pt x="2109393" y="87151"/>
                </a:lnTo>
                <a:lnTo>
                  <a:pt x="2086303" y="82293"/>
                </a:lnTo>
                <a:lnTo>
                  <a:pt x="2209684" y="82293"/>
                </a:lnTo>
                <a:lnTo>
                  <a:pt x="2217811" y="99090"/>
                </a:lnTo>
                <a:lnTo>
                  <a:pt x="2224476" y="146300"/>
                </a:lnTo>
                <a:lnTo>
                  <a:pt x="2217811" y="193510"/>
                </a:lnTo>
                <a:lnTo>
                  <a:pt x="2209684" y="210306"/>
                </a:lnTo>
                <a:close/>
              </a:path>
              <a:path w="2357120" h="441959">
                <a:moveTo>
                  <a:pt x="2129990" y="416041"/>
                </a:moveTo>
                <a:lnTo>
                  <a:pt x="1935939" y="416041"/>
                </a:lnTo>
                <a:lnTo>
                  <a:pt x="1935939" y="335779"/>
                </a:lnTo>
                <a:lnTo>
                  <a:pt x="2133546" y="335779"/>
                </a:lnTo>
                <a:lnTo>
                  <a:pt x="2164232" y="334795"/>
                </a:lnTo>
                <a:lnTo>
                  <a:pt x="2194632" y="331715"/>
                </a:lnTo>
                <a:lnTo>
                  <a:pt x="2222555" y="326350"/>
                </a:lnTo>
                <a:lnTo>
                  <a:pt x="2245811" y="318508"/>
                </a:lnTo>
                <a:lnTo>
                  <a:pt x="2245811" y="397754"/>
                </a:lnTo>
                <a:lnTo>
                  <a:pt x="2222428" y="405754"/>
                </a:lnTo>
                <a:lnTo>
                  <a:pt x="2193997" y="411469"/>
                </a:lnTo>
                <a:lnTo>
                  <a:pt x="2162517" y="414898"/>
                </a:lnTo>
                <a:lnTo>
                  <a:pt x="2129990" y="41604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545960" y="6198825"/>
            <a:ext cx="923925" cy="452120"/>
          </a:xfrm>
          <a:custGeom>
            <a:avLst/>
            <a:gdLst/>
            <a:ahLst/>
            <a:cxnLst/>
            <a:rect l="l" t="t" r="r" b="b"/>
            <a:pathLst>
              <a:path w="923925" h="452120">
                <a:moveTo>
                  <a:pt x="188463" y="24891"/>
                </a:moveTo>
                <a:lnTo>
                  <a:pt x="100073" y="24891"/>
                </a:lnTo>
                <a:lnTo>
                  <a:pt x="100073" y="0"/>
                </a:lnTo>
                <a:lnTo>
                  <a:pt x="188463" y="0"/>
                </a:lnTo>
                <a:lnTo>
                  <a:pt x="188463" y="24891"/>
                </a:lnTo>
                <a:close/>
              </a:path>
              <a:path w="923925" h="452120">
                <a:moveTo>
                  <a:pt x="289552" y="77214"/>
                </a:moveTo>
                <a:lnTo>
                  <a:pt x="0" y="77214"/>
                </a:lnTo>
                <a:lnTo>
                  <a:pt x="0" y="24891"/>
                </a:lnTo>
                <a:lnTo>
                  <a:pt x="289552" y="24891"/>
                </a:lnTo>
                <a:lnTo>
                  <a:pt x="289552" y="77214"/>
                </a:lnTo>
                <a:close/>
              </a:path>
              <a:path w="923925" h="452120">
                <a:moveTo>
                  <a:pt x="409437" y="268217"/>
                </a:moveTo>
                <a:lnTo>
                  <a:pt x="323587" y="268217"/>
                </a:lnTo>
                <a:lnTo>
                  <a:pt x="323587" y="13207"/>
                </a:lnTo>
                <a:lnTo>
                  <a:pt x="409437" y="13207"/>
                </a:lnTo>
                <a:lnTo>
                  <a:pt x="409437" y="82293"/>
                </a:lnTo>
                <a:lnTo>
                  <a:pt x="459220" y="82293"/>
                </a:lnTo>
                <a:lnTo>
                  <a:pt x="459220" y="160016"/>
                </a:lnTo>
                <a:lnTo>
                  <a:pt x="409437" y="160016"/>
                </a:lnTo>
                <a:lnTo>
                  <a:pt x="409437" y="268217"/>
                </a:lnTo>
                <a:close/>
              </a:path>
              <a:path w="923925" h="452120">
                <a:moveTo>
                  <a:pt x="186939" y="215894"/>
                </a:moveTo>
                <a:lnTo>
                  <a:pt x="102613" y="215894"/>
                </a:lnTo>
                <a:lnTo>
                  <a:pt x="102613" y="201670"/>
                </a:lnTo>
                <a:lnTo>
                  <a:pt x="67260" y="194709"/>
                </a:lnTo>
                <a:lnTo>
                  <a:pt x="40004" y="182938"/>
                </a:lnTo>
                <a:lnTo>
                  <a:pt x="22462" y="166310"/>
                </a:lnTo>
                <a:lnTo>
                  <a:pt x="16255" y="144776"/>
                </a:lnTo>
                <a:lnTo>
                  <a:pt x="25915" y="118559"/>
                </a:lnTo>
                <a:lnTo>
                  <a:pt x="52767" y="100010"/>
                </a:lnTo>
                <a:lnTo>
                  <a:pt x="93620" y="88985"/>
                </a:lnTo>
                <a:lnTo>
                  <a:pt x="145284" y="85341"/>
                </a:lnTo>
                <a:lnTo>
                  <a:pt x="196948" y="88985"/>
                </a:lnTo>
                <a:lnTo>
                  <a:pt x="237801" y="100010"/>
                </a:lnTo>
                <a:lnTo>
                  <a:pt x="264653" y="118559"/>
                </a:lnTo>
                <a:lnTo>
                  <a:pt x="270382" y="134108"/>
                </a:lnTo>
                <a:lnTo>
                  <a:pt x="145284" y="134108"/>
                </a:lnTo>
                <a:lnTo>
                  <a:pt x="124861" y="134775"/>
                </a:lnTo>
                <a:lnTo>
                  <a:pt x="109153" y="136775"/>
                </a:lnTo>
                <a:lnTo>
                  <a:pt x="99065" y="140109"/>
                </a:lnTo>
                <a:lnTo>
                  <a:pt x="95501" y="144776"/>
                </a:lnTo>
                <a:lnTo>
                  <a:pt x="99065" y="149443"/>
                </a:lnTo>
                <a:lnTo>
                  <a:pt x="109153" y="152777"/>
                </a:lnTo>
                <a:lnTo>
                  <a:pt x="124861" y="154777"/>
                </a:lnTo>
                <a:lnTo>
                  <a:pt x="145284" y="155444"/>
                </a:lnTo>
                <a:lnTo>
                  <a:pt x="271196" y="155444"/>
                </a:lnTo>
                <a:lnTo>
                  <a:pt x="268018" y="166318"/>
                </a:lnTo>
                <a:lnTo>
                  <a:pt x="250247" y="183002"/>
                </a:lnTo>
                <a:lnTo>
                  <a:pt x="222665" y="194924"/>
                </a:lnTo>
                <a:lnTo>
                  <a:pt x="186939" y="202178"/>
                </a:lnTo>
                <a:lnTo>
                  <a:pt x="186939" y="215894"/>
                </a:lnTo>
                <a:close/>
              </a:path>
              <a:path w="923925" h="452120">
                <a:moveTo>
                  <a:pt x="271196" y="155444"/>
                </a:moveTo>
                <a:lnTo>
                  <a:pt x="145284" y="155444"/>
                </a:lnTo>
                <a:lnTo>
                  <a:pt x="165707" y="154777"/>
                </a:lnTo>
                <a:lnTo>
                  <a:pt x="181414" y="152777"/>
                </a:lnTo>
                <a:lnTo>
                  <a:pt x="191503" y="149443"/>
                </a:lnTo>
                <a:lnTo>
                  <a:pt x="195067" y="144776"/>
                </a:lnTo>
                <a:lnTo>
                  <a:pt x="191503" y="140109"/>
                </a:lnTo>
                <a:lnTo>
                  <a:pt x="181414" y="136775"/>
                </a:lnTo>
                <a:lnTo>
                  <a:pt x="165707" y="134775"/>
                </a:lnTo>
                <a:lnTo>
                  <a:pt x="145284" y="134108"/>
                </a:lnTo>
                <a:lnTo>
                  <a:pt x="270382" y="134108"/>
                </a:lnTo>
                <a:lnTo>
                  <a:pt x="274313" y="144776"/>
                </a:lnTo>
                <a:lnTo>
                  <a:pt x="271196" y="155444"/>
                </a:lnTo>
                <a:close/>
              </a:path>
              <a:path w="923925" h="452120">
                <a:moveTo>
                  <a:pt x="184907" y="268217"/>
                </a:moveTo>
                <a:lnTo>
                  <a:pt x="1015" y="268217"/>
                </a:lnTo>
                <a:lnTo>
                  <a:pt x="1015" y="215894"/>
                </a:lnTo>
                <a:lnTo>
                  <a:pt x="186939" y="215894"/>
                </a:lnTo>
                <a:lnTo>
                  <a:pt x="217545" y="215085"/>
                </a:lnTo>
                <a:lnTo>
                  <a:pt x="247770" y="212465"/>
                </a:lnTo>
                <a:lnTo>
                  <a:pt x="275519" y="207750"/>
                </a:lnTo>
                <a:lnTo>
                  <a:pt x="298696" y="200654"/>
                </a:lnTo>
                <a:lnTo>
                  <a:pt x="298696" y="252469"/>
                </a:lnTo>
                <a:lnTo>
                  <a:pt x="275630" y="259859"/>
                </a:lnTo>
                <a:lnTo>
                  <a:pt x="247897" y="264724"/>
                </a:lnTo>
                <a:lnTo>
                  <a:pt x="217116" y="267399"/>
                </a:lnTo>
                <a:lnTo>
                  <a:pt x="184907" y="268217"/>
                </a:lnTo>
                <a:close/>
              </a:path>
              <a:path w="923925" h="452120">
                <a:moveTo>
                  <a:pt x="414517" y="447028"/>
                </a:moveTo>
                <a:lnTo>
                  <a:pt x="26415" y="447028"/>
                </a:lnTo>
                <a:lnTo>
                  <a:pt x="26415" y="344923"/>
                </a:lnTo>
                <a:lnTo>
                  <a:pt x="325111" y="344923"/>
                </a:lnTo>
                <a:lnTo>
                  <a:pt x="325111" y="329683"/>
                </a:lnTo>
                <a:lnTo>
                  <a:pt x="25399" y="329683"/>
                </a:lnTo>
                <a:lnTo>
                  <a:pt x="25399" y="283456"/>
                </a:lnTo>
                <a:lnTo>
                  <a:pt x="409437" y="283456"/>
                </a:lnTo>
                <a:lnTo>
                  <a:pt x="409437" y="385054"/>
                </a:lnTo>
                <a:lnTo>
                  <a:pt x="110741" y="385054"/>
                </a:lnTo>
                <a:lnTo>
                  <a:pt x="110741" y="400294"/>
                </a:lnTo>
                <a:lnTo>
                  <a:pt x="414517" y="400294"/>
                </a:lnTo>
                <a:lnTo>
                  <a:pt x="414517" y="447028"/>
                </a:lnTo>
                <a:close/>
              </a:path>
              <a:path w="923925" h="452120">
                <a:moveTo>
                  <a:pt x="650223" y="202686"/>
                </a:moveTo>
                <a:lnTo>
                  <a:pt x="565389" y="202686"/>
                </a:lnTo>
                <a:lnTo>
                  <a:pt x="565389" y="162555"/>
                </a:lnTo>
                <a:lnTo>
                  <a:pt x="540458" y="150340"/>
                </a:lnTo>
                <a:lnTo>
                  <a:pt x="521766" y="134934"/>
                </a:lnTo>
                <a:lnTo>
                  <a:pt x="510027" y="116194"/>
                </a:lnTo>
                <a:lnTo>
                  <a:pt x="505955" y="93977"/>
                </a:lnTo>
                <a:lnTo>
                  <a:pt x="515586" y="60844"/>
                </a:lnTo>
                <a:lnTo>
                  <a:pt x="542774" y="36050"/>
                </a:lnTo>
                <a:lnTo>
                  <a:pt x="584957" y="19035"/>
                </a:lnTo>
                <a:lnTo>
                  <a:pt x="639576" y="9237"/>
                </a:lnTo>
                <a:lnTo>
                  <a:pt x="704070" y="6095"/>
                </a:lnTo>
                <a:lnTo>
                  <a:pt x="768564" y="9237"/>
                </a:lnTo>
                <a:lnTo>
                  <a:pt x="823183" y="19035"/>
                </a:lnTo>
                <a:lnTo>
                  <a:pt x="865366" y="36050"/>
                </a:lnTo>
                <a:lnTo>
                  <a:pt x="892554" y="60844"/>
                </a:lnTo>
                <a:lnTo>
                  <a:pt x="895245" y="70102"/>
                </a:lnTo>
                <a:lnTo>
                  <a:pt x="704070" y="70102"/>
                </a:lnTo>
                <a:lnTo>
                  <a:pt x="659970" y="71546"/>
                </a:lnTo>
                <a:lnTo>
                  <a:pt x="626348" y="75944"/>
                </a:lnTo>
                <a:lnTo>
                  <a:pt x="604917" y="83389"/>
                </a:lnTo>
                <a:lnTo>
                  <a:pt x="597393" y="93977"/>
                </a:lnTo>
                <a:lnTo>
                  <a:pt x="604917" y="104780"/>
                </a:lnTo>
                <a:lnTo>
                  <a:pt x="626348" y="112201"/>
                </a:lnTo>
                <a:lnTo>
                  <a:pt x="659970" y="116479"/>
                </a:lnTo>
                <a:lnTo>
                  <a:pt x="704070" y="117853"/>
                </a:lnTo>
                <a:lnTo>
                  <a:pt x="897074" y="117853"/>
                </a:lnTo>
                <a:lnTo>
                  <a:pt x="886374" y="134934"/>
                </a:lnTo>
                <a:lnTo>
                  <a:pt x="867682" y="150340"/>
                </a:lnTo>
                <a:lnTo>
                  <a:pt x="842750" y="162555"/>
                </a:lnTo>
                <a:lnTo>
                  <a:pt x="842750" y="179827"/>
                </a:lnTo>
                <a:lnTo>
                  <a:pt x="650223" y="179827"/>
                </a:lnTo>
                <a:lnTo>
                  <a:pt x="650223" y="202686"/>
                </a:lnTo>
                <a:close/>
              </a:path>
              <a:path w="923925" h="452120">
                <a:moveTo>
                  <a:pt x="897074" y="117853"/>
                </a:moveTo>
                <a:lnTo>
                  <a:pt x="704070" y="117853"/>
                </a:lnTo>
                <a:lnTo>
                  <a:pt x="748170" y="116479"/>
                </a:lnTo>
                <a:lnTo>
                  <a:pt x="781792" y="112201"/>
                </a:lnTo>
                <a:lnTo>
                  <a:pt x="803223" y="104780"/>
                </a:lnTo>
                <a:lnTo>
                  <a:pt x="810747" y="93977"/>
                </a:lnTo>
                <a:lnTo>
                  <a:pt x="803223" y="83389"/>
                </a:lnTo>
                <a:lnTo>
                  <a:pt x="781792" y="75944"/>
                </a:lnTo>
                <a:lnTo>
                  <a:pt x="748170" y="71546"/>
                </a:lnTo>
                <a:lnTo>
                  <a:pt x="704070" y="70102"/>
                </a:lnTo>
                <a:lnTo>
                  <a:pt x="895245" y="70102"/>
                </a:lnTo>
                <a:lnTo>
                  <a:pt x="902185" y="93977"/>
                </a:lnTo>
                <a:lnTo>
                  <a:pt x="898113" y="116194"/>
                </a:lnTo>
                <a:lnTo>
                  <a:pt x="897074" y="117853"/>
                </a:lnTo>
                <a:close/>
              </a:path>
              <a:path w="923925" h="452120">
                <a:moveTo>
                  <a:pt x="704070" y="181859"/>
                </a:moveTo>
                <a:lnTo>
                  <a:pt x="690084" y="181756"/>
                </a:lnTo>
                <a:lnTo>
                  <a:pt x="676385" y="181414"/>
                </a:lnTo>
                <a:lnTo>
                  <a:pt x="663066" y="180787"/>
                </a:lnTo>
                <a:lnTo>
                  <a:pt x="650223" y="179827"/>
                </a:lnTo>
                <a:lnTo>
                  <a:pt x="757917" y="179827"/>
                </a:lnTo>
                <a:lnTo>
                  <a:pt x="745074" y="180787"/>
                </a:lnTo>
                <a:lnTo>
                  <a:pt x="731755" y="181414"/>
                </a:lnTo>
                <a:lnTo>
                  <a:pt x="718055" y="181756"/>
                </a:lnTo>
                <a:lnTo>
                  <a:pt x="704070" y="181859"/>
                </a:lnTo>
                <a:close/>
              </a:path>
              <a:path w="923925" h="452120">
                <a:moveTo>
                  <a:pt x="842750" y="202686"/>
                </a:moveTo>
                <a:lnTo>
                  <a:pt x="757917" y="202686"/>
                </a:lnTo>
                <a:lnTo>
                  <a:pt x="757917" y="179827"/>
                </a:lnTo>
                <a:lnTo>
                  <a:pt x="842750" y="179827"/>
                </a:lnTo>
                <a:lnTo>
                  <a:pt x="842750" y="202686"/>
                </a:lnTo>
                <a:close/>
              </a:path>
              <a:path w="923925" h="452120">
                <a:moveTo>
                  <a:pt x="923520" y="267709"/>
                </a:moveTo>
                <a:lnTo>
                  <a:pt x="484619" y="267709"/>
                </a:lnTo>
                <a:lnTo>
                  <a:pt x="484619" y="202686"/>
                </a:lnTo>
                <a:lnTo>
                  <a:pt x="923520" y="202686"/>
                </a:lnTo>
                <a:lnTo>
                  <a:pt x="923520" y="267709"/>
                </a:lnTo>
                <a:close/>
              </a:path>
              <a:path w="923925" h="452120">
                <a:moveTo>
                  <a:pt x="704070" y="452108"/>
                </a:moveTo>
                <a:lnTo>
                  <a:pt x="638601" y="449284"/>
                </a:lnTo>
                <a:lnTo>
                  <a:pt x="583860" y="440242"/>
                </a:lnTo>
                <a:lnTo>
                  <a:pt x="542042" y="424128"/>
                </a:lnTo>
                <a:lnTo>
                  <a:pt x="505955" y="367274"/>
                </a:lnTo>
                <a:lnTo>
                  <a:pt x="515342" y="334458"/>
                </a:lnTo>
                <a:lnTo>
                  <a:pt x="542042" y="310420"/>
                </a:lnTo>
                <a:lnTo>
                  <a:pt x="583860" y="294307"/>
                </a:lnTo>
                <a:lnTo>
                  <a:pt x="638601" y="285265"/>
                </a:lnTo>
                <a:lnTo>
                  <a:pt x="704070" y="282440"/>
                </a:lnTo>
                <a:lnTo>
                  <a:pt x="769539" y="285265"/>
                </a:lnTo>
                <a:lnTo>
                  <a:pt x="824280" y="294307"/>
                </a:lnTo>
                <a:lnTo>
                  <a:pt x="866098" y="310420"/>
                </a:lnTo>
                <a:lnTo>
                  <a:pt x="892797" y="334458"/>
                </a:lnTo>
                <a:lnTo>
                  <a:pt x="896227" y="346447"/>
                </a:lnTo>
                <a:lnTo>
                  <a:pt x="704070" y="346447"/>
                </a:lnTo>
                <a:lnTo>
                  <a:pt x="660827" y="347558"/>
                </a:lnTo>
                <a:lnTo>
                  <a:pt x="627110" y="351146"/>
                </a:lnTo>
                <a:lnTo>
                  <a:pt x="605203" y="357591"/>
                </a:lnTo>
                <a:lnTo>
                  <a:pt x="597393" y="367274"/>
                </a:lnTo>
                <a:lnTo>
                  <a:pt x="605203" y="377172"/>
                </a:lnTo>
                <a:lnTo>
                  <a:pt x="627110" y="383593"/>
                </a:lnTo>
                <a:lnTo>
                  <a:pt x="660827" y="387062"/>
                </a:lnTo>
                <a:lnTo>
                  <a:pt x="704070" y="388102"/>
                </a:lnTo>
                <a:lnTo>
                  <a:pt x="896227" y="388102"/>
                </a:lnTo>
                <a:lnTo>
                  <a:pt x="892797" y="400090"/>
                </a:lnTo>
                <a:lnTo>
                  <a:pt x="866098" y="424128"/>
                </a:lnTo>
                <a:lnTo>
                  <a:pt x="824280" y="440242"/>
                </a:lnTo>
                <a:lnTo>
                  <a:pt x="769539" y="449284"/>
                </a:lnTo>
                <a:lnTo>
                  <a:pt x="704070" y="452108"/>
                </a:lnTo>
                <a:close/>
              </a:path>
              <a:path w="923925" h="452120">
                <a:moveTo>
                  <a:pt x="896227" y="388102"/>
                </a:moveTo>
                <a:lnTo>
                  <a:pt x="704070" y="388102"/>
                </a:lnTo>
                <a:lnTo>
                  <a:pt x="747312" y="387062"/>
                </a:lnTo>
                <a:lnTo>
                  <a:pt x="781030" y="383593"/>
                </a:lnTo>
                <a:lnTo>
                  <a:pt x="802937" y="377172"/>
                </a:lnTo>
                <a:lnTo>
                  <a:pt x="810747" y="367274"/>
                </a:lnTo>
                <a:lnTo>
                  <a:pt x="802937" y="357591"/>
                </a:lnTo>
                <a:lnTo>
                  <a:pt x="781030" y="351146"/>
                </a:lnTo>
                <a:lnTo>
                  <a:pt x="747312" y="347558"/>
                </a:lnTo>
                <a:lnTo>
                  <a:pt x="704070" y="346447"/>
                </a:lnTo>
                <a:lnTo>
                  <a:pt x="896227" y="346447"/>
                </a:lnTo>
                <a:lnTo>
                  <a:pt x="902185" y="367274"/>
                </a:lnTo>
                <a:lnTo>
                  <a:pt x="896227" y="388102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649629" y="6198825"/>
            <a:ext cx="943610" cy="452120"/>
          </a:xfrm>
          <a:custGeom>
            <a:avLst/>
            <a:gdLst/>
            <a:ahLst/>
            <a:cxnLst/>
            <a:rect l="l" t="t" r="r" b="b"/>
            <a:pathLst>
              <a:path w="943609" h="452120">
                <a:moveTo>
                  <a:pt x="190495" y="42670"/>
                </a:moveTo>
                <a:lnTo>
                  <a:pt x="103121" y="42670"/>
                </a:lnTo>
                <a:lnTo>
                  <a:pt x="103121" y="5587"/>
                </a:lnTo>
                <a:lnTo>
                  <a:pt x="190495" y="5587"/>
                </a:lnTo>
                <a:lnTo>
                  <a:pt x="190495" y="42670"/>
                </a:lnTo>
                <a:close/>
              </a:path>
              <a:path w="943609" h="452120">
                <a:moveTo>
                  <a:pt x="281932" y="108201"/>
                </a:moveTo>
                <a:lnTo>
                  <a:pt x="0" y="108201"/>
                </a:lnTo>
                <a:lnTo>
                  <a:pt x="0" y="42670"/>
                </a:lnTo>
                <a:lnTo>
                  <a:pt x="281932" y="42670"/>
                </a:lnTo>
                <a:lnTo>
                  <a:pt x="281932" y="108201"/>
                </a:lnTo>
                <a:close/>
              </a:path>
              <a:path w="943609" h="452120">
                <a:moveTo>
                  <a:pt x="423153" y="336795"/>
                </a:moveTo>
                <a:lnTo>
                  <a:pt x="338827" y="336795"/>
                </a:lnTo>
                <a:lnTo>
                  <a:pt x="338827" y="270757"/>
                </a:lnTo>
                <a:lnTo>
                  <a:pt x="296664" y="270757"/>
                </a:lnTo>
                <a:lnTo>
                  <a:pt x="296664" y="199131"/>
                </a:lnTo>
                <a:lnTo>
                  <a:pt x="338827" y="199131"/>
                </a:lnTo>
                <a:lnTo>
                  <a:pt x="338827" y="162555"/>
                </a:lnTo>
                <a:lnTo>
                  <a:pt x="296664" y="162555"/>
                </a:lnTo>
                <a:lnTo>
                  <a:pt x="296664" y="90929"/>
                </a:lnTo>
                <a:lnTo>
                  <a:pt x="338827" y="90929"/>
                </a:lnTo>
                <a:lnTo>
                  <a:pt x="338827" y="13207"/>
                </a:lnTo>
                <a:lnTo>
                  <a:pt x="423153" y="13207"/>
                </a:lnTo>
                <a:lnTo>
                  <a:pt x="423153" y="336795"/>
                </a:lnTo>
                <a:close/>
              </a:path>
              <a:path w="943609" h="452120">
                <a:moveTo>
                  <a:pt x="146808" y="300728"/>
                </a:moveTo>
                <a:lnTo>
                  <a:pt x="95977" y="294966"/>
                </a:lnTo>
                <a:lnTo>
                  <a:pt x="54481" y="277869"/>
                </a:lnTo>
                <a:lnTo>
                  <a:pt x="26510" y="249723"/>
                </a:lnTo>
                <a:lnTo>
                  <a:pt x="16255" y="210814"/>
                </a:lnTo>
                <a:lnTo>
                  <a:pt x="26510" y="171906"/>
                </a:lnTo>
                <a:lnTo>
                  <a:pt x="54481" y="143760"/>
                </a:lnTo>
                <a:lnTo>
                  <a:pt x="95977" y="126663"/>
                </a:lnTo>
                <a:lnTo>
                  <a:pt x="146808" y="120900"/>
                </a:lnTo>
                <a:lnTo>
                  <a:pt x="197638" y="126663"/>
                </a:lnTo>
                <a:lnTo>
                  <a:pt x="239135" y="143760"/>
                </a:lnTo>
                <a:lnTo>
                  <a:pt x="267106" y="171906"/>
                </a:lnTo>
                <a:lnTo>
                  <a:pt x="269997" y="182875"/>
                </a:lnTo>
                <a:lnTo>
                  <a:pt x="146808" y="182875"/>
                </a:lnTo>
                <a:lnTo>
                  <a:pt x="126036" y="185097"/>
                </a:lnTo>
                <a:lnTo>
                  <a:pt x="110550" y="191130"/>
                </a:lnTo>
                <a:lnTo>
                  <a:pt x="100875" y="200020"/>
                </a:lnTo>
                <a:lnTo>
                  <a:pt x="97533" y="210814"/>
                </a:lnTo>
                <a:lnTo>
                  <a:pt x="100875" y="221609"/>
                </a:lnTo>
                <a:lnTo>
                  <a:pt x="110550" y="230499"/>
                </a:lnTo>
                <a:lnTo>
                  <a:pt x="126036" y="236531"/>
                </a:lnTo>
                <a:lnTo>
                  <a:pt x="146808" y="238754"/>
                </a:lnTo>
                <a:lnTo>
                  <a:pt x="269997" y="238754"/>
                </a:lnTo>
                <a:lnTo>
                  <a:pt x="267106" y="249723"/>
                </a:lnTo>
                <a:lnTo>
                  <a:pt x="239135" y="277869"/>
                </a:lnTo>
                <a:lnTo>
                  <a:pt x="197638" y="294966"/>
                </a:lnTo>
                <a:lnTo>
                  <a:pt x="146808" y="300728"/>
                </a:lnTo>
                <a:close/>
              </a:path>
              <a:path w="943609" h="452120">
                <a:moveTo>
                  <a:pt x="269997" y="238754"/>
                </a:moveTo>
                <a:lnTo>
                  <a:pt x="146808" y="238754"/>
                </a:lnTo>
                <a:lnTo>
                  <a:pt x="167580" y="236531"/>
                </a:lnTo>
                <a:lnTo>
                  <a:pt x="183065" y="230499"/>
                </a:lnTo>
                <a:lnTo>
                  <a:pt x="192741" y="221609"/>
                </a:lnTo>
                <a:lnTo>
                  <a:pt x="196083" y="210814"/>
                </a:lnTo>
                <a:lnTo>
                  <a:pt x="192741" y="200020"/>
                </a:lnTo>
                <a:lnTo>
                  <a:pt x="183065" y="191130"/>
                </a:lnTo>
                <a:lnTo>
                  <a:pt x="167580" y="185097"/>
                </a:lnTo>
                <a:lnTo>
                  <a:pt x="146808" y="182875"/>
                </a:lnTo>
                <a:lnTo>
                  <a:pt x="269997" y="182875"/>
                </a:lnTo>
                <a:lnTo>
                  <a:pt x="277361" y="210814"/>
                </a:lnTo>
                <a:lnTo>
                  <a:pt x="269997" y="238754"/>
                </a:lnTo>
                <a:close/>
              </a:path>
              <a:path w="943609" h="452120">
                <a:moveTo>
                  <a:pt x="429249" y="447028"/>
                </a:moveTo>
                <a:lnTo>
                  <a:pt x="35051" y="447028"/>
                </a:lnTo>
                <a:lnTo>
                  <a:pt x="35051" y="313428"/>
                </a:lnTo>
                <a:lnTo>
                  <a:pt x="121916" y="313428"/>
                </a:lnTo>
                <a:lnTo>
                  <a:pt x="121916" y="372354"/>
                </a:lnTo>
                <a:lnTo>
                  <a:pt x="429249" y="372354"/>
                </a:lnTo>
                <a:lnTo>
                  <a:pt x="429249" y="447028"/>
                </a:lnTo>
                <a:close/>
              </a:path>
              <a:path w="943609" h="452120">
                <a:moveTo>
                  <a:pt x="672575" y="26923"/>
                </a:moveTo>
                <a:lnTo>
                  <a:pt x="584185" y="26923"/>
                </a:lnTo>
                <a:lnTo>
                  <a:pt x="584185" y="0"/>
                </a:lnTo>
                <a:lnTo>
                  <a:pt x="672575" y="0"/>
                </a:lnTo>
                <a:lnTo>
                  <a:pt x="672575" y="26923"/>
                </a:lnTo>
                <a:close/>
              </a:path>
              <a:path w="943609" h="452120">
                <a:moveTo>
                  <a:pt x="773664" y="83817"/>
                </a:moveTo>
                <a:lnTo>
                  <a:pt x="484111" y="83817"/>
                </a:lnTo>
                <a:lnTo>
                  <a:pt x="484111" y="26923"/>
                </a:lnTo>
                <a:lnTo>
                  <a:pt x="773664" y="26923"/>
                </a:lnTo>
                <a:lnTo>
                  <a:pt x="773664" y="83817"/>
                </a:lnTo>
                <a:close/>
              </a:path>
              <a:path w="943609" h="452120">
                <a:moveTo>
                  <a:pt x="893549" y="301744"/>
                </a:moveTo>
                <a:lnTo>
                  <a:pt x="807699" y="301744"/>
                </a:lnTo>
                <a:lnTo>
                  <a:pt x="807699" y="13207"/>
                </a:lnTo>
                <a:lnTo>
                  <a:pt x="893549" y="13207"/>
                </a:lnTo>
                <a:lnTo>
                  <a:pt x="893549" y="101597"/>
                </a:lnTo>
                <a:lnTo>
                  <a:pt x="943332" y="101597"/>
                </a:lnTo>
                <a:lnTo>
                  <a:pt x="943332" y="181351"/>
                </a:lnTo>
                <a:lnTo>
                  <a:pt x="893549" y="181351"/>
                </a:lnTo>
                <a:lnTo>
                  <a:pt x="893549" y="301744"/>
                </a:lnTo>
                <a:close/>
              </a:path>
              <a:path w="943609" h="452120">
                <a:moveTo>
                  <a:pt x="671051" y="236214"/>
                </a:moveTo>
                <a:lnTo>
                  <a:pt x="586725" y="236214"/>
                </a:lnTo>
                <a:lnTo>
                  <a:pt x="586725" y="218942"/>
                </a:lnTo>
                <a:lnTo>
                  <a:pt x="551372" y="211473"/>
                </a:lnTo>
                <a:lnTo>
                  <a:pt x="524115" y="198813"/>
                </a:lnTo>
                <a:lnTo>
                  <a:pt x="506574" y="180724"/>
                </a:lnTo>
                <a:lnTo>
                  <a:pt x="500367" y="156968"/>
                </a:lnTo>
                <a:lnTo>
                  <a:pt x="510027" y="128242"/>
                </a:lnTo>
                <a:lnTo>
                  <a:pt x="536879" y="108137"/>
                </a:lnTo>
                <a:lnTo>
                  <a:pt x="577732" y="96319"/>
                </a:lnTo>
                <a:lnTo>
                  <a:pt x="629396" y="92453"/>
                </a:lnTo>
                <a:lnTo>
                  <a:pt x="681060" y="96319"/>
                </a:lnTo>
                <a:lnTo>
                  <a:pt x="721913" y="108137"/>
                </a:lnTo>
                <a:lnTo>
                  <a:pt x="748765" y="128242"/>
                </a:lnTo>
                <a:lnTo>
                  <a:pt x="754496" y="145284"/>
                </a:lnTo>
                <a:lnTo>
                  <a:pt x="629396" y="145284"/>
                </a:lnTo>
                <a:lnTo>
                  <a:pt x="609052" y="145966"/>
                </a:lnTo>
                <a:lnTo>
                  <a:pt x="593519" y="148078"/>
                </a:lnTo>
                <a:lnTo>
                  <a:pt x="583605" y="151713"/>
                </a:lnTo>
                <a:lnTo>
                  <a:pt x="580121" y="156968"/>
                </a:lnTo>
                <a:lnTo>
                  <a:pt x="583605" y="162222"/>
                </a:lnTo>
                <a:lnTo>
                  <a:pt x="593519" y="165857"/>
                </a:lnTo>
                <a:lnTo>
                  <a:pt x="609052" y="167969"/>
                </a:lnTo>
                <a:lnTo>
                  <a:pt x="629396" y="168651"/>
                </a:lnTo>
                <a:lnTo>
                  <a:pt x="755366" y="168651"/>
                </a:lnTo>
                <a:lnTo>
                  <a:pt x="752130" y="181010"/>
                </a:lnTo>
                <a:lnTo>
                  <a:pt x="734359" y="199194"/>
                </a:lnTo>
                <a:lnTo>
                  <a:pt x="706777" y="211759"/>
                </a:lnTo>
                <a:lnTo>
                  <a:pt x="671051" y="218942"/>
                </a:lnTo>
                <a:lnTo>
                  <a:pt x="671051" y="236214"/>
                </a:lnTo>
                <a:close/>
              </a:path>
              <a:path w="943609" h="452120">
                <a:moveTo>
                  <a:pt x="755366" y="168651"/>
                </a:moveTo>
                <a:lnTo>
                  <a:pt x="629396" y="168651"/>
                </a:lnTo>
                <a:lnTo>
                  <a:pt x="649739" y="167969"/>
                </a:lnTo>
                <a:lnTo>
                  <a:pt x="665272" y="165857"/>
                </a:lnTo>
                <a:lnTo>
                  <a:pt x="675186" y="162222"/>
                </a:lnTo>
                <a:lnTo>
                  <a:pt x="678671" y="156968"/>
                </a:lnTo>
                <a:lnTo>
                  <a:pt x="675186" y="151713"/>
                </a:lnTo>
                <a:lnTo>
                  <a:pt x="665272" y="148078"/>
                </a:lnTo>
                <a:lnTo>
                  <a:pt x="649739" y="145966"/>
                </a:lnTo>
                <a:lnTo>
                  <a:pt x="629396" y="145284"/>
                </a:lnTo>
                <a:lnTo>
                  <a:pt x="754496" y="145284"/>
                </a:lnTo>
                <a:lnTo>
                  <a:pt x="758425" y="156968"/>
                </a:lnTo>
                <a:lnTo>
                  <a:pt x="755366" y="168651"/>
                </a:lnTo>
                <a:close/>
              </a:path>
              <a:path w="943609" h="452120">
                <a:moveTo>
                  <a:pt x="669019" y="294632"/>
                </a:moveTo>
                <a:lnTo>
                  <a:pt x="485127" y="294632"/>
                </a:lnTo>
                <a:lnTo>
                  <a:pt x="485127" y="236214"/>
                </a:lnTo>
                <a:lnTo>
                  <a:pt x="671051" y="236214"/>
                </a:lnTo>
                <a:lnTo>
                  <a:pt x="701657" y="235396"/>
                </a:lnTo>
                <a:lnTo>
                  <a:pt x="731882" y="232721"/>
                </a:lnTo>
                <a:lnTo>
                  <a:pt x="759631" y="227856"/>
                </a:lnTo>
                <a:lnTo>
                  <a:pt x="782808" y="220466"/>
                </a:lnTo>
                <a:lnTo>
                  <a:pt x="782808" y="278885"/>
                </a:lnTo>
                <a:lnTo>
                  <a:pt x="759742" y="286274"/>
                </a:lnTo>
                <a:lnTo>
                  <a:pt x="732009" y="291140"/>
                </a:lnTo>
                <a:lnTo>
                  <a:pt x="701228" y="293815"/>
                </a:lnTo>
                <a:lnTo>
                  <a:pt x="669019" y="294632"/>
                </a:lnTo>
                <a:close/>
              </a:path>
              <a:path w="943609" h="452120">
                <a:moveTo>
                  <a:pt x="703562" y="452108"/>
                </a:moveTo>
                <a:lnTo>
                  <a:pt x="636512" y="449483"/>
                </a:lnTo>
                <a:lnTo>
                  <a:pt x="582409" y="441347"/>
                </a:lnTo>
                <a:lnTo>
                  <a:pt x="542376" y="427310"/>
                </a:lnTo>
                <a:lnTo>
                  <a:pt x="509003" y="379974"/>
                </a:lnTo>
                <a:lnTo>
                  <a:pt x="517533" y="352965"/>
                </a:lnTo>
                <a:lnTo>
                  <a:pt x="542376" y="332638"/>
                </a:lnTo>
                <a:lnTo>
                  <a:pt x="582409" y="318601"/>
                </a:lnTo>
                <a:lnTo>
                  <a:pt x="636512" y="310465"/>
                </a:lnTo>
                <a:lnTo>
                  <a:pt x="703562" y="307840"/>
                </a:lnTo>
                <a:lnTo>
                  <a:pt x="770364" y="310465"/>
                </a:lnTo>
                <a:lnTo>
                  <a:pt x="824317" y="318601"/>
                </a:lnTo>
                <a:lnTo>
                  <a:pt x="864273" y="332638"/>
                </a:lnTo>
                <a:lnTo>
                  <a:pt x="889087" y="352965"/>
                </a:lnTo>
                <a:lnTo>
                  <a:pt x="893123" y="365750"/>
                </a:lnTo>
                <a:lnTo>
                  <a:pt x="703562" y="365750"/>
                </a:lnTo>
                <a:lnTo>
                  <a:pt x="657287" y="366544"/>
                </a:lnTo>
                <a:lnTo>
                  <a:pt x="624824" y="369052"/>
                </a:lnTo>
                <a:lnTo>
                  <a:pt x="605695" y="373465"/>
                </a:lnTo>
                <a:lnTo>
                  <a:pt x="599425" y="379974"/>
                </a:lnTo>
                <a:lnTo>
                  <a:pt x="605695" y="386483"/>
                </a:lnTo>
                <a:lnTo>
                  <a:pt x="624824" y="390896"/>
                </a:lnTo>
                <a:lnTo>
                  <a:pt x="657287" y="393404"/>
                </a:lnTo>
                <a:lnTo>
                  <a:pt x="703562" y="394198"/>
                </a:lnTo>
                <a:lnTo>
                  <a:pt x="893123" y="394198"/>
                </a:lnTo>
                <a:lnTo>
                  <a:pt x="889087" y="406983"/>
                </a:lnTo>
                <a:lnTo>
                  <a:pt x="864273" y="427310"/>
                </a:lnTo>
                <a:lnTo>
                  <a:pt x="824317" y="441347"/>
                </a:lnTo>
                <a:lnTo>
                  <a:pt x="770364" y="449483"/>
                </a:lnTo>
                <a:lnTo>
                  <a:pt x="703562" y="452108"/>
                </a:lnTo>
                <a:close/>
              </a:path>
              <a:path w="943609" h="452120">
                <a:moveTo>
                  <a:pt x="893123" y="394198"/>
                </a:moveTo>
                <a:lnTo>
                  <a:pt x="703562" y="394198"/>
                </a:lnTo>
                <a:lnTo>
                  <a:pt x="749543" y="393404"/>
                </a:lnTo>
                <a:lnTo>
                  <a:pt x="781855" y="390896"/>
                </a:lnTo>
                <a:lnTo>
                  <a:pt x="800929" y="386483"/>
                </a:lnTo>
                <a:lnTo>
                  <a:pt x="807191" y="379974"/>
                </a:lnTo>
                <a:lnTo>
                  <a:pt x="800929" y="373465"/>
                </a:lnTo>
                <a:lnTo>
                  <a:pt x="781855" y="369052"/>
                </a:lnTo>
                <a:lnTo>
                  <a:pt x="749543" y="366544"/>
                </a:lnTo>
                <a:lnTo>
                  <a:pt x="703562" y="365750"/>
                </a:lnTo>
                <a:lnTo>
                  <a:pt x="893123" y="365750"/>
                </a:lnTo>
                <a:lnTo>
                  <a:pt x="897613" y="379974"/>
                </a:lnTo>
                <a:lnTo>
                  <a:pt x="893123" y="394198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745" y="9682288"/>
            <a:ext cx="18261330" cy="605155"/>
          </a:xfrm>
          <a:custGeom>
            <a:avLst/>
            <a:gdLst/>
            <a:ahLst/>
            <a:cxnLst/>
            <a:rect l="l" t="t" r="r" b="b"/>
            <a:pathLst>
              <a:path w="18261330" h="605154">
                <a:moveTo>
                  <a:pt x="18261143" y="604711"/>
                </a:moveTo>
                <a:lnTo>
                  <a:pt x="0" y="604711"/>
                </a:lnTo>
                <a:lnTo>
                  <a:pt x="564033" y="0"/>
                </a:lnTo>
                <a:lnTo>
                  <a:pt x="17659786" y="0"/>
                </a:lnTo>
                <a:lnTo>
                  <a:pt x="18261143" y="60471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733" y="0"/>
            <a:ext cx="615950" cy="10287000"/>
          </a:xfrm>
          <a:custGeom>
            <a:avLst/>
            <a:gdLst/>
            <a:ahLst/>
            <a:cxnLst/>
            <a:rect l="l" t="t" r="r" b="b"/>
            <a:pathLst>
              <a:path w="615950" h="10287000">
                <a:moveTo>
                  <a:pt x="8398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6453" y="0"/>
                </a:lnTo>
                <a:lnTo>
                  <a:pt x="615619" y="660790"/>
                </a:lnTo>
                <a:lnTo>
                  <a:pt x="615619" y="9666007"/>
                </a:lnTo>
                <a:lnTo>
                  <a:pt x="8398" y="10287000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508" y="0"/>
            <a:ext cx="18265140" cy="623570"/>
          </a:xfrm>
          <a:custGeom>
            <a:avLst/>
            <a:gdLst/>
            <a:ahLst/>
            <a:cxnLst/>
            <a:rect l="l" t="t" r="r" b="b"/>
            <a:pathLst>
              <a:path w="18265140" h="623570">
                <a:moveTo>
                  <a:pt x="17698877" y="623245"/>
                </a:moveTo>
                <a:lnTo>
                  <a:pt x="603124" y="623245"/>
                </a:lnTo>
                <a:lnTo>
                  <a:pt x="0" y="0"/>
                </a:lnTo>
                <a:lnTo>
                  <a:pt x="18264567" y="0"/>
                </a:lnTo>
                <a:lnTo>
                  <a:pt x="17698877" y="623245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671811" y="0"/>
            <a:ext cx="615950" cy="10287000"/>
          </a:xfrm>
          <a:custGeom>
            <a:avLst/>
            <a:gdLst/>
            <a:ahLst/>
            <a:cxnLst/>
            <a:rect l="l" t="t" r="r" b="b"/>
            <a:pathLst>
              <a:path w="615950" h="10287000">
                <a:moveTo>
                  <a:pt x="615619" y="10287000"/>
                </a:moveTo>
                <a:lnTo>
                  <a:pt x="607047" y="10287000"/>
                </a:lnTo>
                <a:lnTo>
                  <a:pt x="0" y="9678716"/>
                </a:lnTo>
                <a:lnTo>
                  <a:pt x="0" y="660790"/>
                </a:lnTo>
                <a:lnTo>
                  <a:pt x="609165" y="0"/>
                </a:lnTo>
                <a:lnTo>
                  <a:pt x="615619" y="0"/>
                </a:lnTo>
                <a:lnTo>
                  <a:pt x="615619" y="10287000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2" y="0"/>
            <a:ext cx="628650" cy="645795"/>
          </a:xfrm>
          <a:custGeom>
            <a:avLst/>
            <a:gdLst/>
            <a:ahLst/>
            <a:cxnLst/>
            <a:rect l="l" t="t" r="r" b="b"/>
            <a:pathLst>
              <a:path w="628650" h="645795">
                <a:moveTo>
                  <a:pt x="609899" y="645340"/>
                </a:moveTo>
                <a:lnTo>
                  <a:pt x="0" y="1776"/>
                </a:lnTo>
                <a:lnTo>
                  <a:pt x="1868" y="0"/>
                </a:lnTo>
                <a:lnTo>
                  <a:pt x="33355" y="0"/>
                </a:lnTo>
                <a:lnTo>
                  <a:pt x="628301" y="627813"/>
                </a:lnTo>
                <a:lnTo>
                  <a:pt x="609899" y="64534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53" y="9671379"/>
            <a:ext cx="631190" cy="615950"/>
          </a:xfrm>
          <a:custGeom>
            <a:avLst/>
            <a:gdLst/>
            <a:ahLst/>
            <a:cxnLst/>
            <a:rect l="l" t="t" r="r" b="b"/>
            <a:pathLst>
              <a:path w="631190" h="615950">
                <a:moveTo>
                  <a:pt x="35859" y="615620"/>
                </a:moveTo>
                <a:lnTo>
                  <a:pt x="0" y="615620"/>
                </a:lnTo>
                <a:lnTo>
                  <a:pt x="613206" y="0"/>
                </a:lnTo>
                <a:lnTo>
                  <a:pt x="631166" y="17969"/>
                </a:lnTo>
                <a:lnTo>
                  <a:pt x="35859" y="61562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665622" y="0"/>
            <a:ext cx="622935" cy="651510"/>
          </a:xfrm>
          <a:custGeom>
            <a:avLst/>
            <a:gdLst/>
            <a:ahLst/>
            <a:cxnLst/>
            <a:rect l="l" t="t" r="r" b="b"/>
            <a:pathLst>
              <a:path w="622934" h="651510">
                <a:moveTo>
                  <a:pt x="18457" y="651099"/>
                </a:moveTo>
                <a:lnTo>
                  <a:pt x="0" y="633628"/>
                </a:lnTo>
                <a:lnTo>
                  <a:pt x="597747" y="0"/>
                </a:lnTo>
                <a:lnTo>
                  <a:pt x="622378" y="0"/>
                </a:lnTo>
                <a:lnTo>
                  <a:pt x="622378" y="10925"/>
                </a:lnTo>
                <a:lnTo>
                  <a:pt x="18457" y="651099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668495" y="9673373"/>
            <a:ext cx="619760" cy="614045"/>
          </a:xfrm>
          <a:custGeom>
            <a:avLst/>
            <a:gdLst/>
            <a:ahLst/>
            <a:cxnLst/>
            <a:rect l="l" t="t" r="r" b="b"/>
            <a:pathLst>
              <a:path w="619759" h="614045">
                <a:moveTo>
                  <a:pt x="619504" y="613626"/>
                </a:moveTo>
                <a:lnTo>
                  <a:pt x="586745" y="613626"/>
                </a:lnTo>
                <a:lnTo>
                  <a:pt x="0" y="17831"/>
                </a:lnTo>
                <a:lnTo>
                  <a:pt x="18070" y="0"/>
                </a:lnTo>
                <a:lnTo>
                  <a:pt x="619504" y="610710"/>
                </a:lnTo>
                <a:lnTo>
                  <a:pt x="619504" y="613626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3137" y="632622"/>
            <a:ext cx="17084675" cy="0"/>
          </a:xfrm>
          <a:custGeom>
            <a:avLst/>
            <a:gdLst/>
            <a:ahLst/>
            <a:cxnLst/>
            <a:rect l="l" t="t" r="r" b="b"/>
            <a:pathLst>
              <a:path w="17084675" h="0">
                <a:moveTo>
                  <a:pt x="0" y="0"/>
                </a:moveTo>
                <a:lnTo>
                  <a:pt x="17084561" y="0"/>
                </a:lnTo>
              </a:path>
            </a:pathLst>
          </a:custGeom>
          <a:ln w="25426">
            <a:solidFill>
              <a:srgbClr val="2D3C7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5834" y="645335"/>
            <a:ext cx="0" cy="9030335"/>
          </a:xfrm>
          <a:custGeom>
            <a:avLst/>
            <a:gdLst/>
            <a:ahLst/>
            <a:cxnLst/>
            <a:rect l="l" t="t" r="r" b="b"/>
            <a:pathLst>
              <a:path w="0" h="9030335">
                <a:moveTo>
                  <a:pt x="0" y="0"/>
                </a:moveTo>
                <a:lnTo>
                  <a:pt x="0" y="9030185"/>
                </a:lnTo>
              </a:path>
            </a:pathLst>
          </a:custGeom>
          <a:ln w="25392">
            <a:solidFill>
              <a:srgbClr val="2D3C7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3137" y="9688234"/>
            <a:ext cx="17084675" cy="0"/>
          </a:xfrm>
          <a:custGeom>
            <a:avLst/>
            <a:gdLst/>
            <a:ahLst/>
            <a:cxnLst/>
            <a:rect l="l" t="t" r="r" b="b"/>
            <a:pathLst>
              <a:path w="17084675" h="0">
                <a:moveTo>
                  <a:pt x="0" y="0"/>
                </a:moveTo>
                <a:lnTo>
                  <a:pt x="17084561" y="0"/>
                </a:lnTo>
              </a:path>
            </a:pathLst>
          </a:custGeom>
          <a:ln w="25426">
            <a:solidFill>
              <a:srgbClr val="2D3C7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675017" y="644869"/>
            <a:ext cx="0" cy="9030970"/>
          </a:xfrm>
          <a:custGeom>
            <a:avLst/>
            <a:gdLst/>
            <a:ahLst/>
            <a:cxnLst/>
            <a:rect l="l" t="t" r="r" b="b"/>
            <a:pathLst>
              <a:path w="0" h="9030970">
                <a:moveTo>
                  <a:pt x="0" y="0"/>
                </a:moveTo>
                <a:lnTo>
                  <a:pt x="0" y="9030690"/>
                </a:lnTo>
              </a:path>
            </a:pathLst>
          </a:custGeom>
          <a:ln w="25365">
            <a:solidFill>
              <a:srgbClr val="2D3C7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32879" y="1813791"/>
            <a:ext cx="342900" cy="414020"/>
          </a:xfrm>
          <a:custGeom>
            <a:avLst/>
            <a:gdLst/>
            <a:ahLst/>
            <a:cxnLst/>
            <a:rect l="l" t="t" r="r" b="b"/>
            <a:pathLst>
              <a:path w="342900" h="414019">
                <a:moveTo>
                  <a:pt x="161031" y="101597"/>
                </a:moveTo>
                <a:lnTo>
                  <a:pt x="87373" y="101597"/>
                </a:lnTo>
                <a:lnTo>
                  <a:pt x="105661" y="0"/>
                </a:lnTo>
                <a:lnTo>
                  <a:pt x="179319" y="0"/>
                </a:lnTo>
                <a:lnTo>
                  <a:pt x="161031" y="101597"/>
                </a:lnTo>
                <a:close/>
              </a:path>
              <a:path w="342900" h="414019">
                <a:moveTo>
                  <a:pt x="293108" y="101597"/>
                </a:moveTo>
                <a:lnTo>
                  <a:pt x="219450" y="101597"/>
                </a:lnTo>
                <a:lnTo>
                  <a:pt x="237738" y="0"/>
                </a:lnTo>
                <a:lnTo>
                  <a:pt x="311396" y="0"/>
                </a:lnTo>
                <a:lnTo>
                  <a:pt x="293108" y="101597"/>
                </a:lnTo>
                <a:close/>
              </a:path>
              <a:path w="342900" h="414019">
                <a:moveTo>
                  <a:pt x="342383" y="167635"/>
                </a:moveTo>
                <a:lnTo>
                  <a:pt x="27431" y="167635"/>
                </a:lnTo>
                <a:lnTo>
                  <a:pt x="27431" y="101597"/>
                </a:lnTo>
                <a:lnTo>
                  <a:pt x="342383" y="101597"/>
                </a:lnTo>
                <a:lnTo>
                  <a:pt x="342383" y="167635"/>
                </a:lnTo>
                <a:close/>
              </a:path>
              <a:path w="342900" h="414019">
                <a:moveTo>
                  <a:pt x="135124" y="246373"/>
                </a:moveTo>
                <a:lnTo>
                  <a:pt x="61466" y="246373"/>
                </a:lnTo>
                <a:lnTo>
                  <a:pt x="75182" y="167635"/>
                </a:lnTo>
                <a:lnTo>
                  <a:pt x="148840" y="167635"/>
                </a:lnTo>
                <a:lnTo>
                  <a:pt x="135124" y="246373"/>
                </a:lnTo>
                <a:close/>
              </a:path>
              <a:path w="342900" h="414019">
                <a:moveTo>
                  <a:pt x="267201" y="246373"/>
                </a:moveTo>
                <a:lnTo>
                  <a:pt x="193543" y="246373"/>
                </a:lnTo>
                <a:lnTo>
                  <a:pt x="207258" y="167635"/>
                </a:lnTo>
                <a:lnTo>
                  <a:pt x="280916" y="167635"/>
                </a:lnTo>
                <a:lnTo>
                  <a:pt x="267201" y="246373"/>
                </a:lnTo>
                <a:close/>
              </a:path>
              <a:path w="342900" h="414019">
                <a:moveTo>
                  <a:pt x="314952" y="312412"/>
                </a:moveTo>
                <a:lnTo>
                  <a:pt x="0" y="312412"/>
                </a:lnTo>
                <a:lnTo>
                  <a:pt x="0" y="246373"/>
                </a:lnTo>
                <a:lnTo>
                  <a:pt x="314952" y="246373"/>
                </a:lnTo>
                <a:lnTo>
                  <a:pt x="314952" y="312412"/>
                </a:lnTo>
                <a:close/>
              </a:path>
              <a:path w="342900" h="414019">
                <a:moveTo>
                  <a:pt x="104645" y="414009"/>
                </a:moveTo>
                <a:lnTo>
                  <a:pt x="30987" y="414009"/>
                </a:lnTo>
                <a:lnTo>
                  <a:pt x="49274" y="312412"/>
                </a:lnTo>
                <a:lnTo>
                  <a:pt x="122932" y="312412"/>
                </a:lnTo>
                <a:lnTo>
                  <a:pt x="104645" y="414009"/>
                </a:lnTo>
                <a:close/>
              </a:path>
              <a:path w="342900" h="414019">
                <a:moveTo>
                  <a:pt x="236722" y="414009"/>
                </a:moveTo>
                <a:lnTo>
                  <a:pt x="163063" y="414009"/>
                </a:lnTo>
                <a:lnTo>
                  <a:pt x="181351" y="312412"/>
                </a:lnTo>
                <a:lnTo>
                  <a:pt x="255009" y="312412"/>
                </a:lnTo>
                <a:lnTo>
                  <a:pt x="236722" y="414009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49816" y="1793980"/>
            <a:ext cx="909319" cy="446405"/>
          </a:xfrm>
          <a:custGeom>
            <a:avLst/>
            <a:gdLst/>
            <a:ahLst/>
            <a:cxnLst/>
            <a:rect l="l" t="t" r="r" b="b"/>
            <a:pathLst>
              <a:path w="909320" h="446405">
                <a:moveTo>
                  <a:pt x="219450" y="176779"/>
                </a:moveTo>
                <a:lnTo>
                  <a:pt x="154956" y="173585"/>
                </a:lnTo>
                <a:lnTo>
                  <a:pt x="100337" y="163661"/>
                </a:lnTo>
                <a:lnTo>
                  <a:pt x="58154" y="146495"/>
                </a:lnTo>
                <a:lnTo>
                  <a:pt x="21335" y="88389"/>
                </a:lnTo>
                <a:lnTo>
                  <a:pt x="30966" y="55203"/>
                </a:lnTo>
                <a:lnTo>
                  <a:pt x="58154" y="30284"/>
                </a:lnTo>
                <a:lnTo>
                  <a:pt x="100337" y="13118"/>
                </a:lnTo>
                <a:lnTo>
                  <a:pt x="154956" y="3194"/>
                </a:lnTo>
                <a:lnTo>
                  <a:pt x="219450" y="0"/>
                </a:lnTo>
                <a:lnTo>
                  <a:pt x="283944" y="3194"/>
                </a:lnTo>
                <a:lnTo>
                  <a:pt x="338563" y="13118"/>
                </a:lnTo>
                <a:lnTo>
                  <a:pt x="380746" y="30284"/>
                </a:lnTo>
                <a:lnTo>
                  <a:pt x="407934" y="55203"/>
                </a:lnTo>
                <a:lnTo>
                  <a:pt x="410636" y="64514"/>
                </a:lnTo>
                <a:lnTo>
                  <a:pt x="219450" y="64514"/>
                </a:lnTo>
                <a:lnTo>
                  <a:pt x="175350" y="65958"/>
                </a:lnTo>
                <a:lnTo>
                  <a:pt x="141728" y="70356"/>
                </a:lnTo>
                <a:lnTo>
                  <a:pt x="120297" y="77801"/>
                </a:lnTo>
                <a:lnTo>
                  <a:pt x="112773" y="88389"/>
                </a:lnTo>
                <a:lnTo>
                  <a:pt x="120297" y="99192"/>
                </a:lnTo>
                <a:lnTo>
                  <a:pt x="141728" y="106613"/>
                </a:lnTo>
                <a:lnTo>
                  <a:pt x="175350" y="110892"/>
                </a:lnTo>
                <a:lnTo>
                  <a:pt x="219450" y="112265"/>
                </a:lnTo>
                <a:lnTo>
                  <a:pt x="410636" y="112265"/>
                </a:lnTo>
                <a:lnTo>
                  <a:pt x="407934" y="121575"/>
                </a:lnTo>
                <a:lnTo>
                  <a:pt x="380746" y="146495"/>
                </a:lnTo>
                <a:lnTo>
                  <a:pt x="338563" y="163661"/>
                </a:lnTo>
                <a:lnTo>
                  <a:pt x="283944" y="173585"/>
                </a:lnTo>
                <a:lnTo>
                  <a:pt x="219450" y="176779"/>
                </a:lnTo>
                <a:close/>
              </a:path>
              <a:path w="909320" h="446405">
                <a:moveTo>
                  <a:pt x="410636" y="112265"/>
                </a:moveTo>
                <a:lnTo>
                  <a:pt x="219450" y="112265"/>
                </a:lnTo>
                <a:lnTo>
                  <a:pt x="263550" y="110892"/>
                </a:lnTo>
                <a:lnTo>
                  <a:pt x="297172" y="106613"/>
                </a:lnTo>
                <a:lnTo>
                  <a:pt x="318603" y="99192"/>
                </a:lnTo>
                <a:lnTo>
                  <a:pt x="326127" y="88389"/>
                </a:lnTo>
                <a:lnTo>
                  <a:pt x="318603" y="77801"/>
                </a:lnTo>
                <a:lnTo>
                  <a:pt x="297172" y="70356"/>
                </a:lnTo>
                <a:lnTo>
                  <a:pt x="263550" y="65958"/>
                </a:lnTo>
                <a:lnTo>
                  <a:pt x="219450" y="64514"/>
                </a:lnTo>
                <a:lnTo>
                  <a:pt x="410636" y="64514"/>
                </a:lnTo>
                <a:lnTo>
                  <a:pt x="417565" y="88389"/>
                </a:lnTo>
                <a:lnTo>
                  <a:pt x="410636" y="112265"/>
                </a:lnTo>
                <a:close/>
              </a:path>
              <a:path w="909320" h="446405">
                <a:moveTo>
                  <a:pt x="438901" y="258565"/>
                </a:moveTo>
                <a:lnTo>
                  <a:pt x="0" y="258565"/>
                </a:lnTo>
                <a:lnTo>
                  <a:pt x="0" y="192527"/>
                </a:lnTo>
                <a:lnTo>
                  <a:pt x="438901" y="192527"/>
                </a:lnTo>
                <a:lnTo>
                  <a:pt x="438901" y="258565"/>
                </a:lnTo>
                <a:close/>
              </a:path>
              <a:path w="909320" h="446405">
                <a:moveTo>
                  <a:pt x="413501" y="440932"/>
                </a:moveTo>
                <a:lnTo>
                  <a:pt x="25399" y="440932"/>
                </a:lnTo>
                <a:lnTo>
                  <a:pt x="25399" y="280916"/>
                </a:lnTo>
                <a:lnTo>
                  <a:pt x="413501" y="280916"/>
                </a:lnTo>
                <a:lnTo>
                  <a:pt x="413501" y="345431"/>
                </a:lnTo>
                <a:lnTo>
                  <a:pt x="110233" y="345431"/>
                </a:lnTo>
                <a:lnTo>
                  <a:pt x="110233" y="376418"/>
                </a:lnTo>
                <a:lnTo>
                  <a:pt x="413501" y="376418"/>
                </a:lnTo>
                <a:lnTo>
                  <a:pt x="413501" y="440932"/>
                </a:lnTo>
                <a:close/>
              </a:path>
              <a:path w="909320" h="446405">
                <a:moveTo>
                  <a:pt x="413501" y="376418"/>
                </a:moveTo>
                <a:lnTo>
                  <a:pt x="328667" y="376418"/>
                </a:lnTo>
                <a:lnTo>
                  <a:pt x="328667" y="345431"/>
                </a:lnTo>
                <a:lnTo>
                  <a:pt x="413501" y="345431"/>
                </a:lnTo>
                <a:lnTo>
                  <a:pt x="413501" y="376418"/>
                </a:lnTo>
                <a:close/>
              </a:path>
              <a:path w="909320" h="446405">
                <a:moveTo>
                  <a:pt x="905233" y="249929"/>
                </a:moveTo>
                <a:lnTo>
                  <a:pt x="819383" y="249929"/>
                </a:lnTo>
                <a:lnTo>
                  <a:pt x="819383" y="128520"/>
                </a:lnTo>
                <a:lnTo>
                  <a:pt x="741153" y="128520"/>
                </a:lnTo>
                <a:lnTo>
                  <a:pt x="741153" y="51814"/>
                </a:lnTo>
                <a:lnTo>
                  <a:pt x="819383" y="51814"/>
                </a:lnTo>
                <a:lnTo>
                  <a:pt x="819383" y="7111"/>
                </a:lnTo>
                <a:lnTo>
                  <a:pt x="905233" y="7111"/>
                </a:lnTo>
                <a:lnTo>
                  <a:pt x="905233" y="249929"/>
                </a:lnTo>
                <a:close/>
              </a:path>
              <a:path w="909320" h="446405">
                <a:moveTo>
                  <a:pt x="482587" y="247897"/>
                </a:moveTo>
                <a:lnTo>
                  <a:pt x="482587" y="170683"/>
                </a:lnTo>
                <a:lnTo>
                  <a:pt x="520325" y="159150"/>
                </a:lnTo>
                <a:lnTo>
                  <a:pt x="551747" y="135474"/>
                </a:lnTo>
                <a:lnTo>
                  <a:pt x="575781" y="101410"/>
                </a:lnTo>
                <a:lnTo>
                  <a:pt x="591354" y="58715"/>
                </a:lnTo>
                <a:lnTo>
                  <a:pt x="597393" y="9143"/>
                </a:lnTo>
                <a:lnTo>
                  <a:pt x="683750" y="14223"/>
                </a:lnTo>
                <a:lnTo>
                  <a:pt x="682806" y="36789"/>
                </a:lnTo>
                <a:lnTo>
                  <a:pt x="680004" y="58736"/>
                </a:lnTo>
                <a:lnTo>
                  <a:pt x="675392" y="80015"/>
                </a:lnTo>
                <a:lnTo>
                  <a:pt x="669019" y="100581"/>
                </a:lnTo>
                <a:lnTo>
                  <a:pt x="765504" y="165603"/>
                </a:lnTo>
                <a:lnTo>
                  <a:pt x="634476" y="165603"/>
                </a:lnTo>
                <a:lnTo>
                  <a:pt x="604385" y="197892"/>
                </a:lnTo>
                <a:lnTo>
                  <a:pt x="568628" y="223133"/>
                </a:lnTo>
                <a:lnTo>
                  <a:pt x="527822" y="240182"/>
                </a:lnTo>
                <a:lnTo>
                  <a:pt x="482587" y="247897"/>
                </a:lnTo>
                <a:close/>
              </a:path>
              <a:path w="909320" h="446405">
                <a:moveTo>
                  <a:pt x="738613" y="238246"/>
                </a:moveTo>
                <a:lnTo>
                  <a:pt x="634476" y="165603"/>
                </a:lnTo>
                <a:lnTo>
                  <a:pt x="765504" y="165603"/>
                </a:lnTo>
                <a:lnTo>
                  <a:pt x="785856" y="179319"/>
                </a:lnTo>
                <a:lnTo>
                  <a:pt x="738613" y="238246"/>
                </a:lnTo>
                <a:close/>
              </a:path>
              <a:path w="909320" h="446405">
                <a:moveTo>
                  <a:pt x="711182" y="446012"/>
                </a:moveTo>
                <a:lnTo>
                  <a:pt x="648053" y="442912"/>
                </a:lnTo>
                <a:lnTo>
                  <a:pt x="593605" y="432910"/>
                </a:lnTo>
                <a:lnTo>
                  <a:pt x="550910" y="414960"/>
                </a:lnTo>
                <a:lnTo>
                  <a:pt x="523039" y="388012"/>
                </a:lnTo>
                <a:lnTo>
                  <a:pt x="513067" y="351019"/>
                </a:lnTo>
                <a:lnTo>
                  <a:pt x="523039" y="314025"/>
                </a:lnTo>
                <a:lnTo>
                  <a:pt x="550910" y="287077"/>
                </a:lnTo>
                <a:lnTo>
                  <a:pt x="593605" y="269127"/>
                </a:lnTo>
                <a:lnTo>
                  <a:pt x="648053" y="259126"/>
                </a:lnTo>
                <a:lnTo>
                  <a:pt x="711182" y="256025"/>
                </a:lnTo>
                <a:lnTo>
                  <a:pt x="774310" y="259126"/>
                </a:lnTo>
                <a:lnTo>
                  <a:pt x="828758" y="269127"/>
                </a:lnTo>
                <a:lnTo>
                  <a:pt x="871454" y="287077"/>
                </a:lnTo>
                <a:lnTo>
                  <a:pt x="899324" y="314025"/>
                </a:lnTo>
                <a:lnTo>
                  <a:pt x="901902" y="323587"/>
                </a:lnTo>
                <a:lnTo>
                  <a:pt x="711182" y="323587"/>
                </a:lnTo>
                <a:lnTo>
                  <a:pt x="670027" y="325159"/>
                </a:lnTo>
                <a:lnTo>
                  <a:pt x="636444" y="330064"/>
                </a:lnTo>
                <a:lnTo>
                  <a:pt x="613815" y="338589"/>
                </a:lnTo>
                <a:lnTo>
                  <a:pt x="605520" y="351019"/>
                </a:lnTo>
                <a:lnTo>
                  <a:pt x="613815" y="363663"/>
                </a:lnTo>
                <a:lnTo>
                  <a:pt x="636444" y="372164"/>
                </a:lnTo>
                <a:lnTo>
                  <a:pt x="670027" y="376950"/>
                </a:lnTo>
                <a:lnTo>
                  <a:pt x="711182" y="378450"/>
                </a:lnTo>
                <a:lnTo>
                  <a:pt x="901902" y="378450"/>
                </a:lnTo>
                <a:lnTo>
                  <a:pt x="899324" y="388012"/>
                </a:lnTo>
                <a:lnTo>
                  <a:pt x="871454" y="414960"/>
                </a:lnTo>
                <a:lnTo>
                  <a:pt x="828758" y="432910"/>
                </a:lnTo>
                <a:lnTo>
                  <a:pt x="774310" y="442912"/>
                </a:lnTo>
                <a:lnTo>
                  <a:pt x="711182" y="446012"/>
                </a:lnTo>
                <a:close/>
              </a:path>
              <a:path w="909320" h="446405">
                <a:moveTo>
                  <a:pt x="901902" y="378450"/>
                </a:moveTo>
                <a:lnTo>
                  <a:pt x="711182" y="378450"/>
                </a:lnTo>
                <a:lnTo>
                  <a:pt x="752337" y="376950"/>
                </a:lnTo>
                <a:lnTo>
                  <a:pt x="785919" y="372164"/>
                </a:lnTo>
                <a:lnTo>
                  <a:pt x="808549" y="363663"/>
                </a:lnTo>
                <a:lnTo>
                  <a:pt x="816843" y="351019"/>
                </a:lnTo>
                <a:lnTo>
                  <a:pt x="808549" y="338589"/>
                </a:lnTo>
                <a:lnTo>
                  <a:pt x="785919" y="330064"/>
                </a:lnTo>
                <a:lnTo>
                  <a:pt x="752337" y="325159"/>
                </a:lnTo>
                <a:lnTo>
                  <a:pt x="711182" y="323587"/>
                </a:lnTo>
                <a:lnTo>
                  <a:pt x="901902" y="323587"/>
                </a:lnTo>
                <a:lnTo>
                  <a:pt x="909297" y="351019"/>
                </a:lnTo>
                <a:lnTo>
                  <a:pt x="901902" y="37845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452459" y="1801091"/>
            <a:ext cx="904875" cy="439420"/>
          </a:xfrm>
          <a:custGeom>
            <a:avLst/>
            <a:gdLst/>
            <a:ahLst/>
            <a:cxnLst/>
            <a:rect l="l" t="t" r="r" b="b"/>
            <a:pathLst>
              <a:path w="904875" h="439419">
                <a:moveTo>
                  <a:pt x="421121" y="321047"/>
                </a:moveTo>
                <a:lnTo>
                  <a:pt x="335271" y="321047"/>
                </a:lnTo>
                <a:lnTo>
                  <a:pt x="335271" y="0"/>
                </a:lnTo>
                <a:lnTo>
                  <a:pt x="421121" y="0"/>
                </a:lnTo>
                <a:lnTo>
                  <a:pt x="421121" y="321047"/>
                </a:lnTo>
                <a:close/>
              </a:path>
              <a:path w="904875" h="439419">
                <a:moveTo>
                  <a:pt x="142744" y="260597"/>
                </a:moveTo>
                <a:lnTo>
                  <a:pt x="95322" y="254631"/>
                </a:lnTo>
                <a:lnTo>
                  <a:pt x="55850" y="237498"/>
                </a:lnTo>
                <a:lnTo>
                  <a:pt x="25813" y="210343"/>
                </a:lnTo>
                <a:lnTo>
                  <a:pt x="6701" y="174312"/>
                </a:lnTo>
                <a:lnTo>
                  <a:pt x="0" y="130552"/>
                </a:lnTo>
                <a:lnTo>
                  <a:pt x="6701" y="86987"/>
                </a:lnTo>
                <a:lnTo>
                  <a:pt x="25813" y="50981"/>
                </a:lnTo>
                <a:lnTo>
                  <a:pt x="55850" y="23753"/>
                </a:lnTo>
                <a:lnTo>
                  <a:pt x="95322" y="6522"/>
                </a:lnTo>
                <a:lnTo>
                  <a:pt x="142744" y="507"/>
                </a:lnTo>
                <a:lnTo>
                  <a:pt x="190166" y="6522"/>
                </a:lnTo>
                <a:lnTo>
                  <a:pt x="229638" y="23753"/>
                </a:lnTo>
                <a:lnTo>
                  <a:pt x="259674" y="50981"/>
                </a:lnTo>
                <a:lnTo>
                  <a:pt x="270903" y="72134"/>
                </a:lnTo>
                <a:lnTo>
                  <a:pt x="142744" y="72134"/>
                </a:lnTo>
                <a:lnTo>
                  <a:pt x="119845" y="75975"/>
                </a:lnTo>
                <a:lnTo>
                  <a:pt x="101660" y="87246"/>
                </a:lnTo>
                <a:lnTo>
                  <a:pt x="89667" y="105566"/>
                </a:lnTo>
                <a:lnTo>
                  <a:pt x="85341" y="130552"/>
                </a:lnTo>
                <a:lnTo>
                  <a:pt x="89667" y="155539"/>
                </a:lnTo>
                <a:lnTo>
                  <a:pt x="101660" y="173858"/>
                </a:lnTo>
                <a:lnTo>
                  <a:pt x="119845" y="185129"/>
                </a:lnTo>
                <a:lnTo>
                  <a:pt x="142744" y="188971"/>
                </a:lnTo>
                <a:lnTo>
                  <a:pt x="271011" y="188971"/>
                </a:lnTo>
                <a:lnTo>
                  <a:pt x="259674" y="210343"/>
                </a:lnTo>
                <a:lnTo>
                  <a:pt x="229638" y="237498"/>
                </a:lnTo>
                <a:lnTo>
                  <a:pt x="190166" y="254631"/>
                </a:lnTo>
                <a:lnTo>
                  <a:pt x="142744" y="260597"/>
                </a:lnTo>
                <a:close/>
              </a:path>
              <a:path w="904875" h="439419">
                <a:moveTo>
                  <a:pt x="271011" y="188971"/>
                </a:moveTo>
                <a:lnTo>
                  <a:pt x="142744" y="188971"/>
                </a:lnTo>
                <a:lnTo>
                  <a:pt x="165643" y="185129"/>
                </a:lnTo>
                <a:lnTo>
                  <a:pt x="183827" y="173858"/>
                </a:lnTo>
                <a:lnTo>
                  <a:pt x="195821" y="155539"/>
                </a:lnTo>
                <a:lnTo>
                  <a:pt x="200147" y="130552"/>
                </a:lnTo>
                <a:lnTo>
                  <a:pt x="195821" y="105566"/>
                </a:lnTo>
                <a:lnTo>
                  <a:pt x="183827" y="87246"/>
                </a:lnTo>
                <a:lnTo>
                  <a:pt x="165643" y="75975"/>
                </a:lnTo>
                <a:lnTo>
                  <a:pt x="142744" y="72134"/>
                </a:lnTo>
                <a:lnTo>
                  <a:pt x="270903" y="72134"/>
                </a:lnTo>
                <a:lnTo>
                  <a:pt x="278787" y="86987"/>
                </a:lnTo>
                <a:lnTo>
                  <a:pt x="285488" y="130552"/>
                </a:lnTo>
                <a:lnTo>
                  <a:pt x="278787" y="174312"/>
                </a:lnTo>
                <a:lnTo>
                  <a:pt x="271011" y="188971"/>
                </a:lnTo>
                <a:close/>
              </a:path>
              <a:path w="904875" h="439419">
                <a:moveTo>
                  <a:pt x="427217" y="433821"/>
                </a:moveTo>
                <a:lnTo>
                  <a:pt x="38099" y="433821"/>
                </a:lnTo>
                <a:lnTo>
                  <a:pt x="38099" y="281932"/>
                </a:lnTo>
                <a:lnTo>
                  <a:pt x="125472" y="281932"/>
                </a:lnTo>
                <a:lnTo>
                  <a:pt x="125472" y="356607"/>
                </a:lnTo>
                <a:lnTo>
                  <a:pt x="427217" y="356607"/>
                </a:lnTo>
                <a:lnTo>
                  <a:pt x="427217" y="433821"/>
                </a:lnTo>
                <a:close/>
              </a:path>
              <a:path w="904875" h="439419">
                <a:moveTo>
                  <a:pt x="904725" y="258057"/>
                </a:moveTo>
                <a:lnTo>
                  <a:pt x="818875" y="258057"/>
                </a:lnTo>
                <a:lnTo>
                  <a:pt x="818875" y="0"/>
                </a:lnTo>
                <a:lnTo>
                  <a:pt x="904725" y="0"/>
                </a:lnTo>
                <a:lnTo>
                  <a:pt x="904725" y="258057"/>
                </a:lnTo>
                <a:close/>
              </a:path>
              <a:path w="904875" h="439419">
                <a:moveTo>
                  <a:pt x="490715" y="251961"/>
                </a:moveTo>
                <a:lnTo>
                  <a:pt x="490715" y="173223"/>
                </a:lnTo>
                <a:lnTo>
                  <a:pt x="529213" y="161174"/>
                </a:lnTo>
                <a:lnTo>
                  <a:pt x="561565" y="136079"/>
                </a:lnTo>
                <a:lnTo>
                  <a:pt x="586505" y="99890"/>
                </a:lnTo>
                <a:lnTo>
                  <a:pt x="602765" y="54557"/>
                </a:lnTo>
                <a:lnTo>
                  <a:pt x="609076" y="2031"/>
                </a:lnTo>
                <a:lnTo>
                  <a:pt x="695434" y="7111"/>
                </a:lnTo>
                <a:lnTo>
                  <a:pt x="694307" y="31669"/>
                </a:lnTo>
                <a:lnTo>
                  <a:pt x="690989" y="55751"/>
                </a:lnTo>
                <a:lnTo>
                  <a:pt x="685576" y="79261"/>
                </a:lnTo>
                <a:lnTo>
                  <a:pt x="678163" y="102105"/>
                </a:lnTo>
                <a:lnTo>
                  <a:pt x="775649" y="167635"/>
                </a:lnTo>
                <a:lnTo>
                  <a:pt x="642095" y="167635"/>
                </a:lnTo>
                <a:lnTo>
                  <a:pt x="611656" y="200742"/>
                </a:lnTo>
                <a:lnTo>
                  <a:pt x="575740" y="226752"/>
                </a:lnTo>
                <a:lnTo>
                  <a:pt x="535156" y="244286"/>
                </a:lnTo>
                <a:lnTo>
                  <a:pt x="490715" y="251961"/>
                </a:lnTo>
                <a:close/>
              </a:path>
              <a:path w="904875" h="439419">
                <a:moveTo>
                  <a:pt x="752837" y="244849"/>
                </a:moveTo>
                <a:lnTo>
                  <a:pt x="642095" y="167635"/>
                </a:lnTo>
                <a:lnTo>
                  <a:pt x="775649" y="167635"/>
                </a:lnTo>
                <a:lnTo>
                  <a:pt x="800588" y="184399"/>
                </a:lnTo>
                <a:lnTo>
                  <a:pt x="752837" y="244849"/>
                </a:lnTo>
                <a:close/>
              </a:path>
              <a:path w="904875" h="439419">
                <a:moveTo>
                  <a:pt x="904725" y="438901"/>
                </a:moveTo>
                <a:lnTo>
                  <a:pt x="817351" y="438901"/>
                </a:lnTo>
                <a:lnTo>
                  <a:pt x="817351" y="346955"/>
                </a:lnTo>
                <a:lnTo>
                  <a:pt x="514591" y="346955"/>
                </a:lnTo>
                <a:lnTo>
                  <a:pt x="514591" y="273297"/>
                </a:lnTo>
                <a:lnTo>
                  <a:pt x="904725" y="273297"/>
                </a:lnTo>
                <a:lnTo>
                  <a:pt x="904725" y="43890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556635" y="1798551"/>
            <a:ext cx="1891664" cy="441959"/>
          </a:xfrm>
          <a:custGeom>
            <a:avLst/>
            <a:gdLst/>
            <a:ahLst/>
            <a:cxnLst/>
            <a:rect l="l" t="t" r="r" b="b"/>
            <a:pathLst>
              <a:path w="1891665" h="441960">
                <a:moveTo>
                  <a:pt x="421121" y="323587"/>
                </a:moveTo>
                <a:lnTo>
                  <a:pt x="335271" y="323587"/>
                </a:lnTo>
                <a:lnTo>
                  <a:pt x="335271" y="2539"/>
                </a:lnTo>
                <a:lnTo>
                  <a:pt x="421121" y="2539"/>
                </a:lnTo>
                <a:lnTo>
                  <a:pt x="421121" y="323587"/>
                </a:lnTo>
                <a:close/>
              </a:path>
              <a:path w="1891665" h="441960">
                <a:moveTo>
                  <a:pt x="142744" y="263137"/>
                </a:moveTo>
                <a:lnTo>
                  <a:pt x="95322" y="257171"/>
                </a:lnTo>
                <a:lnTo>
                  <a:pt x="55850" y="240038"/>
                </a:lnTo>
                <a:lnTo>
                  <a:pt x="25813" y="212883"/>
                </a:lnTo>
                <a:lnTo>
                  <a:pt x="6701" y="176852"/>
                </a:lnTo>
                <a:lnTo>
                  <a:pt x="0" y="133092"/>
                </a:lnTo>
                <a:lnTo>
                  <a:pt x="6701" y="89527"/>
                </a:lnTo>
                <a:lnTo>
                  <a:pt x="25813" y="53521"/>
                </a:lnTo>
                <a:lnTo>
                  <a:pt x="55850" y="26293"/>
                </a:lnTo>
                <a:lnTo>
                  <a:pt x="95322" y="9062"/>
                </a:lnTo>
                <a:lnTo>
                  <a:pt x="142744" y="3047"/>
                </a:lnTo>
                <a:lnTo>
                  <a:pt x="190166" y="9062"/>
                </a:lnTo>
                <a:lnTo>
                  <a:pt x="229638" y="26293"/>
                </a:lnTo>
                <a:lnTo>
                  <a:pt x="259674" y="53521"/>
                </a:lnTo>
                <a:lnTo>
                  <a:pt x="270903" y="74674"/>
                </a:lnTo>
                <a:lnTo>
                  <a:pt x="142744" y="74674"/>
                </a:lnTo>
                <a:lnTo>
                  <a:pt x="119845" y="78515"/>
                </a:lnTo>
                <a:lnTo>
                  <a:pt x="101660" y="89786"/>
                </a:lnTo>
                <a:lnTo>
                  <a:pt x="89667" y="108106"/>
                </a:lnTo>
                <a:lnTo>
                  <a:pt x="85341" y="133092"/>
                </a:lnTo>
                <a:lnTo>
                  <a:pt x="89667" y="158079"/>
                </a:lnTo>
                <a:lnTo>
                  <a:pt x="101660" y="176398"/>
                </a:lnTo>
                <a:lnTo>
                  <a:pt x="119845" y="187669"/>
                </a:lnTo>
                <a:lnTo>
                  <a:pt x="142744" y="191511"/>
                </a:lnTo>
                <a:lnTo>
                  <a:pt x="271011" y="191511"/>
                </a:lnTo>
                <a:lnTo>
                  <a:pt x="259674" y="212883"/>
                </a:lnTo>
                <a:lnTo>
                  <a:pt x="229638" y="240038"/>
                </a:lnTo>
                <a:lnTo>
                  <a:pt x="190166" y="257171"/>
                </a:lnTo>
                <a:lnTo>
                  <a:pt x="142744" y="263137"/>
                </a:lnTo>
                <a:close/>
              </a:path>
              <a:path w="1891665" h="441960">
                <a:moveTo>
                  <a:pt x="271011" y="191511"/>
                </a:moveTo>
                <a:lnTo>
                  <a:pt x="142744" y="191511"/>
                </a:lnTo>
                <a:lnTo>
                  <a:pt x="165643" y="187669"/>
                </a:lnTo>
                <a:lnTo>
                  <a:pt x="183827" y="176398"/>
                </a:lnTo>
                <a:lnTo>
                  <a:pt x="195821" y="158079"/>
                </a:lnTo>
                <a:lnTo>
                  <a:pt x="200147" y="133092"/>
                </a:lnTo>
                <a:lnTo>
                  <a:pt x="195821" y="108106"/>
                </a:lnTo>
                <a:lnTo>
                  <a:pt x="183827" y="89786"/>
                </a:lnTo>
                <a:lnTo>
                  <a:pt x="165643" y="78515"/>
                </a:lnTo>
                <a:lnTo>
                  <a:pt x="142744" y="74674"/>
                </a:lnTo>
                <a:lnTo>
                  <a:pt x="270903" y="74674"/>
                </a:lnTo>
                <a:lnTo>
                  <a:pt x="278787" y="89527"/>
                </a:lnTo>
                <a:lnTo>
                  <a:pt x="285488" y="133092"/>
                </a:lnTo>
                <a:lnTo>
                  <a:pt x="278787" y="176852"/>
                </a:lnTo>
                <a:lnTo>
                  <a:pt x="271011" y="191511"/>
                </a:lnTo>
                <a:close/>
              </a:path>
              <a:path w="1891665" h="441960">
                <a:moveTo>
                  <a:pt x="427217" y="436361"/>
                </a:moveTo>
                <a:lnTo>
                  <a:pt x="38099" y="436361"/>
                </a:lnTo>
                <a:lnTo>
                  <a:pt x="38099" y="284472"/>
                </a:lnTo>
                <a:lnTo>
                  <a:pt x="125472" y="284472"/>
                </a:lnTo>
                <a:lnTo>
                  <a:pt x="125472" y="359147"/>
                </a:lnTo>
                <a:lnTo>
                  <a:pt x="427217" y="359147"/>
                </a:lnTo>
                <a:lnTo>
                  <a:pt x="427217" y="436361"/>
                </a:lnTo>
                <a:close/>
              </a:path>
              <a:path w="1891665" h="441960">
                <a:moveTo>
                  <a:pt x="896597" y="148332"/>
                </a:moveTo>
                <a:lnTo>
                  <a:pt x="810239" y="148332"/>
                </a:lnTo>
                <a:lnTo>
                  <a:pt x="810239" y="72134"/>
                </a:lnTo>
                <a:lnTo>
                  <a:pt x="510527" y="72134"/>
                </a:lnTo>
                <a:lnTo>
                  <a:pt x="510527" y="2539"/>
                </a:lnTo>
                <a:lnTo>
                  <a:pt x="896597" y="2539"/>
                </a:lnTo>
                <a:lnTo>
                  <a:pt x="896597" y="148332"/>
                </a:lnTo>
                <a:close/>
              </a:path>
              <a:path w="1891665" h="441960">
                <a:moveTo>
                  <a:pt x="714738" y="168651"/>
                </a:moveTo>
                <a:lnTo>
                  <a:pt x="628380" y="168651"/>
                </a:lnTo>
                <a:lnTo>
                  <a:pt x="628380" y="104137"/>
                </a:lnTo>
                <a:lnTo>
                  <a:pt x="714738" y="104137"/>
                </a:lnTo>
                <a:lnTo>
                  <a:pt x="714738" y="168651"/>
                </a:lnTo>
                <a:close/>
              </a:path>
              <a:path w="1891665" h="441960">
                <a:moveTo>
                  <a:pt x="924028" y="237230"/>
                </a:moveTo>
                <a:lnTo>
                  <a:pt x="485127" y="237230"/>
                </a:lnTo>
                <a:lnTo>
                  <a:pt x="485127" y="168651"/>
                </a:lnTo>
                <a:lnTo>
                  <a:pt x="924028" y="168651"/>
                </a:lnTo>
                <a:lnTo>
                  <a:pt x="924028" y="237230"/>
                </a:lnTo>
                <a:close/>
              </a:path>
              <a:path w="1891665" h="441960">
                <a:moveTo>
                  <a:pt x="704578" y="441440"/>
                </a:moveTo>
                <a:lnTo>
                  <a:pt x="639109" y="438275"/>
                </a:lnTo>
                <a:lnTo>
                  <a:pt x="584368" y="428306"/>
                </a:lnTo>
                <a:lnTo>
                  <a:pt x="542550" y="410827"/>
                </a:lnTo>
                <a:lnTo>
                  <a:pt x="506463" y="350511"/>
                </a:lnTo>
                <a:lnTo>
                  <a:pt x="515850" y="315890"/>
                </a:lnTo>
                <a:lnTo>
                  <a:pt x="542550" y="290194"/>
                </a:lnTo>
                <a:lnTo>
                  <a:pt x="584368" y="272716"/>
                </a:lnTo>
                <a:lnTo>
                  <a:pt x="639109" y="262747"/>
                </a:lnTo>
                <a:lnTo>
                  <a:pt x="704578" y="259581"/>
                </a:lnTo>
                <a:lnTo>
                  <a:pt x="770047" y="262747"/>
                </a:lnTo>
                <a:lnTo>
                  <a:pt x="824788" y="272716"/>
                </a:lnTo>
                <a:lnTo>
                  <a:pt x="866606" y="290194"/>
                </a:lnTo>
                <a:lnTo>
                  <a:pt x="893305" y="315890"/>
                </a:lnTo>
                <a:lnTo>
                  <a:pt x="895668" y="324603"/>
                </a:lnTo>
                <a:lnTo>
                  <a:pt x="704578" y="324603"/>
                </a:lnTo>
                <a:lnTo>
                  <a:pt x="661335" y="326223"/>
                </a:lnTo>
                <a:lnTo>
                  <a:pt x="627618" y="331080"/>
                </a:lnTo>
                <a:lnTo>
                  <a:pt x="605711" y="339176"/>
                </a:lnTo>
                <a:lnTo>
                  <a:pt x="597901" y="350511"/>
                </a:lnTo>
                <a:lnTo>
                  <a:pt x="605711" y="362060"/>
                </a:lnTo>
                <a:lnTo>
                  <a:pt x="627618" y="370132"/>
                </a:lnTo>
                <a:lnTo>
                  <a:pt x="661335" y="374870"/>
                </a:lnTo>
                <a:lnTo>
                  <a:pt x="704578" y="376418"/>
                </a:lnTo>
                <a:lnTo>
                  <a:pt x="895668" y="376418"/>
                </a:lnTo>
                <a:lnTo>
                  <a:pt x="893305" y="385131"/>
                </a:lnTo>
                <a:lnTo>
                  <a:pt x="866606" y="410827"/>
                </a:lnTo>
                <a:lnTo>
                  <a:pt x="824788" y="428306"/>
                </a:lnTo>
                <a:lnTo>
                  <a:pt x="770047" y="438275"/>
                </a:lnTo>
                <a:lnTo>
                  <a:pt x="704578" y="441440"/>
                </a:lnTo>
                <a:close/>
              </a:path>
              <a:path w="1891665" h="441960">
                <a:moveTo>
                  <a:pt x="895668" y="376418"/>
                </a:moveTo>
                <a:lnTo>
                  <a:pt x="704578" y="376418"/>
                </a:lnTo>
                <a:lnTo>
                  <a:pt x="747820" y="374870"/>
                </a:lnTo>
                <a:lnTo>
                  <a:pt x="781538" y="370132"/>
                </a:lnTo>
                <a:lnTo>
                  <a:pt x="803445" y="362060"/>
                </a:lnTo>
                <a:lnTo>
                  <a:pt x="811255" y="350511"/>
                </a:lnTo>
                <a:lnTo>
                  <a:pt x="803445" y="339176"/>
                </a:lnTo>
                <a:lnTo>
                  <a:pt x="781538" y="331080"/>
                </a:lnTo>
                <a:lnTo>
                  <a:pt x="747820" y="326223"/>
                </a:lnTo>
                <a:lnTo>
                  <a:pt x="704578" y="324603"/>
                </a:lnTo>
                <a:lnTo>
                  <a:pt x="895668" y="324603"/>
                </a:lnTo>
                <a:lnTo>
                  <a:pt x="902693" y="350511"/>
                </a:lnTo>
                <a:lnTo>
                  <a:pt x="895668" y="376418"/>
                </a:lnTo>
                <a:close/>
              </a:path>
              <a:path w="1891665" h="441960">
                <a:moveTo>
                  <a:pt x="1388329" y="436361"/>
                </a:moveTo>
                <a:lnTo>
                  <a:pt x="1302479" y="436361"/>
                </a:lnTo>
                <a:lnTo>
                  <a:pt x="1302479" y="2539"/>
                </a:lnTo>
                <a:lnTo>
                  <a:pt x="1388329" y="2539"/>
                </a:lnTo>
                <a:lnTo>
                  <a:pt x="1388329" y="436361"/>
                </a:lnTo>
                <a:close/>
              </a:path>
              <a:path w="1891665" h="441960">
                <a:moveTo>
                  <a:pt x="1265904" y="91437"/>
                </a:moveTo>
                <a:lnTo>
                  <a:pt x="988543" y="91437"/>
                </a:lnTo>
                <a:lnTo>
                  <a:pt x="988543" y="12699"/>
                </a:lnTo>
                <a:lnTo>
                  <a:pt x="1265904" y="12699"/>
                </a:lnTo>
                <a:lnTo>
                  <a:pt x="1265904" y="91437"/>
                </a:lnTo>
                <a:close/>
              </a:path>
              <a:path w="1891665" h="441960">
                <a:moveTo>
                  <a:pt x="976351" y="416041"/>
                </a:moveTo>
                <a:lnTo>
                  <a:pt x="976351" y="329683"/>
                </a:lnTo>
                <a:lnTo>
                  <a:pt x="1006353" y="319232"/>
                </a:lnTo>
                <a:lnTo>
                  <a:pt x="1032474" y="295686"/>
                </a:lnTo>
                <a:lnTo>
                  <a:pt x="1054137" y="260089"/>
                </a:lnTo>
                <a:lnTo>
                  <a:pt x="1070762" y="213486"/>
                </a:lnTo>
                <a:lnTo>
                  <a:pt x="1081770" y="156921"/>
                </a:lnTo>
                <a:lnTo>
                  <a:pt x="1086584" y="91437"/>
                </a:lnTo>
                <a:lnTo>
                  <a:pt x="1172942" y="91437"/>
                </a:lnTo>
                <a:lnTo>
                  <a:pt x="1171704" y="120202"/>
                </a:lnTo>
                <a:lnTo>
                  <a:pt x="1169513" y="147824"/>
                </a:lnTo>
                <a:lnTo>
                  <a:pt x="1166370" y="174303"/>
                </a:lnTo>
                <a:lnTo>
                  <a:pt x="1162274" y="199639"/>
                </a:lnTo>
                <a:lnTo>
                  <a:pt x="1235829" y="295140"/>
                </a:lnTo>
                <a:lnTo>
                  <a:pt x="1132811" y="295140"/>
                </a:lnTo>
                <a:lnTo>
                  <a:pt x="1102864" y="346534"/>
                </a:lnTo>
                <a:lnTo>
                  <a:pt x="1066201" y="384355"/>
                </a:lnTo>
                <a:lnTo>
                  <a:pt x="1023729" y="407794"/>
                </a:lnTo>
                <a:lnTo>
                  <a:pt x="976351" y="416041"/>
                </a:lnTo>
                <a:close/>
              </a:path>
              <a:path w="1891665" h="441960">
                <a:moveTo>
                  <a:pt x="1220185" y="414009"/>
                </a:moveTo>
                <a:lnTo>
                  <a:pt x="1132811" y="295140"/>
                </a:lnTo>
                <a:lnTo>
                  <a:pt x="1235829" y="295140"/>
                </a:lnTo>
                <a:lnTo>
                  <a:pt x="1288255" y="363210"/>
                </a:lnTo>
                <a:lnTo>
                  <a:pt x="1220185" y="414009"/>
                </a:lnTo>
                <a:close/>
              </a:path>
              <a:path w="1891665" h="441960">
                <a:moveTo>
                  <a:pt x="1869901" y="161539"/>
                </a:moveTo>
                <a:lnTo>
                  <a:pt x="1478751" y="161539"/>
                </a:lnTo>
                <a:lnTo>
                  <a:pt x="1478751" y="0"/>
                </a:lnTo>
                <a:lnTo>
                  <a:pt x="1564600" y="0"/>
                </a:lnTo>
                <a:lnTo>
                  <a:pt x="1564600" y="96009"/>
                </a:lnTo>
                <a:lnTo>
                  <a:pt x="1869901" y="96009"/>
                </a:lnTo>
                <a:lnTo>
                  <a:pt x="1869901" y="161539"/>
                </a:lnTo>
                <a:close/>
              </a:path>
              <a:path w="1891665" h="441960">
                <a:moveTo>
                  <a:pt x="1891236" y="251961"/>
                </a:moveTo>
                <a:lnTo>
                  <a:pt x="1452335" y="251961"/>
                </a:lnTo>
                <a:lnTo>
                  <a:pt x="1452335" y="185923"/>
                </a:lnTo>
                <a:lnTo>
                  <a:pt x="1891236" y="185923"/>
                </a:lnTo>
                <a:lnTo>
                  <a:pt x="1891236" y="251961"/>
                </a:lnTo>
                <a:close/>
              </a:path>
              <a:path w="1891665" h="441960">
                <a:moveTo>
                  <a:pt x="1671786" y="441440"/>
                </a:moveTo>
                <a:lnTo>
                  <a:pt x="1606316" y="438563"/>
                </a:lnTo>
                <a:lnTo>
                  <a:pt x="1551576" y="429395"/>
                </a:lnTo>
                <a:lnTo>
                  <a:pt x="1509758" y="413131"/>
                </a:lnTo>
                <a:lnTo>
                  <a:pt x="1473671" y="356099"/>
                </a:lnTo>
                <a:lnTo>
                  <a:pt x="1483058" y="323230"/>
                </a:lnTo>
                <a:lnTo>
                  <a:pt x="1509758" y="299066"/>
                </a:lnTo>
                <a:lnTo>
                  <a:pt x="1551576" y="282802"/>
                </a:lnTo>
                <a:lnTo>
                  <a:pt x="1606316" y="273634"/>
                </a:lnTo>
                <a:lnTo>
                  <a:pt x="1671786" y="270757"/>
                </a:lnTo>
                <a:lnTo>
                  <a:pt x="1737255" y="273634"/>
                </a:lnTo>
                <a:lnTo>
                  <a:pt x="1791996" y="282802"/>
                </a:lnTo>
                <a:lnTo>
                  <a:pt x="1833813" y="299066"/>
                </a:lnTo>
                <a:lnTo>
                  <a:pt x="1860513" y="323230"/>
                </a:lnTo>
                <a:lnTo>
                  <a:pt x="1863807" y="334763"/>
                </a:lnTo>
                <a:lnTo>
                  <a:pt x="1671786" y="334763"/>
                </a:lnTo>
                <a:lnTo>
                  <a:pt x="1628543" y="335954"/>
                </a:lnTo>
                <a:lnTo>
                  <a:pt x="1594826" y="339716"/>
                </a:lnTo>
                <a:lnTo>
                  <a:pt x="1572919" y="346336"/>
                </a:lnTo>
                <a:lnTo>
                  <a:pt x="1565108" y="356099"/>
                </a:lnTo>
                <a:lnTo>
                  <a:pt x="1572919" y="366076"/>
                </a:lnTo>
                <a:lnTo>
                  <a:pt x="1594826" y="372672"/>
                </a:lnTo>
                <a:lnTo>
                  <a:pt x="1628543" y="376315"/>
                </a:lnTo>
                <a:lnTo>
                  <a:pt x="1671786" y="377434"/>
                </a:lnTo>
                <a:lnTo>
                  <a:pt x="1863807" y="377434"/>
                </a:lnTo>
                <a:lnTo>
                  <a:pt x="1860513" y="388967"/>
                </a:lnTo>
                <a:lnTo>
                  <a:pt x="1833813" y="413131"/>
                </a:lnTo>
                <a:lnTo>
                  <a:pt x="1791996" y="429395"/>
                </a:lnTo>
                <a:lnTo>
                  <a:pt x="1737255" y="438563"/>
                </a:lnTo>
                <a:lnTo>
                  <a:pt x="1671786" y="441440"/>
                </a:lnTo>
                <a:close/>
              </a:path>
              <a:path w="1891665" h="441960">
                <a:moveTo>
                  <a:pt x="1863807" y="377434"/>
                </a:moveTo>
                <a:lnTo>
                  <a:pt x="1671786" y="377434"/>
                </a:lnTo>
                <a:lnTo>
                  <a:pt x="1715028" y="376315"/>
                </a:lnTo>
                <a:lnTo>
                  <a:pt x="1748746" y="372672"/>
                </a:lnTo>
                <a:lnTo>
                  <a:pt x="1770653" y="366076"/>
                </a:lnTo>
                <a:lnTo>
                  <a:pt x="1778463" y="356099"/>
                </a:lnTo>
                <a:lnTo>
                  <a:pt x="1770653" y="346336"/>
                </a:lnTo>
                <a:lnTo>
                  <a:pt x="1748746" y="339716"/>
                </a:lnTo>
                <a:lnTo>
                  <a:pt x="1715028" y="335954"/>
                </a:lnTo>
                <a:lnTo>
                  <a:pt x="1671786" y="334763"/>
                </a:lnTo>
                <a:lnTo>
                  <a:pt x="1863807" y="334763"/>
                </a:lnTo>
                <a:lnTo>
                  <a:pt x="1869901" y="356099"/>
                </a:lnTo>
                <a:lnTo>
                  <a:pt x="1863807" y="377434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93806" y="7909668"/>
            <a:ext cx="2346960" cy="567055"/>
          </a:xfrm>
          <a:custGeom>
            <a:avLst/>
            <a:gdLst/>
            <a:ahLst/>
            <a:cxnLst/>
            <a:rect l="l" t="t" r="r" b="b"/>
            <a:pathLst>
              <a:path w="2346960" h="567054">
                <a:moveTo>
                  <a:pt x="1166858" y="566446"/>
                </a:moveTo>
                <a:lnTo>
                  <a:pt x="0" y="318834"/>
                </a:lnTo>
                <a:lnTo>
                  <a:pt x="1179579" y="0"/>
                </a:lnTo>
                <a:lnTo>
                  <a:pt x="2346401" y="247612"/>
                </a:lnTo>
                <a:lnTo>
                  <a:pt x="1166858" y="566446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91441" y="7900235"/>
            <a:ext cx="2351405" cy="585470"/>
          </a:xfrm>
          <a:custGeom>
            <a:avLst/>
            <a:gdLst/>
            <a:ahLst/>
            <a:cxnLst/>
            <a:rect l="l" t="t" r="r" b="b"/>
            <a:pathLst>
              <a:path w="2351404" h="585470">
                <a:moveTo>
                  <a:pt x="1169460" y="585238"/>
                </a:moveTo>
                <a:lnTo>
                  <a:pt x="473" y="337169"/>
                </a:lnTo>
                <a:lnTo>
                  <a:pt x="0" y="319437"/>
                </a:lnTo>
                <a:lnTo>
                  <a:pt x="1181653" y="0"/>
                </a:lnTo>
                <a:lnTo>
                  <a:pt x="1270118" y="18774"/>
                </a:lnTo>
                <a:lnTo>
                  <a:pt x="1182181" y="18774"/>
                </a:lnTo>
                <a:lnTo>
                  <a:pt x="41329" y="327170"/>
                </a:lnTo>
                <a:lnTo>
                  <a:pt x="1168951" y="566482"/>
                </a:lnTo>
                <a:lnTo>
                  <a:pt x="1238851" y="566482"/>
                </a:lnTo>
                <a:lnTo>
                  <a:pt x="1237160" y="566939"/>
                </a:lnTo>
                <a:lnTo>
                  <a:pt x="1171098" y="566939"/>
                </a:lnTo>
                <a:lnTo>
                  <a:pt x="1169205" y="575860"/>
                </a:lnTo>
                <a:lnTo>
                  <a:pt x="1204156" y="575860"/>
                </a:lnTo>
                <a:lnTo>
                  <a:pt x="1169460" y="585238"/>
                </a:lnTo>
                <a:close/>
              </a:path>
              <a:path w="2351404" h="585470">
                <a:moveTo>
                  <a:pt x="1238851" y="566482"/>
                </a:moveTo>
                <a:lnTo>
                  <a:pt x="1168951" y="566482"/>
                </a:lnTo>
                <a:lnTo>
                  <a:pt x="2309748" y="258050"/>
                </a:lnTo>
                <a:lnTo>
                  <a:pt x="1182181" y="18774"/>
                </a:lnTo>
                <a:lnTo>
                  <a:pt x="1270118" y="18774"/>
                </a:lnTo>
                <a:lnTo>
                  <a:pt x="2350641" y="248087"/>
                </a:lnTo>
                <a:lnTo>
                  <a:pt x="2351132" y="265838"/>
                </a:lnTo>
                <a:lnTo>
                  <a:pt x="1238851" y="566482"/>
                </a:lnTo>
                <a:close/>
              </a:path>
              <a:path w="2351404" h="585470">
                <a:moveTo>
                  <a:pt x="1204156" y="575860"/>
                </a:moveTo>
                <a:lnTo>
                  <a:pt x="1169205" y="575860"/>
                </a:lnTo>
                <a:lnTo>
                  <a:pt x="1171098" y="566939"/>
                </a:lnTo>
                <a:lnTo>
                  <a:pt x="1237160" y="566939"/>
                </a:lnTo>
                <a:lnTo>
                  <a:pt x="1204156" y="57586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493806" y="9372126"/>
            <a:ext cx="2346960" cy="567055"/>
          </a:xfrm>
          <a:custGeom>
            <a:avLst/>
            <a:gdLst/>
            <a:ahLst/>
            <a:cxnLst/>
            <a:rect l="l" t="t" r="r" b="b"/>
            <a:pathLst>
              <a:path w="2346960" h="567054">
                <a:moveTo>
                  <a:pt x="1166858" y="566428"/>
                </a:moveTo>
                <a:lnTo>
                  <a:pt x="0" y="318852"/>
                </a:lnTo>
                <a:lnTo>
                  <a:pt x="1179579" y="0"/>
                </a:lnTo>
                <a:lnTo>
                  <a:pt x="2346401" y="247612"/>
                </a:lnTo>
                <a:lnTo>
                  <a:pt x="1166858" y="566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91422" y="9362692"/>
            <a:ext cx="2351405" cy="585470"/>
          </a:xfrm>
          <a:custGeom>
            <a:avLst/>
            <a:gdLst/>
            <a:ahLst/>
            <a:cxnLst/>
            <a:rect l="l" t="t" r="r" b="b"/>
            <a:pathLst>
              <a:path w="2351404" h="585470">
                <a:moveTo>
                  <a:pt x="1169497" y="585220"/>
                </a:moveTo>
                <a:lnTo>
                  <a:pt x="509" y="337206"/>
                </a:lnTo>
                <a:lnTo>
                  <a:pt x="0" y="319437"/>
                </a:lnTo>
                <a:lnTo>
                  <a:pt x="1181635" y="0"/>
                </a:lnTo>
                <a:lnTo>
                  <a:pt x="1270281" y="18810"/>
                </a:lnTo>
                <a:lnTo>
                  <a:pt x="1182199" y="18810"/>
                </a:lnTo>
                <a:lnTo>
                  <a:pt x="41347" y="327188"/>
                </a:lnTo>
                <a:lnTo>
                  <a:pt x="1168969" y="566482"/>
                </a:lnTo>
                <a:lnTo>
                  <a:pt x="1238883" y="566482"/>
                </a:lnTo>
                <a:lnTo>
                  <a:pt x="1237260" y="566921"/>
                </a:lnTo>
                <a:lnTo>
                  <a:pt x="1171098" y="566921"/>
                </a:lnTo>
                <a:lnTo>
                  <a:pt x="1169224" y="575860"/>
                </a:lnTo>
                <a:lnTo>
                  <a:pt x="1204188" y="575860"/>
                </a:lnTo>
                <a:lnTo>
                  <a:pt x="1169497" y="585220"/>
                </a:lnTo>
                <a:close/>
              </a:path>
              <a:path w="2351404" h="585470">
                <a:moveTo>
                  <a:pt x="1238883" y="566482"/>
                </a:moveTo>
                <a:lnTo>
                  <a:pt x="1168969" y="566482"/>
                </a:lnTo>
                <a:lnTo>
                  <a:pt x="2309821" y="258105"/>
                </a:lnTo>
                <a:lnTo>
                  <a:pt x="1182199" y="18810"/>
                </a:lnTo>
                <a:lnTo>
                  <a:pt x="1270281" y="18810"/>
                </a:lnTo>
                <a:lnTo>
                  <a:pt x="2350659" y="248069"/>
                </a:lnTo>
                <a:lnTo>
                  <a:pt x="2351150" y="265838"/>
                </a:lnTo>
                <a:lnTo>
                  <a:pt x="1238883" y="566482"/>
                </a:lnTo>
                <a:close/>
              </a:path>
              <a:path w="2351404" h="585470">
                <a:moveTo>
                  <a:pt x="1204188" y="575860"/>
                </a:moveTo>
                <a:lnTo>
                  <a:pt x="1169224" y="575860"/>
                </a:lnTo>
                <a:lnTo>
                  <a:pt x="1171098" y="566921"/>
                </a:lnTo>
                <a:lnTo>
                  <a:pt x="1237260" y="566921"/>
                </a:lnTo>
                <a:lnTo>
                  <a:pt x="1204188" y="57586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93806" y="8228502"/>
            <a:ext cx="1167130" cy="1710055"/>
          </a:xfrm>
          <a:custGeom>
            <a:avLst/>
            <a:gdLst/>
            <a:ahLst/>
            <a:cxnLst/>
            <a:rect l="l" t="t" r="r" b="b"/>
            <a:pathLst>
              <a:path w="1167130" h="1710054">
                <a:moveTo>
                  <a:pt x="1166858" y="1710051"/>
                </a:moveTo>
                <a:lnTo>
                  <a:pt x="18" y="1462475"/>
                </a:lnTo>
                <a:lnTo>
                  <a:pt x="0" y="0"/>
                </a:lnTo>
                <a:lnTo>
                  <a:pt x="1166858" y="247612"/>
                </a:lnTo>
                <a:lnTo>
                  <a:pt x="1166858" y="171005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84707" y="8217205"/>
            <a:ext cx="1185545" cy="1732914"/>
          </a:xfrm>
          <a:custGeom>
            <a:avLst/>
            <a:gdLst/>
            <a:ahLst/>
            <a:cxnLst/>
            <a:rect l="l" t="t" r="r" b="b"/>
            <a:pathLst>
              <a:path w="1185545" h="1732915">
                <a:moveTo>
                  <a:pt x="1185020" y="1732646"/>
                </a:moveTo>
                <a:lnTo>
                  <a:pt x="36" y="1481158"/>
                </a:lnTo>
                <a:lnTo>
                  <a:pt x="0" y="0"/>
                </a:lnTo>
                <a:lnTo>
                  <a:pt x="106126" y="22521"/>
                </a:lnTo>
                <a:lnTo>
                  <a:pt x="18180" y="22521"/>
                </a:lnTo>
                <a:lnTo>
                  <a:pt x="18217" y="1466333"/>
                </a:lnTo>
                <a:lnTo>
                  <a:pt x="1166858" y="1710069"/>
                </a:lnTo>
                <a:lnTo>
                  <a:pt x="1185020" y="1710069"/>
                </a:lnTo>
                <a:lnTo>
                  <a:pt x="1185020" y="1732646"/>
                </a:lnTo>
                <a:close/>
              </a:path>
              <a:path w="1185545" h="1732915">
                <a:moveTo>
                  <a:pt x="1185020" y="1710069"/>
                </a:moveTo>
                <a:lnTo>
                  <a:pt x="1166858" y="1710069"/>
                </a:lnTo>
                <a:lnTo>
                  <a:pt x="1166858" y="266295"/>
                </a:lnTo>
                <a:lnTo>
                  <a:pt x="18180" y="22521"/>
                </a:lnTo>
                <a:lnTo>
                  <a:pt x="106126" y="22521"/>
                </a:lnTo>
                <a:lnTo>
                  <a:pt x="1177813" y="249952"/>
                </a:lnTo>
                <a:lnTo>
                  <a:pt x="1175939" y="258891"/>
                </a:lnTo>
                <a:lnTo>
                  <a:pt x="1185020" y="258891"/>
                </a:lnTo>
                <a:lnTo>
                  <a:pt x="1185020" y="1710069"/>
                </a:lnTo>
                <a:close/>
              </a:path>
              <a:path w="1185545" h="1732915">
                <a:moveTo>
                  <a:pt x="1185020" y="258891"/>
                </a:moveTo>
                <a:lnTo>
                  <a:pt x="1175939" y="258891"/>
                </a:lnTo>
                <a:lnTo>
                  <a:pt x="1177813" y="249952"/>
                </a:lnTo>
                <a:lnTo>
                  <a:pt x="1185020" y="251487"/>
                </a:lnTo>
                <a:lnTo>
                  <a:pt x="1185020" y="25889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660810" y="8157281"/>
            <a:ext cx="1179830" cy="1781810"/>
          </a:xfrm>
          <a:custGeom>
            <a:avLst/>
            <a:gdLst/>
            <a:ahLst/>
            <a:cxnLst/>
            <a:rect l="l" t="t" r="r" b="b"/>
            <a:pathLst>
              <a:path w="1179829" h="1781809">
                <a:moveTo>
                  <a:pt x="0" y="1781273"/>
                </a:moveTo>
                <a:lnTo>
                  <a:pt x="0" y="318834"/>
                </a:lnTo>
                <a:lnTo>
                  <a:pt x="1179397" y="0"/>
                </a:lnTo>
                <a:lnTo>
                  <a:pt x="1179360" y="1462457"/>
                </a:lnTo>
                <a:lnTo>
                  <a:pt x="0" y="1781273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651711" y="8145288"/>
            <a:ext cx="1197610" cy="1805305"/>
          </a:xfrm>
          <a:custGeom>
            <a:avLst/>
            <a:gdLst/>
            <a:ahLst/>
            <a:cxnLst/>
            <a:rect l="l" t="t" r="r" b="b"/>
            <a:pathLst>
              <a:path w="1197610" h="1805304">
                <a:moveTo>
                  <a:pt x="0" y="1805202"/>
                </a:moveTo>
                <a:lnTo>
                  <a:pt x="0" y="323769"/>
                </a:lnTo>
                <a:lnTo>
                  <a:pt x="1197559" y="0"/>
                </a:lnTo>
                <a:lnTo>
                  <a:pt x="1197559" y="23874"/>
                </a:lnTo>
                <a:lnTo>
                  <a:pt x="1179397" y="23874"/>
                </a:lnTo>
                <a:lnTo>
                  <a:pt x="18180" y="337809"/>
                </a:lnTo>
                <a:lnTo>
                  <a:pt x="18180" y="1781328"/>
                </a:lnTo>
                <a:lnTo>
                  <a:pt x="88304" y="1781328"/>
                </a:lnTo>
                <a:lnTo>
                  <a:pt x="0" y="1805202"/>
                </a:lnTo>
                <a:close/>
              </a:path>
              <a:path w="1197610" h="1805304">
                <a:moveTo>
                  <a:pt x="88304" y="1781328"/>
                </a:moveTo>
                <a:lnTo>
                  <a:pt x="18180" y="1781328"/>
                </a:lnTo>
                <a:lnTo>
                  <a:pt x="1179360" y="1467375"/>
                </a:lnTo>
                <a:lnTo>
                  <a:pt x="1179397" y="23874"/>
                </a:lnTo>
                <a:lnTo>
                  <a:pt x="1197559" y="23874"/>
                </a:lnTo>
                <a:lnTo>
                  <a:pt x="1197523" y="1481432"/>
                </a:lnTo>
                <a:lnTo>
                  <a:pt x="88304" y="1781328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33706" y="8795802"/>
            <a:ext cx="1297305" cy="312420"/>
          </a:xfrm>
          <a:custGeom>
            <a:avLst/>
            <a:gdLst/>
            <a:ahLst/>
            <a:cxnLst/>
            <a:rect l="l" t="t" r="r" b="b"/>
            <a:pathLst>
              <a:path w="1297304" h="312420">
                <a:moveTo>
                  <a:pt x="645120" y="311841"/>
                </a:moveTo>
                <a:lnTo>
                  <a:pt x="0" y="175525"/>
                </a:lnTo>
                <a:lnTo>
                  <a:pt x="652154" y="0"/>
                </a:lnTo>
                <a:lnTo>
                  <a:pt x="1297254" y="136316"/>
                </a:lnTo>
                <a:lnTo>
                  <a:pt x="645120" y="311841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32398" y="8790609"/>
            <a:ext cx="1300480" cy="322580"/>
          </a:xfrm>
          <a:custGeom>
            <a:avLst/>
            <a:gdLst/>
            <a:ahLst/>
            <a:cxnLst/>
            <a:rect l="l" t="t" r="r" b="b"/>
            <a:pathLst>
              <a:path w="1300479" h="322579">
                <a:moveTo>
                  <a:pt x="646559" y="322187"/>
                </a:moveTo>
                <a:lnTo>
                  <a:pt x="261" y="185619"/>
                </a:lnTo>
                <a:lnTo>
                  <a:pt x="0" y="175857"/>
                </a:lnTo>
                <a:lnTo>
                  <a:pt x="653301" y="0"/>
                </a:lnTo>
                <a:lnTo>
                  <a:pt x="702210" y="10335"/>
                </a:lnTo>
                <a:lnTo>
                  <a:pt x="653592" y="10335"/>
                </a:lnTo>
                <a:lnTo>
                  <a:pt x="22849" y="180114"/>
                </a:lnTo>
                <a:lnTo>
                  <a:pt x="646278" y="311861"/>
                </a:lnTo>
                <a:lnTo>
                  <a:pt x="684923" y="311861"/>
                </a:lnTo>
                <a:lnTo>
                  <a:pt x="683989" y="312113"/>
                </a:lnTo>
                <a:lnTo>
                  <a:pt x="647465" y="312113"/>
                </a:lnTo>
                <a:lnTo>
                  <a:pt x="646418" y="317024"/>
                </a:lnTo>
                <a:lnTo>
                  <a:pt x="665741" y="317024"/>
                </a:lnTo>
                <a:lnTo>
                  <a:pt x="646559" y="322187"/>
                </a:lnTo>
                <a:close/>
              </a:path>
              <a:path w="1300479" h="322579">
                <a:moveTo>
                  <a:pt x="684923" y="311861"/>
                </a:moveTo>
                <a:lnTo>
                  <a:pt x="646278" y="311861"/>
                </a:lnTo>
                <a:lnTo>
                  <a:pt x="1276990" y="142062"/>
                </a:lnTo>
                <a:lnTo>
                  <a:pt x="653592" y="10335"/>
                </a:lnTo>
                <a:lnTo>
                  <a:pt x="702210" y="10335"/>
                </a:lnTo>
                <a:lnTo>
                  <a:pt x="1299599" y="136577"/>
                </a:lnTo>
                <a:lnTo>
                  <a:pt x="1299870" y="146349"/>
                </a:lnTo>
                <a:lnTo>
                  <a:pt x="684923" y="311861"/>
                </a:lnTo>
                <a:close/>
              </a:path>
              <a:path w="1300479" h="322579">
                <a:moveTo>
                  <a:pt x="665741" y="317024"/>
                </a:moveTo>
                <a:lnTo>
                  <a:pt x="646418" y="317024"/>
                </a:lnTo>
                <a:lnTo>
                  <a:pt x="647465" y="312113"/>
                </a:lnTo>
                <a:lnTo>
                  <a:pt x="683989" y="312113"/>
                </a:lnTo>
                <a:lnTo>
                  <a:pt x="665741" y="317024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33706" y="9600918"/>
            <a:ext cx="1297305" cy="312420"/>
          </a:xfrm>
          <a:custGeom>
            <a:avLst/>
            <a:gdLst/>
            <a:ahLst/>
            <a:cxnLst/>
            <a:rect l="l" t="t" r="r" b="b"/>
            <a:pathLst>
              <a:path w="1297304" h="312420">
                <a:moveTo>
                  <a:pt x="645120" y="311831"/>
                </a:moveTo>
                <a:lnTo>
                  <a:pt x="0" y="175535"/>
                </a:lnTo>
                <a:lnTo>
                  <a:pt x="652154" y="0"/>
                </a:lnTo>
                <a:lnTo>
                  <a:pt x="1297254" y="136316"/>
                </a:lnTo>
                <a:lnTo>
                  <a:pt x="645120" y="311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32388" y="9595725"/>
            <a:ext cx="1300480" cy="322580"/>
          </a:xfrm>
          <a:custGeom>
            <a:avLst/>
            <a:gdLst/>
            <a:ahLst/>
            <a:cxnLst/>
            <a:rect l="l" t="t" r="r" b="b"/>
            <a:pathLst>
              <a:path w="1300479" h="322579">
                <a:moveTo>
                  <a:pt x="646579" y="322177"/>
                </a:moveTo>
                <a:lnTo>
                  <a:pt x="281" y="185639"/>
                </a:lnTo>
                <a:lnTo>
                  <a:pt x="0" y="175857"/>
                </a:lnTo>
                <a:lnTo>
                  <a:pt x="653291" y="0"/>
                </a:lnTo>
                <a:lnTo>
                  <a:pt x="702300" y="10355"/>
                </a:lnTo>
                <a:lnTo>
                  <a:pt x="653602" y="10355"/>
                </a:lnTo>
                <a:lnTo>
                  <a:pt x="22860" y="180124"/>
                </a:lnTo>
                <a:lnTo>
                  <a:pt x="646288" y="311861"/>
                </a:lnTo>
                <a:lnTo>
                  <a:pt x="684908" y="311861"/>
                </a:lnTo>
                <a:lnTo>
                  <a:pt x="684010" y="312103"/>
                </a:lnTo>
                <a:lnTo>
                  <a:pt x="647465" y="312103"/>
                </a:lnTo>
                <a:lnTo>
                  <a:pt x="646428" y="317024"/>
                </a:lnTo>
                <a:lnTo>
                  <a:pt x="665725" y="317024"/>
                </a:lnTo>
                <a:lnTo>
                  <a:pt x="646579" y="322177"/>
                </a:lnTo>
                <a:close/>
              </a:path>
              <a:path w="1300479" h="322579">
                <a:moveTo>
                  <a:pt x="684908" y="311861"/>
                </a:moveTo>
                <a:lnTo>
                  <a:pt x="646288" y="311861"/>
                </a:lnTo>
                <a:lnTo>
                  <a:pt x="1277031" y="142092"/>
                </a:lnTo>
                <a:lnTo>
                  <a:pt x="653602" y="10355"/>
                </a:lnTo>
                <a:lnTo>
                  <a:pt x="702300" y="10355"/>
                </a:lnTo>
                <a:lnTo>
                  <a:pt x="1299609" y="136567"/>
                </a:lnTo>
                <a:lnTo>
                  <a:pt x="1299880" y="146349"/>
                </a:lnTo>
                <a:lnTo>
                  <a:pt x="684908" y="311861"/>
                </a:lnTo>
                <a:close/>
              </a:path>
              <a:path w="1300479" h="322579">
                <a:moveTo>
                  <a:pt x="665725" y="317024"/>
                </a:moveTo>
                <a:lnTo>
                  <a:pt x="646428" y="317024"/>
                </a:lnTo>
                <a:lnTo>
                  <a:pt x="647465" y="312103"/>
                </a:lnTo>
                <a:lnTo>
                  <a:pt x="684010" y="312103"/>
                </a:lnTo>
                <a:lnTo>
                  <a:pt x="665725" y="317024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33706" y="8971327"/>
            <a:ext cx="645160" cy="941705"/>
          </a:xfrm>
          <a:custGeom>
            <a:avLst/>
            <a:gdLst/>
            <a:ahLst/>
            <a:cxnLst/>
            <a:rect l="l" t="t" r="r" b="b"/>
            <a:pathLst>
              <a:path w="645160" h="941704">
                <a:moveTo>
                  <a:pt x="645120" y="941422"/>
                </a:moveTo>
                <a:lnTo>
                  <a:pt x="10" y="805126"/>
                </a:lnTo>
                <a:lnTo>
                  <a:pt x="0" y="0"/>
                </a:lnTo>
                <a:lnTo>
                  <a:pt x="645120" y="136316"/>
                </a:lnTo>
                <a:lnTo>
                  <a:pt x="645120" y="941422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128675" y="8965108"/>
            <a:ext cx="655320" cy="954405"/>
          </a:xfrm>
          <a:custGeom>
            <a:avLst/>
            <a:gdLst/>
            <a:ahLst/>
            <a:cxnLst/>
            <a:rect l="l" t="t" r="r" b="b"/>
            <a:pathLst>
              <a:path w="655320" h="954404">
                <a:moveTo>
                  <a:pt x="655162" y="953861"/>
                </a:moveTo>
                <a:lnTo>
                  <a:pt x="20" y="815411"/>
                </a:lnTo>
                <a:lnTo>
                  <a:pt x="0" y="0"/>
                </a:lnTo>
                <a:lnTo>
                  <a:pt x="58674" y="12398"/>
                </a:lnTo>
                <a:lnTo>
                  <a:pt x="10051" y="12398"/>
                </a:lnTo>
                <a:lnTo>
                  <a:pt x="10071" y="807249"/>
                </a:lnTo>
                <a:lnTo>
                  <a:pt x="645120" y="941432"/>
                </a:lnTo>
                <a:lnTo>
                  <a:pt x="655162" y="941432"/>
                </a:lnTo>
                <a:lnTo>
                  <a:pt x="655162" y="953861"/>
                </a:lnTo>
                <a:close/>
              </a:path>
              <a:path w="655320" h="954404">
                <a:moveTo>
                  <a:pt x="655162" y="941432"/>
                </a:moveTo>
                <a:lnTo>
                  <a:pt x="645120" y="941432"/>
                </a:lnTo>
                <a:lnTo>
                  <a:pt x="645120" y="146601"/>
                </a:lnTo>
                <a:lnTo>
                  <a:pt x="10051" y="12398"/>
                </a:lnTo>
                <a:lnTo>
                  <a:pt x="58674" y="12398"/>
                </a:lnTo>
                <a:lnTo>
                  <a:pt x="651178" y="137604"/>
                </a:lnTo>
                <a:lnTo>
                  <a:pt x="650141" y="142525"/>
                </a:lnTo>
                <a:lnTo>
                  <a:pt x="655162" y="142525"/>
                </a:lnTo>
                <a:lnTo>
                  <a:pt x="655162" y="941432"/>
                </a:lnTo>
                <a:close/>
              </a:path>
              <a:path w="655320" h="954404">
                <a:moveTo>
                  <a:pt x="655162" y="142525"/>
                </a:moveTo>
                <a:lnTo>
                  <a:pt x="650141" y="142525"/>
                </a:lnTo>
                <a:lnTo>
                  <a:pt x="651178" y="137604"/>
                </a:lnTo>
                <a:lnTo>
                  <a:pt x="655162" y="138449"/>
                </a:lnTo>
                <a:lnTo>
                  <a:pt x="655162" y="142525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78908" y="8932119"/>
            <a:ext cx="652145" cy="981075"/>
          </a:xfrm>
          <a:custGeom>
            <a:avLst/>
            <a:gdLst/>
            <a:ahLst/>
            <a:cxnLst/>
            <a:rect l="l" t="t" r="r" b="b"/>
            <a:pathLst>
              <a:path w="652145" h="981075">
                <a:moveTo>
                  <a:pt x="0" y="980631"/>
                </a:moveTo>
                <a:lnTo>
                  <a:pt x="0" y="175525"/>
                </a:lnTo>
                <a:lnTo>
                  <a:pt x="652053" y="0"/>
                </a:lnTo>
                <a:lnTo>
                  <a:pt x="652033" y="805116"/>
                </a:lnTo>
                <a:lnTo>
                  <a:pt x="0" y="980631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773877" y="8925516"/>
            <a:ext cx="662305" cy="994410"/>
          </a:xfrm>
          <a:custGeom>
            <a:avLst/>
            <a:gdLst/>
            <a:ahLst/>
            <a:cxnLst/>
            <a:rect l="l" t="t" r="r" b="b"/>
            <a:pathLst>
              <a:path w="662304" h="994409">
                <a:moveTo>
                  <a:pt x="0" y="993805"/>
                </a:moveTo>
                <a:lnTo>
                  <a:pt x="0" y="178242"/>
                </a:lnTo>
                <a:lnTo>
                  <a:pt x="662094" y="0"/>
                </a:lnTo>
                <a:lnTo>
                  <a:pt x="662094" y="13143"/>
                </a:lnTo>
                <a:lnTo>
                  <a:pt x="652053" y="13143"/>
                </a:lnTo>
                <a:lnTo>
                  <a:pt x="10051" y="185971"/>
                </a:lnTo>
                <a:lnTo>
                  <a:pt x="10051" y="980661"/>
                </a:lnTo>
                <a:lnTo>
                  <a:pt x="48821" y="980661"/>
                </a:lnTo>
                <a:lnTo>
                  <a:pt x="0" y="993805"/>
                </a:lnTo>
                <a:close/>
              </a:path>
              <a:path w="662304" h="994409">
                <a:moveTo>
                  <a:pt x="48821" y="980661"/>
                </a:moveTo>
                <a:lnTo>
                  <a:pt x="10051" y="980661"/>
                </a:lnTo>
                <a:lnTo>
                  <a:pt x="652033" y="807823"/>
                </a:lnTo>
                <a:lnTo>
                  <a:pt x="652053" y="13143"/>
                </a:lnTo>
                <a:lnTo>
                  <a:pt x="662094" y="13143"/>
                </a:lnTo>
                <a:lnTo>
                  <a:pt x="662074" y="815562"/>
                </a:lnTo>
                <a:lnTo>
                  <a:pt x="48821" y="98066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960301" y="3497508"/>
            <a:ext cx="2781300" cy="2781300"/>
          </a:xfrm>
          <a:custGeom>
            <a:avLst/>
            <a:gdLst/>
            <a:ahLst/>
            <a:cxnLst/>
            <a:rect l="l" t="t" r="r" b="b"/>
            <a:pathLst>
              <a:path w="2781300" h="2781300">
                <a:moveTo>
                  <a:pt x="1390413" y="2780826"/>
                </a:moveTo>
                <a:lnTo>
                  <a:pt x="1342409" y="2779998"/>
                </a:lnTo>
                <a:lnTo>
                  <a:pt x="1294450" y="2777515"/>
                </a:lnTo>
                <a:lnTo>
                  <a:pt x="1246580" y="2773375"/>
                </a:lnTo>
                <a:lnTo>
                  <a:pt x="1198843" y="2767580"/>
                </a:lnTo>
                <a:lnTo>
                  <a:pt x="1151283" y="2760128"/>
                </a:lnTo>
                <a:lnTo>
                  <a:pt x="1103945" y="2751021"/>
                </a:lnTo>
                <a:lnTo>
                  <a:pt x="1056873" y="2740259"/>
                </a:lnTo>
                <a:lnTo>
                  <a:pt x="1010112" y="2727840"/>
                </a:lnTo>
                <a:lnTo>
                  <a:pt x="963705" y="2713765"/>
                </a:lnTo>
                <a:lnTo>
                  <a:pt x="917698" y="2698035"/>
                </a:lnTo>
                <a:lnTo>
                  <a:pt x="872135" y="2680649"/>
                </a:lnTo>
                <a:lnTo>
                  <a:pt x="827060" y="2661607"/>
                </a:lnTo>
                <a:lnTo>
                  <a:pt x="782517" y="2640909"/>
                </a:lnTo>
                <a:lnTo>
                  <a:pt x="738551" y="2618556"/>
                </a:lnTo>
                <a:lnTo>
                  <a:pt x="695206" y="2594546"/>
                </a:lnTo>
                <a:lnTo>
                  <a:pt x="652741" y="2569013"/>
                </a:lnTo>
                <a:lnTo>
                  <a:pt x="611399" y="2542114"/>
                </a:lnTo>
                <a:lnTo>
                  <a:pt x="571203" y="2513888"/>
                </a:lnTo>
                <a:lnTo>
                  <a:pt x="532174" y="2484373"/>
                </a:lnTo>
                <a:lnTo>
                  <a:pt x="494336" y="2453607"/>
                </a:lnTo>
                <a:lnTo>
                  <a:pt x="457710" y="2421629"/>
                </a:lnTo>
                <a:lnTo>
                  <a:pt x="422318" y="2388477"/>
                </a:lnTo>
                <a:lnTo>
                  <a:pt x="388182" y="2354190"/>
                </a:lnTo>
                <a:lnTo>
                  <a:pt x="355325" y="2318806"/>
                </a:lnTo>
                <a:lnTo>
                  <a:pt x="323769" y="2282363"/>
                </a:lnTo>
                <a:lnTo>
                  <a:pt x="293537" y="2244901"/>
                </a:lnTo>
                <a:lnTo>
                  <a:pt x="264649" y="2206457"/>
                </a:lnTo>
                <a:lnTo>
                  <a:pt x="237129" y="2167070"/>
                </a:lnTo>
                <a:lnTo>
                  <a:pt x="210998" y="2126778"/>
                </a:lnTo>
                <a:lnTo>
                  <a:pt x="186280" y="2085620"/>
                </a:lnTo>
                <a:lnTo>
                  <a:pt x="162995" y="2043633"/>
                </a:lnTo>
                <a:lnTo>
                  <a:pt x="141166" y="2000858"/>
                </a:lnTo>
                <a:lnTo>
                  <a:pt x="120816" y="1957331"/>
                </a:lnTo>
                <a:lnTo>
                  <a:pt x="101966" y="1913091"/>
                </a:lnTo>
                <a:lnTo>
                  <a:pt x="84639" y="1868178"/>
                </a:lnTo>
                <a:lnTo>
                  <a:pt x="68857" y="1822628"/>
                </a:lnTo>
                <a:lnTo>
                  <a:pt x="54642" y="1776482"/>
                </a:lnTo>
                <a:lnTo>
                  <a:pt x="42017" y="1729776"/>
                </a:lnTo>
                <a:lnTo>
                  <a:pt x="31002" y="1682550"/>
                </a:lnTo>
                <a:lnTo>
                  <a:pt x="21622" y="1634841"/>
                </a:lnTo>
                <a:lnTo>
                  <a:pt x="13897" y="1586689"/>
                </a:lnTo>
                <a:lnTo>
                  <a:pt x="7850" y="1538132"/>
                </a:lnTo>
                <a:lnTo>
                  <a:pt x="3503" y="1489208"/>
                </a:lnTo>
                <a:lnTo>
                  <a:pt x="879" y="1439955"/>
                </a:lnTo>
                <a:lnTo>
                  <a:pt x="0" y="1390413"/>
                </a:lnTo>
                <a:lnTo>
                  <a:pt x="879" y="1340870"/>
                </a:lnTo>
                <a:lnTo>
                  <a:pt x="3503" y="1291618"/>
                </a:lnTo>
                <a:lnTo>
                  <a:pt x="7850" y="1242694"/>
                </a:lnTo>
                <a:lnTo>
                  <a:pt x="13897" y="1194136"/>
                </a:lnTo>
                <a:lnTo>
                  <a:pt x="21622" y="1145984"/>
                </a:lnTo>
                <a:lnTo>
                  <a:pt x="31002" y="1098276"/>
                </a:lnTo>
                <a:lnTo>
                  <a:pt x="42017" y="1051050"/>
                </a:lnTo>
                <a:lnTo>
                  <a:pt x="54642" y="1004344"/>
                </a:lnTo>
                <a:lnTo>
                  <a:pt x="68857" y="958197"/>
                </a:lnTo>
                <a:lnTo>
                  <a:pt x="84639" y="912648"/>
                </a:lnTo>
                <a:lnTo>
                  <a:pt x="101966" y="867734"/>
                </a:lnTo>
                <a:lnTo>
                  <a:pt x="120816" y="823495"/>
                </a:lnTo>
                <a:lnTo>
                  <a:pt x="141166" y="779968"/>
                </a:lnTo>
                <a:lnTo>
                  <a:pt x="162995" y="737192"/>
                </a:lnTo>
                <a:lnTo>
                  <a:pt x="186280" y="695206"/>
                </a:lnTo>
                <a:lnTo>
                  <a:pt x="210998" y="654048"/>
                </a:lnTo>
                <a:lnTo>
                  <a:pt x="237129" y="613756"/>
                </a:lnTo>
                <a:lnTo>
                  <a:pt x="264649" y="574369"/>
                </a:lnTo>
                <a:lnTo>
                  <a:pt x="293537" y="535925"/>
                </a:lnTo>
                <a:lnTo>
                  <a:pt x="323769" y="498462"/>
                </a:lnTo>
                <a:lnTo>
                  <a:pt x="355325" y="462020"/>
                </a:lnTo>
                <a:lnTo>
                  <a:pt x="388182" y="426636"/>
                </a:lnTo>
                <a:lnTo>
                  <a:pt x="422318" y="392349"/>
                </a:lnTo>
                <a:lnTo>
                  <a:pt x="457710" y="359197"/>
                </a:lnTo>
                <a:lnTo>
                  <a:pt x="494336" y="327219"/>
                </a:lnTo>
                <a:lnTo>
                  <a:pt x="532174" y="296453"/>
                </a:lnTo>
                <a:lnTo>
                  <a:pt x="571203" y="266938"/>
                </a:lnTo>
                <a:lnTo>
                  <a:pt x="611399" y="238712"/>
                </a:lnTo>
                <a:lnTo>
                  <a:pt x="652741" y="211813"/>
                </a:lnTo>
                <a:lnTo>
                  <a:pt x="695206" y="186280"/>
                </a:lnTo>
                <a:lnTo>
                  <a:pt x="738551" y="162270"/>
                </a:lnTo>
                <a:lnTo>
                  <a:pt x="782517" y="139917"/>
                </a:lnTo>
                <a:lnTo>
                  <a:pt x="827060" y="119219"/>
                </a:lnTo>
                <a:lnTo>
                  <a:pt x="872135" y="100177"/>
                </a:lnTo>
                <a:lnTo>
                  <a:pt x="917698" y="82791"/>
                </a:lnTo>
                <a:lnTo>
                  <a:pt x="963705" y="67060"/>
                </a:lnTo>
                <a:lnTo>
                  <a:pt x="1010112" y="52986"/>
                </a:lnTo>
                <a:lnTo>
                  <a:pt x="1056873" y="40567"/>
                </a:lnTo>
                <a:lnTo>
                  <a:pt x="1103945" y="29804"/>
                </a:lnTo>
                <a:lnTo>
                  <a:pt x="1151283" y="20697"/>
                </a:lnTo>
                <a:lnTo>
                  <a:pt x="1198843" y="13246"/>
                </a:lnTo>
                <a:lnTo>
                  <a:pt x="1246580" y="7451"/>
                </a:lnTo>
                <a:lnTo>
                  <a:pt x="1294450" y="3311"/>
                </a:lnTo>
                <a:lnTo>
                  <a:pt x="1342409" y="827"/>
                </a:lnTo>
                <a:lnTo>
                  <a:pt x="1390413" y="0"/>
                </a:lnTo>
                <a:lnTo>
                  <a:pt x="1438416" y="827"/>
                </a:lnTo>
                <a:lnTo>
                  <a:pt x="1486376" y="3311"/>
                </a:lnTo>
                <a:lnTo>
                  <a:pt x="1534246" y="7451"/>
                </a:lnTo>
                <a:lnTo>
                  <a:pt x="1581983" y="13246"/>
                </a:lnTo>
                <a:lnTo>
                  <a:pt x="1629543" y="20697"/>
                </a:lnTo>
                <a:lnTo>
                  <a:pt x="1676881" y="29804"/>
                </a:lnTo>
                <a:lnTo>
                  <a:pt x="1723953" y="40567"/>
                </a:lnTo>
                <a:lnTo>
                  <a:pt x="1770714" y="52986"/>
                </a:lnTo>
                <a:lnTo>
                  <a:pt x="1817120" y="67060"/>
                </a:lnTo>
                <a:lnTo>
                  <a:pt x="1863127" y="82791"/>
                </a:lnTo>
                <a:lnTo>
                  <a:pt x="1908691" y="100177"/>
                </a:lnTo>
                <a:lnTo>
                  <a:pt x="1953766" y="119219"/>
                </a:lnTo>
                <a:lnTo>
                  <a:pt x="1998309" y="139917"/>
                </a:lnTo>
                <a:lnTo>
                  <a:pt x="2042275" y="162270"/>
                </a:lnTo>
                <a:lnTo>
                  <a:pt x="2085620" y="186280"/>
                </a:lnTo>
                <a:lnTo>
                  <a:pt x="2128085" y="211813"/>
                </a:lnTo>
                <a:lnTo>
                  <a:pt x="2169427" y="238712"/>
                </a:lnTo>
                <a:lnTo>
                  <a:pt x="2209623" y="266938"/>
                </a:lnTo>
                <a:lnTo>
                  <a:pt x="2248651" y="296453"/>
                </a:lnTo>
                <a:lnTo>
                  <a:pt x="2286490" y="327219"/>
                </a:lnTo>
                <a:lnTo>
                  <a:pt x="2323116" y="359197"/>
                </a:lnTo>
                <a:lnTo>
                  <a:pt x="2358508" y="392349"/>
                </a:lnTo>
                <a:lnTo>
                  <a:pt x="2392644" y="426636"/>
                </a:lnTo>
                <a:lnTo>
                  <a:pt x="2425500" y="462020"/>
                </a:lnTo>
                <a:lnTo>
                  <a:pt x="2457056" y="498462"/>
                </a:lnTo>
                <a:lnTo>
                  <a:pt x="2487289" y="535925"/>
                </a:lnTo>
                <a:lnTo>
                  <a:pt x="2516177" y="574369"/>
                </a:lnTo>
                <a:lnTo>
                  <a:pt x="2543697" y="613756"/>
                </a:lnTo>
                <a:lnTo>
                  <a:pt x="2569827" y="654048"/>
                </a:lnTo>
                <a:lnTo>
                  <a:pt x="2594546" y="695206"/>
                </a:lnTo>
                <a:lnTo>
                  <a:pt x="2617831" y="737192"/>
                </a:lnTo>
                <a:lnTo>
                  <a:pt x="2639660" y="779968"/>
                </a:lnTo>
                <a:lnTo>
                  <a:pt x="2660010" y="823495"/>
                </a:lnTo>
                <a:lnTo>
                  <a:pt x="2678859" y="867734"/>
                </a:lnTo>
                <a:lnTo>
                  <a:pt x="2696186" y="912648"/>
                </a:lnTo>
                <a:lnTo>
                  <a:pt x="2711969" y="958197"/>
                </a:lnTo>
                <a:lnTo>
                  <a:pt x="2726184" y="1004344"/>
                </a:lnTo>
                <a:lnTo>
                  <a:pt x="2738809" y="1051050"/>
                </a:lnTo>
                <a:lnTo>
                  <a:pt x="2749823" y="1098276"/>
                </a:lnTo>
                <a:lnTo>
                  <a:pt x="2759204" y="1145984"/>
                </a:lnTo>
                <a:lnTo>
                  <a:pt x="2766929" y="1194136"/>
                </a:lnTo>
                <a:lnTo>
                  <a:pt x="2772976" y="1242694"/>
                </a:lnTo>
                <a:lnTo>
                  <a:pt x="2777322" y="1291618"/>
                </a:lnTo>
                <a:lnTo>
                  <a:pt x="2779947" y="1340870"/>
                </a:lnTo>
                <a:lnTo>
                  <a:pt x="2780826" y="1390413"/>
                </a:lnTo>
                <a:lnTo>
                  <a:pt x="2779947" y="1439955"/>
                </a:lnTo>
                <a:lnTo>
                  <a:pt x="2777322" y="1489208"/>
                </a:lnTo>
                <a:lnTo>
                  <a:pt x="2772976" y="1538132"/>
                </a:lnTo>
                <a:lnTo>
                  <a:pt x="2766929" y="1586689"/>
                </a:lnTo>
                <a:lnTo>
                  <a:pt x="2759204" y="1634841"/>
                </a:lnTo>
                <a:lnTo>
                  <a:pt x="2749823" y="1682550"/>
                </a:lnTo>
                <a:lnTo>
                  <a:pt x="2738809" y="1729776"/>
                </a:lnTo>
                <a:lnTo>
                  <a:pt x="2726184" y="1776482"/>
                </a:lnTo>
                <a:lnTo>
                  <a:pt x="2711969" y="1822628"/>
                </a:lnTo>
                <a:lnTo>
                  <a:pt x="2696186" y="1868178"/>
                </a:lnTo>
                <a:lnTo>
                  <a:pt x="2678859" y="1913091"/>
                </a:lnTo>
                <a:lnTo>
                  <a:pt x="2660010" y="1957331"/>
                </a:lnTo>
                <a:lnTo>
                  <a:pt x="2639660" y="2000858"/>
                </a:lnTo>
                <a:lnTo>
                  <a:pt x="2617831" y="2043633"/>
                </a:lnTo>
                <a:lnTo>
                  <a:pt x="2594546" y="2085620"/>
                </a:lnTo>
                <a:lnTo>
                  <a:pt x="2569827" y="2126778"/>
                </a:lnTo>
                <a:lnTo>
                  <a:pt x="2543697" y="2167070"/>
                </a:lnTo>
                <a:lnTo>
                  <a:pt x="2516177" y="2206457"/>
                </a:lnTo>
                <a:lnTo>
                  <a:pt x="2487289" y="2244901"/>
                </a:lnTo>
                <a:lnTo>
                  <a:pt x="2457056" y="2282363"/>
                </a:lnTo>
                <a:lnTo>
                  <a:pt x="2425500" y="2318806"/>
                </a:lnTo>
                <a:lnTo>
                  <a:pt x="2392644" y="2354190"/>
                </a:lnTo>
                <a:lnTo>
                  <a:pt x="2358508" y="2388477"/>
                </a:lnTo>
                <a:lnTo>
                  <a:pt x="2323116" y="2421629"/>
                </a:lnTo>
                <a:lnTo>
                  <a:pt x="2286490" y="2453607"/>
                </a:lnTo>
                <a:lnTo>
                  <a:pt x="2248651" y="2484373"/>
                </a:lnTo>
                <a:lnTo>
                  <a:pt x="2209623" y="2513888"/>
                </a:lnTo>
                <a:lnTo>
                  <a:pt x="2169427" y="2542114"/>
                </a:lnTo>
                <a:lnTo>
                  <a:pt x="2128085" y="2569013"/>
                </a:lnTo>
                <a:lnTo>
                  <a:pt x="2085620" y="2594546"/>
                </a:lnTo>
                <a:lnTo>
                  <a:pt x="2042275" y="2618556"/>
                </a:lnTo>
                <a:lnTo>
                  <a:pt x="1998309" y="2640909"/>
                </a:lnTo>
                <a:lnTo>
                  <a:pt x="1953766" y="2661607"/>
                </a:lnTo>
                <a:lnTo>
                  <a:pt x="1908691" y="2680649"/>
                </a:lnTo>
                <a:lnTo>
                  <a:pt x="1863127" y="2698035"/>
                </a:lnTo>
                <a:lnTo>
                  <a:pt x="1817120" y="2713765"/>
                </a:lnTo>
                <a:lnTo>
                  <a:pt x="1770714" y="2727840"/>
                </a:lnTo>
                <a:lnTo>
                  <a:pt x="1723953" y="2740259"/>
                </a:lnTo>
                <a:lnTo>
                  <a:pt x="1676881" y="2751021"/>
                </a:lnTo>
                <a:lnTo>
                  <a:pt x="1629543" y="2760128"/>
                </a:lnTo>
                <a:lnTo>
                  <a:pt x="1581983" y="2767580"/>
                </a:lnTo>
                <a:lnTo>
                  <a:pt x="1534246" y="2773375"/>
                </a:lnTo>
                <a:lnTo>
                  <a:pt x="1486376" y="2777515"/>
                </a:lnTo>
                <a:lnTo>
                  <a:pt x="1438416" y="2779998"/>
                </a:lnTo>
                <a:lnTo>
                  <a:pt x="1390413" y="2780826"/>
                </a:lnTo>
                <a:close/>
              </a:path>
            </a:pathLst>
          </a:custGeom>
          <a:solidFill>
            <a:srgbClr val="3A4C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160367" y="4705117"/>
            <a:ext cx="1369060" cy="465455"/>
          </a:xfrm>
          <a:custGeom>
            <a:avLst/>
            <a:gdLst/>
            <a:ahLst/>
            <a:cxnLst/>
            <a:rect l="l" t="t" r="r" b="b"/>
            <a:pathLst>
              <a:path w="1369060" h="465454">
                <a:moveTo>
                  <a:pt x="380258" y="276927"/>
                </a:moveTo>
                <a:lnTo>
                  <a:pt x="337375" y="276927"/>
                </a:lnTo>
                <a:lnTo>
                  <a:pt x="337375" y="155513"/>
                </a:lnTo>
                <a:lnTo>
                  <a:pt x="245927" y="155513"/>
                </a:lnTo>
                <a:lnTo>
                  <a:pt x="245927" y="120897"/>
                </a:lnTo>
                <a:lnTo>
                  <a:pt x="337375" y="120897"/>
                </a:lnTo>
                <a:lnTo>
                  <a:pt x="337375" y="1033"/>
                </a:lnTo>
                <a:lnTo>
                  <a:pt x="380258" y="1033"/>
                </a:lnTo>
                <a:lnTo>
                  <a:pt x="380258" y="276927"/>
                </a:lnTo>
                <a:close/>
              </a:path>
              <a:path w="1369060" h="465454">
                <a:moveTo>
                  <a:pt x="260910" y="68715"/>
                </a:moveTo>
                <a:lnTo>
                  <a:pt x="13433" y="68715"/>
                </a:lnTo>
                <a:lnTo>
                  <a:pt x="13433" y="34615"/>
                </a:lnTo>
                <a:lnTo>
                  <a:pt x="260910" y="34615"/>
                </a:lnTo>
                <a:lnTo>
                  <a:pt x="260910" y="68715"/>
                </a:lnTo>
                <a:close/>
              </a:path>
              <a:path w="1369060" h="465454">
                <a:moveTo>
                  <a:pt x="22216" y="272793"/>
                </a:moveTo>
                <a:lnTo>
                  <a:pt x="0" y="239211"/>
                </a:lnTo>
                <a:lnTo>
                  <a:pt x="47451" y="213766"/>
                </a:lnTo>
                <a:lnTo>
                  <a:pt x="84343" y="177471"/>
                </a:lnTo>
                <a:lnTo>
                  <a:pt x="108255" y="133426"/>
                </a:lnTo>
                <a:lnTo>
                  <a:pt x="116764" y="84731"/>
                </a:lnTo>
                <a:lnTo>
                  <a:pt x="116764" y="68715"/>
                </a:lnTo>
                <a:lnTo>
                  <a:pt x="159129" y="68715"/>
                </a:lnTo>
                <a:lnTo>
                  <a:pt x="159129" y="84731"/>
                </a:lnTo>
                <a:lnTo>
                  <a:pt x="167283" y="128574"/>
                </a:lnTo>
                <a:lnTo>
                  <a:pt x="182343" y="154996"/>
                </a:lnTo>
                <a:lnTo>
                  <a:pt x="138980" y="154996"/>
                </a:lnTo>
                <a:lnTo>
                  <a:pt x="120081" y="193164"/>
                </a:lnTo>
                <a:lnTo>
                  <a:pt x="93579" y="226294"/>
                </a:lnTo>
                <a:lnTo>
                  <a:pt x="60585" y="253225"/>
                </a:lnTo>
                <a:lnTo>
                  <a:pt x="22216" y="272793"/>
                </a:lnTo>
                <a:close/>
              </a:path>
              <a:path w="1369060" h="465454">
                <a:moveTo>
                  <a:pt x="250577" y="259360"/>
                </a:moveTo>
                <a:lnTo>
                  <a:pt x="214177" y="241891"/>
                </a:lnTo>
                <a:lnTo>
                  <a:pt x="182960" y="218028"/>
                </a:lnTo>
                <a:lnTo>
                  <a:pt x="157652" y="188740"/>
                </a:lnTo>
                <a:lnTo>
                  <a:pt x="138980" y="154996"/>
                </a:lnTo>
                <a:lnTo>
                  <a:pt x="182343" y="154996"/>
                </a:lnTo>
                <a:lnTo>
                  <a:pt x="190258" y="168881"/>
                </a:lnTo>
                <a:lnTo>
                  <a:pt x="225826" y="202504"/>
                </a:lnTo>
                <a:lnTo>
                  <a:pt x="271760" y="226294"/>
                </a:lnTo>
                <a:lnTo>
                  <a:pt x="250577" y="259360"/>
                </a:lnTo>
                <a:close/>
              </a:path>
              <a:path w="1369060" h="465454">
                <a:moveTo>
                  <a:pt x="227328" y="463956"/>
                </a:moveTo>
                <a:lnTo>
                  <a:pt x="163085" y="458176"/>
                </a:lnTo>
                <a:lnTo>
                  <a:pt x="114439" y="441352"/>
                </a:lnTo>
                <a:lnTo>
                  <a:pt x="83617" y="414260"/>
                </a:lnTo>
                <a:lnTo>
                  <a:pt x="72848" y="377674"/>
                </a:lnTo>
                <a:lnTo>
                  <a:pt x="83617" y="341089"/>
                </a:lnTo>
                <a:lnTo>
                  <a:pt x="114439" y="313997"/>
                </a:lnTo>
                <a:lnTo>
                  <a:pt x="163085" y="297173"/>
                </a:lnTo>
                <a:lnTo>
                  <a:pt x="227328" y="291393"/>
                </a:lnTo>
                <a:lnTo>
                  <a:pt x="291490" y="297173"/>
                </a:lnTo>
                <a:lnTo>
                  <a:pt x="339959" y="313997"/>
                </a:lnTo>
                <a:lnTo>
                  <a:pt x="351208" y="323942"/>
                </a:lnTo>
                <a:lnTo>
                  <a:pt x="227328" y="323942"/>
                </a:lnTo>
                <a:lnTo>
                  <a:pt x="180385" y="327615"/>
                </a:lnTo>
                <a:lnTo>
                  <a:pt x="145115" y="338215"/>
                </a:lnTo>
                <a:lnTo>
                  <a:pt x="122923" y="355111"/>
                </a:lnTo>
                <a:lnTo>
                  <a:pt x="115214" y="377674"/>
                </a:lnTo>
                <a:lnTo>
                  <a:pt x="122923" y="400157"/>
                </a:lnTo>
                <a:lnTo>
                  <a:pt x="145115" y="416876"/>
                </a:lnTo>
                <a:lnTo>
                  <a:pt x="180385" y="427297"/>
                </a:lnTo>
                <a:lnTo>
                  <a:pt x="227328" y="430890"/>
                </a:lnTo>
                <a:lnTo>
                  <a:pt x="351792" y="430890"/>
                </a:lnTo>
                <a:lnTo>
                  <a:pt x="339959" y="441352"/>
                </a:lnTo>
                <a:lnTo>
                  <a:pt x="291490" y="458176"/>
                </a:lnTo>
                <a:lnTo>
                  <a:pt x="227328" y="463956"/>
                </a:lnTo>
                <a:close/>
              </a:path>
              <a:path w="1369060" h="465454">
                <a:moveTo>
                  <a:pt x="351792" y="430890"/>
                </a:moveTo>
                <a:lnTo>
                  <a:pt x="227328" y="430890"/>
                </a:lnTo>
                <a:lnTo>
                  <a:pt x="274271" y="427297"/>
                </a:lnTo>
                <a:lnTo>
                  <a:pt x="309540" y="416876"/>
                </a:lnTo>
                <a:lnTo>
                  <a:pt x="331732" y="400157"/>
                </a:lnTo>
                <a:lnTo>
                  <a:pt x="339442" y="377674"/>
                </a:lnTo>
                <a:lnTo>
                  <a:pt x="331732" y="355111"/>
                </a:lnTo>
                <a:lnTo>
                  <a:pt x="309540" y="338215"/>
                </a:lnTo>
                <a:lnTo>
                  <a:pt x="274271" y="327615"/>
                </a:lnTo>
                <a:lnTo>
                  <a:pt x="227328" y="323942"/>
                </a:lnTo>
                <a:lnTo>
                  <a:pt x="351208" y="323942"/>
                </a:lnTo>
                <a:lnTo>
                  <a:pt x="370603" y="341089"/>
                </a:lnTo>
                <a:lnTo>
                  <a:pt x="381291" y="377674"/>
                </a:lnTo>
                <a:lnTo>
                  <a:pt x="370603" y="414260"/>
                </a:lnTo>
                <a:lnTo>
                  <a:pt x="351792" y="430890"/>
                </a:lnTo>
                <a:close/>
              </a:path>
              <a:path w="1369060" h="465454">
                <a:moveTo>
                  <a:pt x="618952" y="252644"/>
                </a:moveTo>
                <a:lnTo>
                  <a:pt x="569281" y="244692"/>
                </a:lnTo>
                <a:lnTo>
                  <a:pt x="530023" y="222355"/>
                </a:lnTo>
                <a:lnTo>
                  <a:pt x="504231" y="187909"/>
                </a:lnTo>
                <a:lnTo>
                  <a:pt x="494955" y="143630"/>
                </a:lnTo>
                <a:lnTo>
                  <a:pt x="504231" y="99133"/>
                </a:lnTo>
                <a:lnTo>
                  <a:pt x="530023" y="64711"/>
                </a:lnTo>
                <a:lnTo>
                  <a:pt x="569281" y="42494"/>
                </a:lnTo>
                <a:lnTo>
                  <a:pt x="618952" y="34615"/>
                </a:lnTo>
                <a:lnTo>
                  <a:pt x="668842" y="42494"/>
                </a:lnTo>
                <a:lnTo>
                  <a:pt x="708075" y="64711"/>
                </a:lnTo>
                <a:lnTo>
                  <a:pt x="712603" y="70781"/>
                </a:lnTo>
                <a:lnTo>
                  <a:pt x="618952" y="70781"/>
                </a:lnTo>
                <a:lnTo>
                  <a:pt x="585765" y="76061"/>
                </a:lnTo>
                <a:lnTo>
                  <a:pt x="559602" y="90931"/>
                </a:lnTo>
                <a:lnTo>
                  <a:pt x="542447" y="113938"/>
                </a:lnTo>
                <a:lnTo>
                  <a:pt x="536287" y="143630"/>
                </a:lnTo>
                <a:lnTo>
                  <a:pt x="542447" y="173103"/>
                </a:lnTo>
                <a:lnTo>
                  <a:pt x="559602" y="196135"/>
                </a:lnTo>
                <a:lnTo>
                  <a:pt x="585765" y="211126"/>
                </a:lnTo>
                <a:lnTo>
                  <a:pt x="618952" y="216478"/>
                </a:lnTo>
                <a:lnTo>
                  <a:pt x="712455" y="216478"/>
                </a:lnTo>
                <a:lnTo>
                  <a:pt x="708075" y="222355"/>
                </a:lnTo>
                <a:lnTo>
                  <a:pt x="668842" y="244692"/>
                </a:lnTo>
                <a:lnTo>
                  <a:pt x="618952" y="252644"/>
                </a:lnTo>
                <a:close/>
              </a:path>
              <a:path w="1369060" h="465454">
                <a:moveTo>
                  <a:pt x="712455" y="216478"/>
                </a:moveTo>
                <a:lnTo>
                  <a:pt x="618952" y="216478"/>
                </a:lnTo>
                <a:lnTo>
                  <a:pt x="652139" y="211126"/>
                </a:lnTo>
                <a:lnTo>
                  <a:pt x="678303" y="196135"/>
                </a:lnTo>
                <a:lnTo>
                  <a:pt x="695458" y="173103"/>
                </a:lnTo>
                <a:lnTo>
                  <a:pt x="701617" y="143630"/>
                </a:lnTo>
                <a:lnTo>
                  <a:pt x="695458" y="113938"/>
                </a:lnTo>
                <a:lnTo>
                  <a:pt x="678303" y="90931"/>
                </a:lnTo>
                <a:lnTo>
                  <a:pt x="652139" y="76061"/>
                </a:lnTo>
                <a:lnTo>
                  <a:pt x="618952" y="70781"/>
                </a:lnTo>
                <a:lnTo>
                  <a:pt x="712603" y="70781"/>
                </a:lnTo>
                <a:lnTo>
                  <a:pt x="733747" y="99133"/>
                </a:lnTo>
                <a:lnTo>
                  <a:pt x="742949" y="143630"/>
                </a:lnTo>
                <a:lnTo>
                  <a:pt x="733747" y="187909"/>
                </a:lnTo>
                <a:lnTo>
                  <a:pt x="712455" y="216478"/>
                </a:lnTo>
                <a:close/>
              </a:path>
              <a:path w="1369060" h="465454">
                <a:moveTo>
                  <a:pt x="846280" y="464989"/>
                </a:moveTo>
                <a:lnTo>
                  <a:pt x="803915" y="464989"/>
                </a:lnTo>
                <a:lnTo>
                  <a:pt x="803915" y="516"/>
                </a:lnTo>
                <a:lnTo>
                  <a:pt x="846280" y="516"/>
                </a:lnTo>
                <a:lnTo>
                  <a:pt x="846280" y="464989"/>
                </a:lnTo>
                <a:close/>
              </a:path>
              <a:path w="1369060" h="465454">
                <a:moveTo>
                  <a:pt x="476872" y="363208"/>
                </a:moveTo>
                <a:lnTo>
                  <a:pt x="471706" y="327559"/>
                </a:lnTo>
                <a:lnTo>
                  <a:pt x="564857" y="326851"/>
                </a:lnTo>
                <a:lnTo>
                  <a:pt x="616175" y="325363"/>
                </a:lnTo>
                <a:lnTo>
                  <a:pt x="668915" y="322584"/>
                </a:lnTo>
                <a:lnTo>
                  <a:pt x="721769" y="318111"/>
                </a:lnTo>
                <a:lnTo>
                  <a:pt x="773432" y="311543"/>
                </a:lnTo>
                <a:lnTo>
                  <a:pt x="777049" y="343058"/>
                </a:lnTo>
                <a:lnTo>
                  <a:pt x="724388" y="351368"/>
                </a:lnTo>
                <a:lnTo>
                  <a:pt x="671441" y="357008"/>
                </a:lnTo>
                <a:lnTo>
                  <a:pt x="619211" y="360496"/>
                </a:lnTo>
                <a:lnTo>
                  <a:pt x="568703" y="362347"/>
                </a:lnTo>
                <a:lnTo>
                  <a:pt x="520922" y="363079"/>
                </a:lnTo>
                <a:lnTo>
                  <a:pt x="476872" y="363208"/>
                </a:lnTo>
                <a:close/>
              </a:path>
              <a:path w="1369060" h="465454">
                <a:moveTo>
                  <a:pt x="939278" y="364241"/>
                </a:moveTo>
                <a:lnTo>
                  <a:pt x="933595" y="328592"/>
                </a:lnTo>
                <a:lnTo>
                  <a:pt x="962100" y="328495"/>
                </a:lnTo>
                <a:lnTo>
                  <a:pt x="1056042" y="327042"/>
                </a:lnTo>
                <a:lnTo>
                  <a:pt x="1056042" y="246961"/>
                </a:lnTo>
                <a:lnTo>
                  <a:pt x="1014637" y="235255"/>
                </a:lnTo>
                <a:lnTo>
                  <a:pt x="982484" y="212216"/>
                </a:lnTo>
                <a:lnTo>
                  <a:pt x="961664" y="179682"/>
                </a:lnTo>
                <a:lnTo>
                  <a:pt x="954261" y="139496"/>
                </a:lnTo>
                <a:lnTo>
                  <a:pt x="963376" y="94999"/>
                </a:lnTo>
                <a:lnTo>
                  <a:pt x="988813" y="60577"/>
                </a:lnTo>
                <a:lnTo>
                  <a:pt x="1027715" y="38361"/>
                </a:lnTo>
                <a:lnTo>
                  <a:pt x="1077225" y="30482"/>
                </a:lnTo>
                <a:lnTo>
                  <a:pt x="1126219" y="38361"/>
                </a:lnTo>
                <a:lnTo>
                  <a:pt x="1164992" y="60577"/>
                </a:lnTo>
                <a:lnTo>
                  <a:pt x="1169107" y="66131"/>
                </a:lnTo>
                <a:lnTo>
                  <a:pt x="1077225" y="66131"/>
                </a:lnTo>
                <a:lnTo>
                  <a:pt x="1044418" y="71492"/>
                </a:lnTo>
                <a:lnTo>
                  <a:pt x="1018585" y="86539"/>
                </a:lnTo>
                <a:lnTo>
                  <a:pt x="1001665" y="109724"/>
                </a:lnTo>
                <a:lnTo>
                  <a:pt x="995594" y="139496"/>
                </a:lnTo>
                <a:lnTo>
                  <a:pt x="1001665" y="169406"/>
                </a:lnTo>
                <a:lnTo>
                  <a:pt x="1018585" y="192389"/>
                </a:lnTo>
                <a:lnTo>
                  <a:pt x="1044418" y="207138"/>
                </a:lnTo>
                <a:lnTo>
                  <a:pt x="1077225" y="212345"/>
                </a:lnTo>
                <a:lnTo>
                  <a:pt x="1170872" y="212345"/>
                </a:lnTo>
                <a:lnTo>
                  <a:pt x="1139297" y="235037"/>
                </a:lnTo>
                <a:lnTo>
                  <a:pt x="1098408" y="246961"/>
                </a:lnTo>
                <a:lnTo>
                  <a:pt x="1098408" y="325492"/>
                </a:lnTo>
                <a:lnTo>
                  <a:pt x="1224644" y="325492"/>
                </a:lnTo>
                <a:lnTo>
                  <a:pt x="1227055" y="346158"/>
                </a:lnTo>
                <a:lnTo>
                  <a:pt x="1177322" y="353238"/>
                </a:lnTo>
                <a:lnTo>
                  <a:pt x="1126958" y="358195"/>
                </a:lnTo>
                <a:lnTo>
                  <a:pt x="1076967" y="361400"/>
                </a:lnTo>
                <a:lnTo>
                  <a:pt x="1028354" y="363227"/>
                </a:lnTo>
                <a:lnTo>
                  <a:pt x="982123" y="364050"/>
                </a:lnTo>
                <a:lnTo>
                  <a:pt x="939278" y="364241"/>
                </a:lnTo>
                <a:close/>
              </a:path>
              <a:path w="1369060" h="465454">
                <a:moveTo>
                  <a:pt x="1170872" y="212345"/>
                </a:moveTo>
                <a:lnTo>
                  <a:pt x="1077225" y="212345"/>
                </a:lnTo>
                <a:lnTo>
                  <a:pt x="1109734" y="207138"/>
                </a:lnTo>
                <a:lnTo>
                  <a:pt x="1135414" y="192389"/>
                </a:lnTo>
                <a:lnTo>
                  <a:pt x="1152278" y="169406"/>
                </a:lnTo>
                <a:lnTo>
                  <a:pt x="1158340" y="139496"/>
                </a:lnTo>
                <a:lnTo>
                  <a:pt x="1152278" y="109724"/>
                </a:lnTo>
                <a:lnTo>
                  <a:pt x="1135414" y="86539"/>
                </a:lnTo>
                <a:lnTo>
                  <a:pt x="1109734" y="71492"/>
                </a:lnTo>
                <a:lnTo>
                  <a:pt x="1077225" y="66131"/>
                </a:lnTo>
                <a:lnTo>
                  <a:pt x="1169107" y="66131"/>
                </a:lnTo>
                <a:lnTo>
                  <a:pt x="1190494" y="94999"/>
                </a:lnTo>
                <a:lnTo>
                  <a:pt x="1199673" y="139496"/>
                </a:lnTo>
                <a:lnTo>
                  <a:pt x="1192205" y="179610"/>
                </a:lnTo>
                <a:lnTo>
                  <a:pt x="1171321" y="212022"/>
                </a:lnTo>
                <a:lnTo>
                  <a:pt x="1170872" y="212345"/>
                </a:lnTo>
                <a:close/>
              </a:path>
              <a:path w="1369060" h="465454">
                <a:moveTo>
                  <a:pt x="1224644" y="325492"/>
                </a:moveTo>
                <a:lnTo>
                  <a:pt x="1098408" y="325492"/>
                </a:lnTo>
                <a:lnTo>
                  <a:pt x="1130223" y="323805"/>
                </a:lnTo>
                <a:lnTo>
                  <a:pt x="1161892" y="321682"/>
                </a:lnTo>
                <a:lnTo>
                  <a:pt x="1193077" y="318881"/>
                </a:lnTo>
                <a:lnTo>
                  <a:pt x="1223439" y="315159"/>
                </a:lnTo>
                <a:lnTo>
                  <a:pt x="1224644" y="325492"/>
                </a:lnTo>
                <a:close/>
              </a:path>
              <a:path w="1369060" h="465454">
                <a:moveTo>
                  <a:pt x="1295254" y="463956"/>
                </a:moveTo>
                <a:lnTo>
                  <a:pt x="1252888" y="463956"/>
                </a:lnTo>
                <a:lnTo>
                  <a:pt x="1252888" y="0"/>
                </a:lnTo>
                <a:lnTo>
                  <a:pt x="1295254" y="0"/>
                </a:lnTo>
                <a:lnTo>
                  <a:pt x="1295254" y="191679"/>
                </a:lnTo>
                <a:lnTo>
                  <a:pt x="1368619" y="191679"/>
                </a:lnTo>
                <a:lnTo>
                  <a:pt x="1368619" y="227328"/>
                </a:lnTo>
                <a:lnTo>
                  <a:pt x="1295254" y="227328"/>
                </a:lnTo>
                <a:lnTo>
                  <a:pt x="1295254" y="463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763541" y="4719987"/>
            <a:ext cx="41910" cy="59690"/>
          </a:xfrm>
          <a:custGeom>
            <a:avLst/>
            <a:gdLst/>
            <a:ahLst/>
            <a:cxnLst/>
            <a:rect l="l" t="t" r="r" b="b"/>
            <a:pathLst>
              <a:path w="41910" h="59689">
                <a:moveTo>
                  <a:pt x="0" y="0"/>
                </a:moveTo>
                <a:lnTo>
                  <a:pt x="41849" y="0"/>
                </a:lnTo>
                <a:lnTo>
                  <a:pt x="41849" y="59690"/>
                </a:lnTo>
                <a:lnTo>
                  <a:pt x="0" y="596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63541" y="4796187"/>
            <a:ext cx="309245" cy="0"/>
          </a:xfrm>
          <a:custGeom>
            <a:avLst/>
            <a:gdLst/>
            <a:ahLst/>
            <a:cxnLst/>
            <a:rect l="l" t="t" r="r" b="b"/>
            <a:pathLst>
              <a:path w="309245" h="0">
                <a:moveTo>
                  <a:pt x="0" y="0"/>
                </a:moveTo>
                <a:lnTo>
                  <a:pt x="308959" y="0"/>
                </a:lnTo>
              </a:path>
            </a:pathLst>
          </a:custGeom>
          <a:ln w="330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763541" y="4812697"/>
            <a:ext cx="41910" cy="59690"/>
          </a:xfrm>
          <a:custGeom>
            <a:avLst/>
            <a:gdLst/>
            <a:ahLst/>
            <a:cxnLst/>
            <a:rect l="l" t="t" r="r" b="b"/>
            <a:pathLst>
              <a:path w="41910" h="59689">
                <a:moveTo>
                  <a:pt x="0" y="0"/>
                </a:moveTo>
                <a:lnTo>
                  <a:pt x="41849" y="0"/>
                </a:lnTo>
                <a:lnTo>
                  <a:pt x="41849" y="59689"/>
                </a:lnTo>
                <a:lnTo>
                  <a:pt x="0" y="596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763541" y="4888897"/>
            <a:ext cx="309245" cy="0"/>
          </a:xfrm>
          <a:custGeom>
            <a:avLst/>
            <a:gdLst/>
            <a:ahLst/>
            <a:cxnLst/>
            <a:rect l="l" t="t" r="r" b="b"/>
            <a:pathLst>
              <a:path w="309245" h="0">
                <a:moveTo>
                  <a:pt x="0" y="0"/>
                </a:moveTo>
                <a:lnTo>
                  <a:pt x="308959" y="0"/>
                </a:lnTo>
              </a:path>
            </a:pathLst>
          </a:custGeom>
          <a:ln w="330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030651" y="4720617"/>
            <a:ext cx="41910" cy="59055"/>
          </a:xfrm>
          <a:custGeom>
            <a:avLst/>
            <a:gdLst/>
            <a:ahLst/>
            <a:cxnLst/>
            <a:rect l="l" t="t" r="r" b="b"/>
            <a:pathLst>
              <a:path w="41910" h="59054">
                <a:moveTo>
                  <a:pt x="41849" y="58898"/>
                </a:moveTo>
                <a:lnTo>
                  <a:pt x="0" y="58898"/>
                </a:lnTo>
                <a:lnTo>
                  <a:pt x="0" y="0"/>
                </a:lnTo>
                <a:lnTo>
                  <a:pt x="41849" y="0"/>
                </a:lnTo>
                <a:lnTo>
                  <a:pt x="41849" y="588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030651" y="4812065"/>
            <a:ext cx="41910" cy="60325"/>
          </a:xfrm>
          <a:custGeom>
            <a:avLst/>
            <a:gdLst/>
            <a:ahLst/>
            <a:cxnLst/>
            <a:rect l="l" t="t" r="r" b="b"/>
            <a:pathLst>
              <a:path w="41910" h="60325">
                <a:moveTo>
                  <a:pt x="41849" y="59931"/>
                </a:moveTo>
                <a:lnTo>
                  <a:pt x="0" y="59931"/>
                </a:lnTo>
                <a:lnTo>
                  <a:pt x="0" y="0"/>
                </a:lnTo>
                <a:lnTo>
                  <a:pt x="41849" y="0"/>
                </a:lnTo>
                <a:lnTo>
                  <a:pt x="41849" y="599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707225" y="4967578"/>
            <a:ext cx="421640" cy="0"/>
          </a:xfrm>
          <a:custGeom>
            <a:avLst/>
            <a:gdLst/>
            <a:ahLst/>
            <a:cxnLst/>
            <a:rect l="l" t="t" r="r" b="b"/>
            <a:pathLst>
              <a:path w="421639" h="0">
                <a:moveTo>
                  <a:pt x="0" y="0"/>
                </a:moveTo>
                <a:lnTo>
                  <a:pt x="421073" y="0"/>
                </a:lnTo>
              </a:path>
            </a:pathLst>
          </a:custGeom>
          <a:ln w="34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921120" y="4984628"/>
            <a:ext cx="0" cy="90170"/>
          </a:xfrm>
          <a:custGeom>
            <a:avLst/>
            <a:gdLst/>
            <a:ahLst/>
            <a:cxnLst/>
            <a:rect l="l" t="t" r="r" b="b"/>
            <a:pathLst>
              <a:path w="0" h="90170">
                <a:moveTo>
                  <a:pt x="0" y="0"/>
                </a:moveTo>
                <a:lnTo>
                  <a:pt x="0" y="89897"/>
                </a:lnTo>
              </a:path>
            </a:pathLst>
          </a:custGeom>
          <a:ln w="4236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781882" y="5032407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418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760957" y="5140992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 h="0">
                <a:moveTo>
                  <a:pt x="0" y="0"/>
                </a:moveTo>
                <a:lnTo>
                  <a:pt x="320326" y="0"/>
                </a:lnTo>
              </a:path>
            </a:pathLst>
          </a:custGeom>
          <a:ln w="342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228014" y="4740942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 h="0">
                <a:moveTo>
                  <a:pt x="0" y="0"/>
                </a:moveTo>
                <a:lnTo>
                  <a:pt x="319809" y="0"/>
                </a:lnTo>
              </a:path>
            </a:pathLst>
          </a:custGeom>
          <a:ln w="342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504941" y="4758087"/>
            <a:ext cx="43180" cy="53340"/>
          </a:xfrm>
          <a:custGeom>
            <a:avLst/>
            <a:gdLst/>
            <a:ahLst/>
            <a:cxnLst/>
            <a:rect l="l" t="t" r="r" b="b"/>
            <a:pathLst>
              <a:path w="43179" h="53339">
                <a:moveTo>
                  <a:pt x="0" y="0"/>
                </a:moveTo>
                <a:lnTo>
                  <a:pt x="42882" y="0"/>
                </a:lnTo>
                <a:lnTo>
                  <a:pt x="42882" y="53340"/>
                </a:lnTo>
                <a:lnTo>
                  <a:pt x="0" y="533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229564" y="4827302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 h="0">
                <a:moveTo>
                  <a:pt x="0" y="0"/>
                </a:moveTo>
                <a:lnTo>
                  <a:pt x="318259" y="0"/>
                </a:lnTo>
              </a:path>
            </a:pathLst>
          </a:custGeom>
          <a:ln w="317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229564" y="4843177"/>
            <a:ext cx="42545" cy="57150"/>
          </a:xfrm>
          <a:custGeom>
            <a:avLst/>
            <a:gdLst/>
            <a:ahLst/>
            <a:cxnLst/>
            <a:rect l="l" t="t" r="r" b="b"/>
            <a:pathLst>
              <a:path w="42545" h="57150">
                <a:moveTo>
                  <a:pt x="0" y="0"/>
                </a:moveTo>
                <a:lnTo>
                  <a:pt x="42365" y="0"/>
                </a:lnTo>
                <a:lnTo>
                  <a:pt x="42365" y="57150"/>
                </a:lnTo>
                <a:lnTo>
                  <a:pt x="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229564" y="4917472"/>
            <a:ext cx="328930" cy="0"/>
          </a:xfrm>
          <a:custGeom>
            <a:avLst/>
            <a:gdLst/>
            <a:ahLst/>
            <a:cxnLst/>
            <a:rect l="l" t="t" r="r" b="b"/>
            <a:pathLst>
              <a:path w="328929" h="0">
                <a:moveTo>
                  <a:pt x="0" y="0"/>
                </a:moveTo>
                <a:lnTo>
                  <a:pt x="328592" y="0"/>
                </a:lnTo>
              </a:path>
            </a:pathLst>
          </a:custGeom>
          <a:ln w="3429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177898" y="4999094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4" h="0">
                <a:moveTo>
                  <a:pt x="0" y="0"/>
                </a:moveTo>
                <a:lnTo>
                  <a:pt x="420557" y="0"/>
                </a:lnTo>
              </a:path>
            </a:pathLst>
          </a:custGeom>
          <a:ln w="34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308612" y="5016144"/>
            <a:ext cx="0" cy="153670"/>
          </a:xfrm>
          <a:custGeom>
            <a:avLst/>
            <a:gdLst/>
            <a:ahLst/>
            <a:cxnLst/>
            <a:rect l="l" t="t" r="r" b="b"/>
            <a:pathLst>
              <a:path w="0" h="153670">
                <a:moveTo>
                  <a:pt x="0" y="0"/>
                </a:moveTo>
                <a:lnTo>
                  <a:pt x="0" y="153446"/>
                </a:lnTo>
              </a:path>
            </a:pathLst>
          </a:custGeom>
          <a:ln w="4236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467742" y="5016144"/>
            <a:ext cx="0" cy="153670"/>
          </a:xfrm>
          <a:custGeom>
            <a:avLst/>
            <a:gdLst/>
            <a:ahLst/>
            <a:cxnLst/>
            <a:rect l="l" t="t" r="r" b="b"/>
            <a:pathLst>
              <a:path w="0" h="153670">
                <a:moveTo>
                  <a:pt x="0" y="0"/>
                </a:moveTo>
                <a:lnTo>
                  <a:pt x="0" y="153446"/>
                </a:lnTo>
              </a:path>
            </a:pathLst>
          </a:custGeom>
          <a:ln w="4236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331388" y="3505039"/>
            <a:ext cx="2781300" cy="2781300"/>
          </a:xfrm>
          <a:custGeom>
            <a:avLst/>
            <a:gdLst/>
            <a:ahLst/>
            <a:cxnLst/>
            <a:rect l="l" t="t" r="r" b="b"/>
            <a:pathLst>
              <a:path w="2781300" h="2781300">
                <a:moveTo>
                  <a:pt x="1390413" y="2780826"/>
                </a:moveTo>
                <a:lnTo>
                  <a:pt x="1342409" y="2779998"/>
                </a:lnTo>
                <a:lnTo>
                  <a:pt x="1294450" y="2777515"/>
                </a:lnTo>
                <a:lnTo>
                  <a:pt x="1246580" y="2773375"/>
                </a:lnTo>
                <a:lnTo>
                  <a:pt x="1198843" y="2767580"/>
                </a:lnTo>
                <a:lnTo>
                  <a:pt x="1151283" y="2760128"/>
                </a:lnTo>
                <a:lnTo>
                  <a:pt x="1103945" y="2751021"/>
                </a:lnTo>
                <a:lnTo>
                  <a:pt x="1056873" y="2740259"/>
                </a:lnTo>
                <a:lnTo>
                  <a:pt x="1010112" y="2727840"/>
                </a:lnTo>
                <a:lnTo>
                  <a:pt x="963705" y="2713765"/>
                </a:lnTo>
                <a:lnTo>
                  <a:pt x="917698" y="2698035"/>
                </a:lnTo>
                <a:lnTo>
                  <a:pt x="872135" y="2680649"/>
                </a:lnTo>
                <a:lnTo>
                  <a:pt x="827060" y="2661607"/>
                </a:lnTo>
                <a:lnTo>
                  <a:pt x="782517" y="2640909"/>
                </a:lnTo>
                <a:lnTo>
                  <a:pt x="738551" y="2618556"/>
                </a:lnTo>
                <a:lnTo>
                  <a:pt x="695206" y="2594546"/>
                </a:lnTo>
                <a:lnTo>
                  <a:pt x="652741" y="2569013"/>
                </a:lnTo>
                <a:lnTo>
                  <a:pt x="611399" y="2542114"/>
                </a:lnTo>
                <a:lnTo>
                  <a:pt x="571203" y="2513888"/>
                </a:lnTo>
                <a:lnTo>
                  <a:pt x="532174" y="2484373"/>
                </a:lnTo>
                <a:lnTo>
                  <a:pt x="494336" y="2453607"/>
                </a:lnTo>
                <a:lnTo>
                  <a:pt x="457710" y="2421629"/>
                </a:lnTo>
                <a:lnTo>
                  <a:pt x="422318" y="2388477"/>
                </a:lnTo>
                <a:lnTo>
                  <a:pt x="388182" y="2354190"/>
                </a:lnTo>
                <a:lnTo>
                  <a:pt x="355325" y="2318806"/>
                </a:lnTo>
                <a:lnTo>
                  <a:pt x="323769" y="2282363"/>
                </a:lnTo>
                <a:lnTo>
                  <a:pt x="293537" y="2244901"/>
                </a:lnTo>
                <a:lnTo>
                  <a:pt x="264649" y="2206457"/>
                </a:lnTo>
                <a:lnTo>
                  <a:pt x="237129" y="2167070"/>
                </a:lnTo>
                <a:lnTo>
                  <a:pt x="210998" y="2126778"/>
                </a:lnTo>
                <a:lnTo>
                  <a:pt x="186280" y="2085620"/>
                </a:lnTo>
                <a:lnTo>
                  <a:pt x="162995" y="2043633"/>
                </a:lnTo>
                <a:lnTo>
                  <a:pt x="141166" y="2000858"/>
                </a:lnTo>
                <a:lnTo>
                  <a:pt x="120816" y="1957331"/>
                </a:lnTo>
                <a:lnTo>
                  <a:pt x="101966" y="1913091"/>
                </a:lnTo>
                <a:lnTo>
                  <a:pt x="84639" y="1868178"/>
                </a:lnTo>
                <a:lnTo>
                  <a:pt x="68857" y="1822628"/>
                </a:lnTo>
                <a:lnTo>
                  <a:pt x="54642" y="1776482"/>
                </a:lnTo>
                <a:lnTo>
                  <a:pt x="42017" y="1729776"/>
                </a:lnTo>
                <a:lnTo>
                  <a:pt x="31002" y="1682550"/>
                </a:lnTo>
                <a:lnTo>
                  <a:pt x="21622" y="1634841"/>
                </a:lnTo>
                <a:lnTo>
                  <a:pt x="13897" y="1586689"/>
                </a:lnTo>
                <a:lnTo>
                  <a:pt x="7850" y="1538132"/>
                </a:lnTo>
                <a:lnTo>
                  <a:pt x="3503" y="1489208"/>
                </a:lnTo>
                <a:lnTo>
                  <a:pt x="879" y="1439955"/>
                </a:lnTo>
                <a:lnTo>
                  <a:pt x="0" y="1390413"/>
                </a:lnTo>
                <a:lnTo>
                  <a:pt x="879" y="1340870"/>
                </a:lnTo>
                <a:lnTo>
                  <a:pt x="3503" y="1291618"/>
                </a:lnTo>
                <a:lnTo>
                  <a:pt x="7850" y="1242694"/>
                </a:lnTo>
                <a:lnTo>
                  <a:pt x="13897" y="1194136"/>
                </a:lnTo>
                <a:lnTo>
                  <a:pt x="21622" y="1145984"/>
                </a:lnTo>
                <a:lnTo>
                  <a:pt x="31002" y="1098276"/>
                </a:lnTo>
                <a:lnTo>
                  <a:pt x="42017" y="1051050"/>
                </a:lnTo>
                <a:lnTo>
                  <a:pt x="54642" y="1004344"/>
                </a:lnTo>
                <a:lnTo>
                  <a:pt x="68857" y="958197"/>
                </a:lnTo>
                <a:lnTo>
                  <a:pt x="84639" y="912648"/>
                </a:lnTo>
                <a:lnTo>
                  <a:pt x="101966" y="867734"/>
                </a:lnTo>
                <a:lnTo>
                  <a:pt x="120816" y="823495"/>
                </a:lnTo>
                <a:lnTo>
                  <a:pt x="141166" y="779968"/>
                </a:lnTo>
                <a:lnTo>
                  <a:pt x="162995" y="737192"/>
                </a:lnTo>
                <a:lnTo>
                  <a:pt x="186280" y="695206"/>
                </a:lnTo>
                <a:lnTo>
                  <a:pt x="210998" y="654048"/>
                </a:lnTo>
                <a:lnTo>
                  <a:pt x="237129" y="613756"/>
                </a:lnTo>
                <a:lnTo>
                  <a:pt x="264649" y="574369"/>
                </a:lnTo>
                <a:lnTo>
                  <a:pt x="293537" y="535925"/>
                </a:lnTo>
                <a:lnTo>
                  <a:pt x="323769" y="498462"/>
                </a:lnTo>
                <a:lnTo>
                  <a:pt x="355325" y="462020"/>
                </a:lnTo>
                <a:lnTo>
                  <a:pt x="388182" y="426636"/>
                </a:lnTo>
                <a:lnTo>
                  <a:pt x="422318" y="392349"/>
                </a:lnTo>
                <a:lnTo>
                  <a:pt x="457710" y="359197"/>
                </a:lnTo>
                <a:lnTo>
                  <a:pt x="494336" y="327219"/>
                </a:lnTo>
                <a:lnTo>
                  <a:pt x="532174" y="296453"/>
                </a:lnTo>
                <a:lnTo>
                  <a:pt x="571203" y="266938"/>
                </a:lnTo>
                <a:lnTo>
                  <a:pt x="611399" y="238712"/>
                </a:lnTo>
                <a:lnTo>
                  <a:pt x="652741" y="211813"/>
                </a:lnTo>
                <a:lnTo>
                  <a:pt x="695206" y="186280"/>
                </a:lnTo>
                <a:lnTo>
                  <a:pt x="738551" y="162270"/>
                </a:lnTo>
                <a:lnTo>
                  <a:pt x="782517" y="139917"/>
                </a:lnTo>
                <a:lnTo>
                  <a:pt x="827060" y="119219"/>
                </a:lnTo>
                <a:lnTo>
                  <a:pt x="872135" y="100177"/>
                </a:lnTo>
                <a:lnTo>
                  <a:pt x="917698" y="82791"/>
                </a:lnTo>
                <a:lnTo>
                  <a:pt x="963705" y="67060"/>
                </a:lnTo>
                <a:lnTo>
                  <a:pt x="1010112" y="52986"/>
                </a:lnTo>
                <a:lnTo>
                  <a:pt x="1056873" y="40567"/>
                </a:lnTo>
                <a:lnTo>
                  <a:pt x="1103945" y="29804"/>
                </a:lnTo>
                <a:lnTo>
                  <a:pt x="1151283" y="20697"/>
                </a:lnTo>
                <a:lnTo>
                  <a:pt x="1198843" y="13246"/>
                </a:lnTo>
                <a:lnTo>
                  <a:pt x="1246580" y="7451"/>
                </a:lnTo>
                <a:lnTo>
                  <a:pt x="1294450" y="3311"/>
                </a:lnTo>
                <a:lnTo>
                  <a:pt x="1342409" y="827"/>
                </a:lnTo>
                <a:lnTo>
                  <a:pt x="1390413" y="0"/>
                </a:lnTo>
                <a:lnTo>
                  <a:pt x="1438416" y="827"/>
                </a:lnTo>
                <a:lnTo>
                  <a:pt x="1486376" y="3311"/>
                </a:lnTo>
                <a:lnTo>
                  <a:pt x="1534246" y="7451"/>
                </a:lnTo>
                <a:lnTo>
                  <a:pt x="1581983" y="13246"/>
                </a:lnTo>
                <a:lnTo>
                  <a:pt x="1629543" y="20697"/>
                </a:lnTo>
                <a:lnTo>
                  <a:pt x="1676881" y="29804"/>
                </a:lnTo>
                <a:lnTo>
                  <a:pt x="1723953" y="40567"/>
                </a:lnTo>
                <a:lnTo>
                  <a:pt x="1770714" y="52986"/>
                </a:lnTo>
                <a:lnTo>
                  <a:pt x="1817120" y="67060"/>
                </a:lnTo>
                <a:lnTo>
                  <a:pt x="1863127" y="82791"/>
                </a:lnTo>
                <a:lnTo>
                  <a:pt x="1908691" y="100177"/>
                </a:lnTo>
                <a:lnTo>
                  <a:pt x="1953766" y="119219"/>
                </a:lnTo>
                <a:lnTo>
                  <a:pt x="1998309" y="139917"/>
                </a:lnTo>
                <a:lnTo>
                  <a:pt x="2042275" y="162270"/>
                </a:lnTo>
                <a:lnTo>
                  <a:pt x="2085620" y="186280"/>
                </a:lnTo>
                <a:lnTo>
                  <a:pt x="2128085" y="211813"/>
                </a:lnTo>
                <a:lnTo>
                  <a:pt x="2169427" y="238712"/>
                </a:lnTo>
                <a:lnTo>
                  <a:pt x="2209623" y="266938"/>
                </a:lnTo>
                <a:lnTo>
                  <a:pt x="2248651" y="296453"/>
                </a:lnTo>
                <a:lnTo>
                  <a:pt x="2286490" y="327219"/>
                </a:lnTo>
                <a:lnTo>
                  <a:pt x="2323116" y="359197"/>
                </a:lnTo>
                <a:lnTo>
                  <a:pt x="2358508" y="392349"/>
                </a:lnTo>
                <a:lnTo>
                  <a:pt x="2392644" y="426636"/>
                </a:lnTo>
                <a:lnTo>
                  <a:pt x="2425500" y="462020"/>
                </a:lnTo>
                <a:lnTo>
                  <a:pt x="2457056" y="498462"/>
                </a:lnTo>
                <a:lnTo>
                  <a:pt x="2487289" y="535925"/>
                </a:lnTo>
                <a:lnTo>
                  <a:pt x="2516177" y="574369"/>
                </a:lnTo>
                <a:lnTo>
                  <a:pt x="2543697" y="613756"/>
                </a:lnTo>
                <a:lnTo>
                  <a:pt x="2569827" y="654048"/>
                </a:lnTo>
                <a:lnTo>
                  <a:pt x="2594546" y="695206"/>
                </a:lnTo>
                <a:lnTo>
                  <a:pt x="2617831" y="737192"/>
                </a:lnTo>
                <a:lnTo>
                  <a:pt x="2639660" y="779968"/>
                </a:lnTo>
                <a:lnTo>
                  <a:pt x="2660010" y="823495"/>
                </a:lnTo>
                <a:lnTo>
                  <a:pt x="2678859" y="867734"/>
                </a:lnTo>
                <a:lnTo>
                  <a:pt x="2696186" y="912648"/>
                </a:lnTo>
                <a:lnTo>
                  <a:pt x="2711969" y="958197"/>
                </a:lnTo>
                <a:lnTo>
                  <a:pt x="2726184" y="1004344"/>
                </a:lnTo>
                <a:lnTo>
                  <a:pt x="2738809" y="1051050"/>
                </a:lnTo>
                <a:lnTo>
                  <a:pt x="2749823" y="1098276"/>
                </a:lnTo>
                <a:lnTo>
                  <a:pt x="2759204" y="1145984"/>
                </a:lnTo>
                <a:lnTo>
                  <a:pt x="2766929" y="1194136"/>
                </a:lnTo>
                <a:lnTo>
                  <a:pt x="2772976" y="1242694"/>
                </a:lnTo>
                <a:lnTo>
                  <a:pt x="2777322" y="1291618"/>
                </a:lnTo>
                <a:lnTo>
                  <a:pt x="2779947" y="1340870"/>
                </a:lnTo>
                <a:lnTo>
                  <a:pt x="2780826" y="1390413"/>
                </a:lnTo>
                <a:lnTo>
                  <a:pt x="2779947" y="1439955"/>
                </a:lnTo>
                <a:lnTo>
                  <a:pt x="2777322" y="1489208"/>
                </a:lnTo>
                <a:lnTo>
                  <a:pt x="2772976" y="1538132"/>
                </a:lnTo>
                <a:lnTo>
                  <a:pt x="2766929" y="1586689"/>
                </a:lnTo>
                <a:lnTo>
                  <a:pt x="2759204" y="1634841"/>
                </a:lnTo>
                <a:lnTo>
                  <a:pt x="2749823" y="1682550"/>
                </a:lnTo>
                <a:lnTo>
                  <a:pt x="2738809" y="1729776"/>
                </a:lnTo>
                <a:lnTo>
                  <a:pt x="2726184" y="1776482"/>
                </a:lnTo>
                <a:lnTo>
                  <a:pt x="2711969" y="1822628"/>
                </a:lnTo>
                <a:lnTo>
                  <a:pt x="2696186" y="1868178"/>
                </a:lnTo>
                <a:lnTo>
                  <a:pt x="2678859" y="1913091"/>
                </a:lnTo>
                <a:lnTo>
                  <a:pt x="2660010" y="1957331"/>
                </a:lnTo>
                <a:lnTo>
                  <a:pt x="2639660" y="2000858"/>
                </a:lnTo>
                <a:lnTo>
                  <a:pt x="2617831" y="2043633"/>
                </a:lnTo>
                <a:lnTo>
                  <a:pt x="2594546" y="2085620"/>
                </a:lnTo>
                <a:lnTo>
                  <a:pt x="2569827" y="2126778"/>
                </a:lnTo>
                <a:lnTo>
                  <a:pt x="2543697" y="2167070"/>
                </a:lnTo>
                <a:lnTo>
                  <a:pt x="2516177" y="2206457"/>
                </a:lnTo>
                <a:lnTo>
                  <a:pt x="2487289" y="2244901"/>
                </a:lnTo>
                <a:lnTo>
                  <a:pt x="2457056" y="2282363"/>
                </a:lnTo>
                <a:lnTo>
                  <a:pt x="2425500" y="2318806"/>
                </a:lnTo>
                <a:lnTo>
                  <a:pt x="2392644" y="2354190"/>
                </a:lnTo>
                <a:lnTo>
                  <a:pt x="2358508" y="2388477"/>
                </a:lnTo>
                <a:lnTo>
                  <a:pt x="2323116" y="2421629"/>
                </a:lnTo>
                <a:lnTo>
                  <a:pt x="2286490" y="2453607"/>
                </a:lnTo>
                <a:lnTo>
                  <a:pt x="2248651" y="2484373"/>
                </a:lnTo>
                <a:lnTo>
                  <a:pt x="2209623" y="2513888"/>
                </a:lnTo>
                <a:lnTo>
                  <a:pt x="2169427" y="2542114"/>
                </a:lnTo>
                <a:lnTo>
                  <a:pt x="2128085" y="2569013"/>
                </a:lnTo>
                <a:lnTo>
                  <a:pt x="2085620" y="2594546"/>
                </a:lnTo>
                <a:lnTo>
                  <a:pt x="2042275" y="2618556"/>
                </a:lnTo>
                <a:lnTo>
                  <a:pt x="1998309" y="2640909"/>
                </a:lnTo>
                <a:lnTo>
                  <a:pt x="1953766" y="2661607"/>
                </a:lnTo>
                <a:lnTo>
                  <a:pt x="1908691" y="2680649"/>
                </a:lnTo>
                <a:lnTo>
                  <a:pt x="1863127" y="2698035"/>
                </a:lnTo>
                <a:lnTo>
                  <a:pt x="1817120" y="2713765"/>
                </a:lnTo>
                <a:lnTo>
                  <a:pt x="1770714" y="2727840"/>
                </a:lnTo>
                <a:lnTo>
                  <a:pt x="1723953" y="2740259"/>
                </a:lnTo>
                <a:lnTo>
                  <a:pt x="1676881" y="2751021"/>
                </a:lnTo>
                <a:lnTo>
                  <a:pt x="1629543" y="2760128"/>
                </a:lnTo>
                <a:lnTo>
                  <a:pt x="1581983" y="2767580"/>
                </a:lnTo>
                <a:lnTo>
                  <a:pt x="1534246" y="2773375"/>
                </a:lnTo>
                <a:lnTo>
                  <a:pt x="1486376" y="2777515"/>
                </a:lnTo>
                <a:lnTo>
                  <a:pt x="1438416" y="2779998"/>
                </a:lnTo>
                <a:lnTo>
                  <a:pt x="1390413" y="2780826"/>
                </a:lnTo>
                <a:close/>
              </a:path>
            </a:pathLst>
          </a:custGeom>
          <a:solidFill>
            <a:srgbClr val="3A4C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133312" y="4635375"/>
            <a:ext cx="1176655" cy="589280"/>
          </a:xfrm>
          <a:custGeom>
            <a:avLst/>
            <a:gdLst/>
            <a:ahLst/>
            <a:cxnLst/>
            <a:rect l="l" t="t" r="r" b="b"/>
            <a:pathLst>
              <a:path w="1176654" h="589279">
                <a:moveTo>
                  <a:pt x="503800" y="49151"/>
                </a:moveTo>
                <a:lnTo>
                  <a:pt x="51199" y="49151"/>
                </a:lnTo>
                <a:lnTo>
                  <a:pt x="51199" y="4095"/>
                </a:lnTo>
                <a:lnTo>
                  <a:pt x="503800" y="4095"/>
                </a:lnTo>
                <a:lnTo>
                  <a:pt x="503800" y="49151"/>
                </a:lnTo>
                <a:close/>
              </a:path>
              <a:path w="1176654" h="589279">
                <a:moveTo>
                  <a:pt x="51199" y="223911"/>
                </a:moveTo>
                <a:lnTo>
                  <a:pt x="30719" y="179538"/>
                </a:lnTo>
                <a:lnTo>
                  <a:pt x="83413" y="170781"/>
                </a:lnTo>
                <a:lnTo>
                  <a:pt x="132106" y="155898"/>
                </a:lnTo>
                <a:lnTo>
                  <a:pt x="174504" y="135592"/>
                </a:lnTo>
                <a:lnTo>
                  <a:pt x="208311" y="110565"/>
                </a:lnTo>
                <a:lnTo>
                  <a:pt x="231234" y="81517"/>
                </a:lnTo>
                <a:lnTo>
                  <a:pt x="240977" y="49151"/>
                </a:lnTo>
                <a:lnTo>
                  <a:pt x="313339" y="49151"/>
                </a:lnTo>
                <a:lnTo>
                  <a:pt x="323130" y="81517"/>
                </a:lnTo>
                <a:lnTo>
                  <a:pt x="338601" y="101033"/>
                </a:lnTo>
                <a:lnTo>
                  <a:pt x="277158" y="101033"/>
                </a:lnTo>
                <a:lnTo>
                  <a:pt x="250185" y="138388"/>
                </a:lnTo>
                <a:lnTo>
                  <a:pt x="211776" y="169845"/>
                </a:lnTo>
                <a:lnTo>
                  <a:pt x="164258" y="194912"/>
                </a:lnTo>
                <a:lnTo>
                  <a:pt x="109956" y="213098"/>
                </a:lnTo>
                <a:lnTo>
                  <a:pt x="51199" y="223911"/>
                </a:lnTo>
                <a:close/>
              </a:path>
              <a:path w="1176654" h="589279">
                <a:moveTo>
                  <a:pt x="503800" y="223911"/>
                </a:moveTo>
                <a:lnTo>
                  <a:pt x="444709" y="213098"/>
                </a:lnTo>
                <a:lnTo>
                  <a:pt x="390206" y="194912"/>
                </a:lnTo>
                <a:lnTo>
                  <a:pt x="342584" y="169845"/>
                </a:lnTo>
                <a:lnTo>
                  <a:pt x="304137" y="138388"/>
                </a:lnTo>
                <a:lnTo>
                  <a:pt x="277158" y="101033"/>
                </a:lnTo>
                <a:lnTo>
                  <a:pt x="338601" y="101033"/>
                </a:lnTo>
                <a:lnTo>
                  <a:pt x="346157" y="110565"/>
                </a:lnTo>
                <a:lnTo>
                  <a:pt x="380069" y="135592"/>
                </a:lnTo>
                <a:lnTo>
                  <a:pt x="422513" y="155898"/>
                </a:lnTo>
                <a:lnTo>
                  <a:pt x="471140" y="170781"/>
                </a:lnTo>
                <a:lnTo>
                  <a:pt x="523597" y="179538"/>
                </a:lnTo>
                <a:lnTo>
                  <a:pt x="503800" y="223911"/>
                </a:lnTo>
                <a:close/>
              </a:path>
              <a:path w="1176654" h="589279">
                <a:moveTo>
                  <a:pt x="304464" y="281254"/>
                </a:moveTo>
                <a:lnTo>
                  <a:pt x="248487" y="281254"/>
                </a:lnTo>
                <a:lnTo>
                  <a:pt x="248487" y="193191"/>
                </a:lnTo>
                <a:lnTo>
                  <a:pt x="304464" y="193191"/>
                </a:lnTo>
                <a:lnTo>
                  <a:pt x="304464" y="281254"/>
                </a:lnTo>
                <a:close/>
              </a:path>
              <a:path w="1176654" h="589279">
                <a:moveTo>
                  <a:pt x="553634" y="326309"/>
                </a:moveTo>
                <a:lnTo>
                  <a:pt x="0" y="326309"/>
                </a:lnTo>
                <a:lnTo>
                  <a:pt x="0" y="281254"/>
                </a:lnTo>
                <a:lnTo>
                  <a:pt x="553634" y="281254"/>
                </a:lnTo>
                <a:lnTo>
                  <a:pt x="553634" y="326309"/>
                </a:lnTo>
                <a:close/>
              </a:path>
              <a:path w="1176654" h="589279">
                <a:moveTo>
                  <a:pt x="276475" y="587767"/>
                </a:moveTo>
                <a:lnTo>
                  <a:pt x="215441" y="584670"/>
                </a:lnTo>
                <a:lnTo>
                  <a:pt x="163888" y="575504"/>
                </a:lnTo>
                <a:lnTo>
                  <a:pt x="122536" y="560461"/>
                </a:lnTo>
                <a:lnTo>
                  <a:pt x="73322" y="513496"/>
                </a:lnTo>
                <a:lnTo>
                  <a:pt x="66900" y="481955"/>
                </a:lnTo>
                <a:lnTo>
                  <a:pt x="73322" y="450702"/>
                </a:lnTo>
                <a:lnTo>
                  <a:pt x="122536" y="404047"/>
                </a:lnTo>
                <a:lnTo>
                  <a:pt x="163888" y="389063"/>
                </a:lnTo>
                <a:lnTo>
                  <a:pt x="215441" y="379920"/>
                </a:lnTo>
                <a:lnTo>
                  <a:pt x="276475" y="376826"/>
                </a:lnTo>
                <a:lnTo>
                  <a:pt x="337510" y="379920"/>
                </a:lnTo>
                <a:lnTo>
                  <a:pt x="389063" y="389063"/>
                </a:lnTo>
                <a:lnTo>
                  <a:pt x="430415" y="404047"/>
                </a:lnTo>
                <a:lnTo>
                  <a:pt x="453716" y="419833"/>
                </a:lnTo>
                <a:lnTo>
                  <a:pt x="276475" y="419833"/>
                </a:lnTo>
                <a:lnTo>
                  <a:pt x="211687" y="423972"/>
                </a:lnTo>
                <a:lnTo>
                  <a:pt x="163666" y="436047"/>
                </a:lnTo>
                <a:lnTo>
                  <a:pt x="133822" y="455545"/>
                </a:lnTo>
                <a:lnTo>
                  <a:pt x="123560" y="481955"/>
                </a:lnTo>
                <a:lnTo>
                  <a:pt x="133822" y="508760"/>
                </a:lnTo>
                <a:lnTo>
                  <a:pt x="163666" y="528461"/>
                </a:lnTo>
                <a:lnTo>
                  <a:pt x="211687" y="540610"/>
                </a:lnTo>
                <a:lnTo>
                  <a:pt x="276475" y="544760"/>
                </a:lnTo>
                <a:lnTo>
                  <a:pt x="453459" y="544760"/>
                </a:lnTo>
                <a:lnTo>
                  <a:pt x="430415" y="560461"/>
                </a:lnTo>
                <a:lnTo>
                  <a:pt x="389063" y="575504"/>
                </a:lnTo>
                <a:lnTo>
                  <a:pt x="337510" y="584670"/>
                </a:lnTo>
                <a:lnTo>
                  <a:pt x="276475" y="587767"/>
                </a:lnTo>
                <a:close/>
              </a:path>
              <a:path w="1176654" h="589279">
                <a:moveTo>
                  <a:pt x="453459" y="544760"/>
                </a:moveTo>
                <a:lnTo>
                  <a:pt x="276475" y="544760"/>
                </a:lnTo>
                <a:lnTo>
                  <a:pt x="340976" y="540610"/>
                </a:lnTo>
                <a:lnTo>
                  <a:pt x="389029" y="528461"/>
                </a:lnTo>
                <a:lnTo>
                  <a:pt x="419033" y="508760"/>
                </a:lnTo>
                <a:lnTo>
                  <a:pt x="429391" y="481955"/>
                </a:lnTo>
                <a:lnTo>
                  <a:pt x="419033" y="455545"/>
                </a:lnTo>
                <a:lnTo>
                  <a:pt x="389029" y="436047"/>
                </a:lnTo>
                <a:lnTo>
                  <a:pt x="340976" y="423972"/>
                </a:lnTo>
                <a:lnTo>
                  <a:pt x="276475" y="419833"/>
                </a:lnTo>
                <a:lnTo>
                  <a:pt x="453716" y="419833"/>
                </a:lnTo>
                <a:lnTo>
                  <a:pt x="460843" y="424663"/>
                </a:lnTo>
                <a:lnTo>
                  <a:pt x="479629" y="450702"/>
                </a:lnTo>
                <a:lnTo>
                  <a:pt x="486051" y="481955"/>
                </a:lnTo>
                <a:lnTo>
                  <a:pt x="479629" y="513496"/>
                </a:lnTo>
                <a:lnTo>
                  <a:pt x="460843" y="539728"/>
                </a:lnTo>
                <a:lnTo>
                  <a:pt x="453459" y="544760"/>
                </a:lnTo>
                <a:close/>
              </a:path>
              <a:path w="1176654" h="589279">
                <a:moveTo>
                  <a:pt x="1122970" y="277841"/>
                </a:moveTo>
                <a:lnTo>
                  <a:pt x="688800" y="277841"/>
                </a:lnTo>
                <a:lnTo>
                  <a:pt x="688800" y="115368"/>
                </a:lnTo>
                <a:lnTo>
                  <a:pt x="1052656" y="115368"/>
                </a:lnTo>
                <a:lnTo>
                  <a:pt x="1052656" y="45055"/>
                </a:lnTo>
                <a:lnTo>
                  <a:pt x="686752" y="45055"/>
                </a:lnTo>
                <a:lnTo>
                  <a:pt x="686752" y="0"/>
                </a:lnTo>
                <a:lnTo>
                  <a:pt x="1109317" y="0"/>
                </a:lnTo>
                <a:lnTo>
                  <a:pt x="1109317" y="157693"/>
                </a:lnTo>
                <a:lnTo>
                  <a:pt x="744778" y="157693"/>
                </a:lnTo>
                <a:lnTo>
                  <a:pt x="744778" y="232785"/>
                </a:lnTo>
                <a:lnTo>
                  <a:pt x="1122970" y="232785"/>
                </a:lnTo>
                <a:lnTo>
                  <a:pt x="1122970" y="277841"/>
                </a:lnTo>
                <a:close/>
              </a:path>
              <a:path w="1176654" h="589279">
                <a:moveTo>
                  <a:pt x="1176217" y="386383"/>
                </a:moveTo>
                <a:lnTo>
                  <a:pt x="620535" y="386383"/>
                </a:lnTo>
                <a:lnTo>
                  <a:pt x="620535" y="341328"/>
                </a:lnTo>
                <a:lnTo>
                  <a:pt x="1176217" y="341328"/>
                </a:lnTo>
                <a:lnTo>
                  <a:pt x="1176217" y="386383"/>
                </a:lnTo>
                <a:close/>
              </a:path>
              <a:path w="1176654" h="589279">
                <a:moveTo>
                  <a:pt x="821236" y="589132"/>
                </a:moveTo>
                <a:lnTo>
                  <a:pt x="765258" y="589132"/>
                </a:lnTo>
                <a:lnTo>
                  <a:pt x="765258" y="386383"/>
                </a:lnTo>
                <a:lnTo>
                  <a:pt x="821236" y="386383"/>
                </a:lnTo>
                <a:lnTo>
                  <a:pt x="821236" y="589132"/>
                </a:lnTo>
                <a:close/>
              </a:path>
              <a:path w="1176654" h="589279">
                <a:moveTo>
                  <a:pt x="1031494" y="589132"/>
                </a:moveTo>
                <a:lnTo>
                  <a:pt x="975516" y="589132"/>
                </a:lnTo>
                <a:lnTo>
                  <a:pt x="975516" y="386383"/>
                </a:lnTo>
                <a:lnTo>
                  <a:pt x="1031494" y="386383"/>
                </a:lnTo>
                <a:lnTo>
                  <a:pt x="1031494" y="5891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1973987" y="3497508"/>
            <a:ext cx="2781300" cy="2781300"/>
          </a:xfrm>
          <a:custGeom>
            <a:avLst/>
            <a:gdLst/>
            <a:ahLst/>
            <a:cxnLst/>
            <a:rect l="l" t="t" r="r" b="b"/>
            <a:pathLst>
              <a:path w="2781300" h="2781300">
                <a:moveTo>
                  <a:pt x="1390413" y="2780826"/>
                </a:moveTo>
                <a:lnTo>
                  <a:pt x="1342409" y="2779998"/>
                </a:lnTo>
                <a:lnTo>
                  <a:pt x="1294450" y="2777515"/>
                </a:lnTo>
                <a:lnTo>
                  <a:pt x="1246580" y="2773375"/>
                </a:lnTo>
                <a:lnTo>
                  <a:pt x="1198843" y="2767580"/>
                </a:lnTo>
                <a:lnTo>
                  <a:pt x="1151283" y="2760128"/>
                </a:lnTo>
                <a:lnTo>
                  <a:pt x="1103945" y="2751021"/>
                </a:lnTo>
                <a:lnTo>
                  <a:pt x="1056873" y="2740259"/>
                </a:lnTo>
                <a:lnTo>
                  <a:pt x="1010112" y="2727840"/>
                </a:lnTo>
                <a:lnTo>
                  <a:pt x="963705" y="2713765"/>
                </a:lnTo>
                <a:lnTo>
                  <a:pt x="917698" y="2698035"/>
                </a:lnTo>
                <a:lnTo>
                  <a:pt x="872135" y="2680649"/>
                </a:lnTo>
                <a:lnTo>
                  <a:pt x="827060" y="2661607"/>
                </a:lnTo>
                <a:lnTo>
                  <a:pt x="782517" y="2640909"/>
                </a:lnTo>
                <a:lnTo>
                  <a:pt x="738551" y="2618556"/>
                </a:lnTo>
                <a:lnTo>
                  <a:pt x="695206" y="2594546"/>
                </a:lnTo>
                <a:lnTo>
                  <a:pt x="652741" y="2569013"/>
                </a:lnTo>
                <a:lnTo>
                  <a:pt x="611399" y="2542114"/>
                </a:lnTo>
                <a:lnTo>
                  <a:pt x="571203" y="2513888"/>
                </a:lnTo>
                <a:lnTo>
                  <a:pt x="532174" y="2484373"/>
                </a:lnTo>
                <a:lnTo>
                  <a:pt x="494336" y="2453607"/>
                </a:lnTo>
                <a:lnTo>
                  <a:pt x="457710" y="2421629"/>
                </a:lnTo>
                <a:lnTo>
                  <a:pt x="422318" y="2388477"/>
                </a:lnTo>
                <a:lnTo>
                  <a:pt x="388182" y="2354190"/>
                </a:lnTo>
                <a:lnTo>
                  <a:pt x="355325" y="2318806"/>
                </a:lnTo>
                <a:lnTo>
                  <a:pt x="323769" y="2282363"/>
                </a:lnTo>
                <a:lnTo>
                  <a:pt x="293537" y="2244901"/>
                </a:lnTo>
                <a:lnTo>
                  <a:pt x="264649" y="2206457"/>
                </a:lnTo>
                <a:lnTo>
                  <a:pt x="237129" y="2167070"/>
                </a:lnTo>
                <a:lnTo>
                  <a:pt x="210998" y="2126778"/>
                </a:lnTo>
                <a:lnTo>
                  <a:pt x="186280" y="2085620"/>
                </a:lnTo>
                <a:lnTo>
                  <a:pt x="162995" y="2043633"/>
                </a:lnTo>
                <a:lnTo>
                  <a:pt x="141166" y="2000858"/>
                </a:lnTo>
                <a:lnTo>
                  <a:pt x="120816" y="1957331"/>
                </a:lnTo>
                <a:lnTo>
                  <a:pt x="101966" y="1913091"/>
                </a:lnTo>
                <a:lnTo>
                  <a:pt x="84639" y="1868178"/>
                </a:lnTo>
                <a:lnTo>
                  <a:pt x="68857" y="1822628"/>
                </a:lnTo>
                <a:lnTo>
                  <a:pt x="54642" y="1776482"/>
                </a:lnTo>
                <a:lnTo>
                  <a:pt x="42017" y="1729776"/>
                </a:lnTo>
                <a:lnTo>
                  <a:pt x="31002" y="1682550"/>
                </a:lnTo>
                <a:lnTo>
                  <a:pt x="21622" y="1634841"/>
                </a:lnTo>
                <a:lnTo>
                  <a:pt x="13897" y="1586689"/>
                </a:lnTo>
                <a:lnTo>
                  <a:pt x="7850" y="1538132"/>
                </a:lnTo>
                <a:lnTo>
                  <a:pt x="3503" y="1489208"/>
                </a:lnTo>
                <a:lnTo>
                  <a:pt x="879" y="1439955"/>
                </a:lnTo>
                <a:lnTo>
                  <a:pt x="0" y="1390413"/>
                </a:lnTo>
                <a:lnTo>
                  <a:pt x="879" y="1340870"/>
                </a:lnTo>
                <a:lnTo>
                  <a:pt x="3503" y="1291618"/>
                </a:lnTo>
                <a:lnTo>
                  <a:pt x="7850" y="1242694"/>
                </a:lnTo>
                <a:lnTo>
                  <a:pt x="13897" y="1194136"/>
                </a:lnTo>
                <a:lnTo>
                  <a:pt x="21622" y="1145984"/>
                </a:lnTo>
                <a:lnTo>
                  <a:pt x="31002" y="1098276"/>
                </a:lnTo>
                <a:lnTo>
                  <a:pt x="42017" y="1051050"/>
                </a:lnTo>
                <a:lnTo>
                  <a:pt x="54642" y="1004344"/>
                </a:lnTo>
                <a:lnTo>
                  <a:pt x="68857" y="958197"/>
                </a:lnTo>
                <a:lnTo>
                  <a:pt x="84639" y="912648"/>
                </a:lnTo>
                <a:lnTo>
                  <a:pt x="101966" y="867734"/>
                </a:lnTo>
                <a:lnTo>
                  <a:pt x="120816" y="823495"/>
                </a:lnTo>
                <a:lnTo>
                  <a:pt x="141166" y="779968"/>
                </a:lnTo>
                <a:lnTo>
                  <a:pt x="162995" y="737192"/>
                </a:lnTo>
                <a:lnTo>
                  <a:pt x="186280" y="695206"/>
                </a:lnTo>
                <a:lnTo>
                  <a:pt x="210998" y="654048"/>
                </a:lnTo>
                <a:lnTo>
                  <a:pt x="237129" y="613756"/>
                </a:lnTo>
                <a:lnTo>
                  <a:pt x="264649" y="574369"/>
                </a:lnTo>
                <a:lnTo>
                  <a:pt x="293537" y="535925"/>
                </a:lnTo>
                <a:lnTo>
                  <a:pt x="323769" y="498462"/>
                </a:lnTo>
                <a:lnTo>
                  <a:pt x="355325" y="462020"/>
                </a:lnTo>
                <a:lnTo>
                  <a:pt x="388182" y="426636"/>
                </a:lnTo>
                <a:lnTo>
                  <a:pt x="422318" y="392349"/>
                </a:lnTo>
                <a:lnTo>
                  <a:pt x="457710" y="359197"/>
                </a:lnTo>
                <a:lnTo>
                  <a:pt x="494336" y="327219"/>
                </a:lnTo>
                <a:lnTo>
                  <a:pt x="532174" y="296453"/>
                </a:lnTo>
                <a:lnTo>
                  <a:pt x="571203" y="266938"/>
                </a:lnTo>
                <a:lnTo>
                  <a:pt x="611399" y="238712"/>
                </a:lnTo>
                <a:lnTo>
                  <a:pt x="652741" y="211813"/>
                </a:lnTo>
                <a:lnTo>
                  <a:pt x="695206" y="186280"/>
                </a:lnTo>
                <a:lnTo>
                  <a:pt x="738551" y="162270"/>
                </a:lnTo>
                <a:lnTo>
                  <a:pt x="782517" y="139917"/>
                </a:lnTo>
                <a:lnTo>
                  <a:pt x="827060" y="119219"/>
                </a:lnTo>
                <a:lnTo>
                  <a:pt x="872135" y="100177"/>
                </a:lnTo>
                <a:lnTo>
                  <a:pt x="917698" y="82791"/>
                </a:lnTo>
                <a:lnTo>
                  <a:pt x="963705" y="67060"/>
                </a:lnTo>
                <a:lnTo>
                  <a:pt x="1010112" y="52986"/>
                </a:lnTo>
                <a:lnTo>
                  <a:pt x="1056873" y="40567"/>
                </a:lnTo>
                <a:lnTo>
                  <a:pt x="1103945" y="29804"/>
                </a:lnTo>
                <a:lnTo>
                  <a:pt x="1151283" y="20697"/>
                </a:lnTo>
                <a:lnTo>
                  <a:pt x="1198843" y="13246"/>
                </a:lnTo>
                <a:lnTo>
                  <a:pt x="1246580" y="7451"/>
                </a:lnTo>
                <a:lnTo>
                  <a:pt x="1294450" y="3311"/>
                </a:lnTo>
                <a:lnTo>
                  <a:pt x="1342409" y="827"/>
                </a:lnTo>
                <a:lnTo>
                  <a:pt x="1390413" y="0"/>
                </a:lnTo>
                <a:lnTo>
                  <a:pt x="1438416" y="827"/>
                </a:lnTo>
                <a:lnTo>
                  <a:pt x="1486376" y="3311"/>
                </a:lnTo>
                <a:lnTo>
                  <a:pt x="1534246" y="7451"/>
                </a:lnTo>
                <a:lnTo>
                  <a:pt x="1581983" y="13246"/>
                </a:lnTo>
                <a:lnTo>
                  <a:pt x="1629543" y="20697"/>
                </a:lnTo>
                <a:lnTo>
                  <a:pt x="1676881" y="29804"/>
                </a:lnTo>
                <a:lnTo>
                  <a:pt x="1723953" y="40567"/>
                </a:lnTo>
                <a:lnTo>
                  <a:pt x="1770714" y="52986"/>
                </a:lnTo>
                <a:lnTo>
                  <a:pt x="1817120" y="67060"/>
                </a:lnTo>
                <a:lnTo>
                  <a:pt x="1863127" y="82791"/>
                </a:lnTo>
                <a:lnTo>
                  <a:pt x="1908691" y="100177"/>
                </a:lnTo>
                <a:lnTo>
                  <a:pt x="1953766" y="119219"/>
                </a:lnTo>
                <a:lnTo>
                  <a:pt x="1998309" y="139917"/>
                </a:lnTo>
                <a:lnTo>
                  <a:pt x="2042275" y="162270"/>
                </a:lnTo>
                <a:lnTo>
                  <a:pt x="2085620" y="186280"/>
                </a:lnTo>
                <a:lnTo>
                  <a:pt x="2128085" y="211813"/>
                </a:lnTo>
                <a:lnTo>
                  <a:pt x="2169427" y="238712"/>
                </a:lnTo>
                <a:lnTo>
                  <a:pt x="2209623" y="266938"/>
                </a:lnTo>
                <a:lnTo>
                  <a:pt x="2248651" y="296453"/>
                </a:lnTo>
                <a:lnTo>
                  <a:pt x="2286490" y="327219"/>
                </a:lnTo>
                <a:lnTo>
                  <a:pt x="2323116" y="359197"/>
                </a:lnTo>
                <a:lnTo>
                  <a:pt x="2358508" y="392349"/>
                </a:lnTo>
                <a:lnTo>
                  <a:pt x="2392644" y="426636"/>
                </a:lnTo>
                <a:lnTo>
                  <a:pt x="2425500" y="462020"/>
                </a:lnTo>
                <a:lnTo>
                  <a:pt x="2457056" y="498462"/>
                </a:lnTo>
                <a:lnTo>
                  <a:pt x="2487289" y="535925"/>
                </a:lnTo>
                <a:lnTo>
                  <a:pt x="2516177" y="574369"/>
                </a:lnTo>
                <a:lnTo>
                  <a:pt x="2543697" y="613756"/>
                </a:lnTo>
                <a:lnTo>
                  <a:pt x="2569827" y="654048"/>
                </a:lnTo>
                <a:lnTo>
                  <a:pt x="2594546" y="695206"/>
                </a:lnTo>
                <a:lnTo>
                  <a:pt x="2617831" y="737192"/>
                </a:lnTo>
                <a:lnTo>
                  <a:pt x="2639660" y="779968"/>
                </a:lnTo>
                <a:lnTo>
                  <a:pt x="2660010" y="823495"/>
                </a:lnTo>
                <a:lnTo>
                  <a:pt x="2678859" y="867734"/>
                </a:lnTo>
                <a:lnTo>
                  <a:pt x="2696186" y="912648"/>
                </a:lnTo>
                <a:lnTo>
                  <a:pt x="2711969" y="958197"/>
                </a:lnTo>
                <a:lnTo>
                  <a:pt x="2726184" y="1004344"/>
                </a:lnTo>
                <a:lnTo>
                  <a:pt x="2738809" y="1051050"/>
                </a:lnTo>
                <a:lnTo>
                  <a:pt x="2749823" y="1098276"/>
                </a:lnTo>
                <a:lnTo>
                  <a:pt x="2759204" y="1145984"/>
                </a:lnTo>
                <a:lnTo>
                  <a:pt x="2766929" y="1194136"/>
                </a:lnTo>
                <a:lnTo>
                  <a:pt x="2772976" y="1242694"/>
                </a:lnTo>
                <a:lnTo>
                  <a:pt x="2777322" y="1291618"/>
                </a:lnTo>
                <a:lnTo>
                  <a:pt x="2779947" y="1340870"/>
                </a:lnTo>
                <a:lnTo>
                  <a:pt x="2780826" y="1390413"/>
                </a:lnTo>
                <a:lnTo>
                  <a:pt x="2779947" y="1439955"/>
                </a:lnTo>
                <a:lnTo>
                  <a:pt x="2777322" y="1489208"/>
                </a:lnTo>
                <a:lnTo>
                  <a:pt x="2772976" y="1538132"/>
                </a:lnTo>
                <a:lnTo>
                  <a:pt x="2766929" y="1586689"/>
                </a:lnTo>
                <a:lnTo>
                  <a:pt x="2759204" y="1634841"/>
                </a:lnTo>
                <a:lnTo>
                  <a:pt x="2749823" y="1682550"/>
                </a:lnTo>
                <a:lnTo>
                  <a:pt x="2738809" y="1729776"/>
                </a:lnTo>
                <a:lnTo>
                  <a:pt x="2726184" y="1776482"/>
                </a:lnTo>
                <a:lnTo>
                  <a:pt x="2711969" y="1822628"/>
                </a:lnTo>
                <a:lnTo>
                  <a:pt x="2696186" y="1868178"/>
                </a:lnTo>
                <a:lnTo>
                  <a:pt x="2678859" y="1913091"/>
                </a:lnTo>
                <a:lnTo>
                  <a:pt x="2660010" y="1957331"/>
                </a:lnTo>
                <a:lnTo>
                  <a:pt x="2639660" y="2000858"/>
                </a:lnTo>
                <a:lnTo>
                  <a:pt x="2617831" y="2043633"/>
                </a:lnTo>
                <a:lnTo>
                  <a:pt x="2594546" y="2085620"/>
                </a:lnTo>
                <a:lnTo>
                  <a:pt x="2569827" y="2126778"/>
                </a:lnTo>
                <a:lnTo>
                  <a:pt x="2543697" y="2167070"/>
                </a:lnTo>
                <a:lnTo>
                  <a:pt x="2516177" y="2206457"/>
                </a:lnTo>
                <a:lnTo>
                  <a:pt x="2487289" y="2244901"/>
                </a:lnTo>
                <a:lnTo>
                  <a:pt x="2457056" y="2282363"/>
                </a:lnTo>
                <a:lnTo>
                  <a:pt x="2425500" y="2318806"/>
                </a:lnTo>
                <a:lnTo>
                  <a:pt x="2392644" y="2354190"/>
                </a:lnTo>
                <a:lnTo>
                  <a:pt x="2358508" y="2388477"/>
                </a:lnTo>
                <a:lnTo>
                  <a:pt x="2323116" y="2421629"/>
                </a:lnTo>
                <a:lnTo>
                  <a:pt x="2286490" y="2453607"/>
                </a:lnTo>
                <a:lnTo>
                  <a:pt x="2248651" y="2484373"/>
                </a:lnTo>
                <a:lnTo>
                  <a:pt x="2209623" y="2513888"/>
                </a:lnTo>
                <a:lnTo>
                  <a:pt x="2169427" y="2542114"/>
                </a:lnTo>
                <a:lnTo>
                  <a:pt x="2128085" y="2569013"/>
                </a:lnTo>
                <a:lnTo>
                  <a:pt x="2085620" y="2594546"/>
                </a:lnTo>
                <a:lnTo>
                  <a:pt x="2042275" y="2618556"/>
                </a:lnTo>
                <a:lnTo>
                  <a:pt x="1998309" y="2640909"/>
                </a:lnTo>
                <a:lnTo>
                  <a:pt x="1953766" y="2661607"/>
                </a:lnTo>
                <a:lnTo>
                  <a:pt x="1908691" y="2680649"/>
                </a:lnTo>
                <a:lnTo>
                  <a:pt x="1863127" y="2698035"/>
                </a:lnTo>
                <a:lnTo>
                  <a:pt x="1817120" y="2713765"/>
                </a:lnTo>
                <a:lnTo>
                  <a:pt x="1770714" y="2727840"/>
                </a:lnTo>
                <a:lnTo>
                  <a:pt x="1723953" y="2740259"/>
                </a:lnTo>
                <a:lnTo>
                  <a:pt x="1676881" y="2751021"/>
                </a:lnTo>
                <a:lnTo>
                  <a:pt x="1629543" y="2760128"/>
                </a:lnTo>
                <a:lnTo>
                  <a:pt x="1581983" y="2767580"/>
                </a:lnTo>
                <a:lnTo>
                  <a:pt x="1534246" y="2773375"/>
                </a:lnTo>
                <a:lnTo>
                  <a:pt x="1486376" y="2777515"/>
                </a:lnTo>
                <a:lnTo>
                  <a:pt x="1438416" y="2779998"/>
                </a:lnTo>
                <a:lnTo>
                  <a:pt x="1390413" y="2780826"/>
                </a:lnTo>
                <a:close/>
              </a:path>
            </a:pathLst>
          </a:custGeom>
          <a:solidFill>
            <a:srgbClr val="3A4C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2619575" y="4605419"/>
            <a:ext cx="1580515" cy="556895"/>
          </a:xfrm>
          <a:custGeom>
            <a:avLst/>
            <a:gdLst/>
            <a:ahLst/>
            <a:cxnLst/>
            <a:rect l="l" t="t" r="r" b="b"/>
            <a:pathLst>
              <a:path w="1580515" h="556895">
                <a:moveTo>
                  <a:pt x="447680" y="289346"/>
                </a:moveTo>
                <a:lnTo>
                  <a:pt x="396765" y="289346"/>
                </a:lnTo>
                <a:lnTo>
                  <a:pt x="396765" y="0"/>
                </a:lnTo>
                <a:lnTo>
                  <a:pt x="447680" y="0"/>
                </a:lnTo>
                <a:lnTo>
                  <a:pt x="447680" y="289346"/>
                </a:lnTo>
                <a:close/>
              </a:path>
              <a:path w="1580515" h="556895">
                <a:moveTo>
                  <a:pt x="313562" y="77614"/>
                </a:moveTo>
                <a:lnTo>
                  <a:pt x="14901" y="77614"/>
                </a:lnTo>
                <a:lnTo>
                  <a:pt x="14901" y="37254"/>
                </a:lnTo>
                <a:lnTo>
                  <a:pt x="313562" y="37254"/>
                </a:lnTo>
                <a:lnTo>
                  <a:pt x="313562" y="77614"/>
                </a:lnTo>
                <a:close/>
              </a:path>
              <a:path w="1580515" h="556895">
                <a:moveTo>
                  <a:pt x="4967" y="270098"/>
                </a:moveTo>
                <a:lnTo>
                  <a:pt x="0" y="227876"/>
                </a:lnTo>
                <a:lnTo>
                  <a:pt x="33839" y="227798"/>
                </a:lnTo>
                <a:lnTo>
                  <a:pt x="69542" y="227255"/>
                </a:lnTo>
                <a:lnTo>
                  <a:pt x="69542" y="77614"/>
                </a:lnTo>
                <a:lnTo>
                  <a:pt x="119215" y="77614"/>
                </a:lnTo>
                <a:lnTo>
                  <a:pt x="119215" y="226013"/>
                </a:lnTo>
                <a:lnTo>
                  <a:pt x="341834" y="226013"/>
                </a:lnTo>
                <a:lnTo>
                  <a:pt x="294969" y="255402"/>
                </a:lnTo>
                <a:lnTo>
                  <a:pt x="245106" y="260395"/>
                </a:lnTo>
                <a:lnTo>
                  <a:pt x="194667" y="264138"/>
                </a:lnTo>
                <a:lnTo>
                  <a:pt x="144543" y="266807"/>
                </a:lnTo>
                <a:lnTo>
                  <a:pt x="95624" y="268574"/>
                </a:lnTo>
                <a:lnTo>
                  <a:pt x="48802" y="269613"/>
                </a:lnTo>
                <a:lnTo>
                  <a:pt x="4967" y="270098"/>
                </a:lnTo>
                <a:close/>
              </a:path>
              <a:path w="1580515" h="556895">
                <a:moveTo>
                  <a:pt x="341834" y="226013"/>
                </a:moveTo>
                <a:lnTo>
                  <a:pt x="119215" y="226013"/>
                </a:lnTo>
                <a:lnTo>
                  <a:pt x="141675" y="225431"/>
                </a:lnTo>
                <a:lnTo>
                  <a:pt x="164309" y="224616"/>
                </a:lnTo>
                <a:lnTo>
                  <a:pt x="187060" y="223568"/>
                </a:lnTo>
                <a:lnTo>
                  <a:pt x="209869" y="222287"/>
                </a:lnTo>
                <a:lnTo>
                  <a:pt x="209869" y="77614"/>
                </a:lnTo>
                <a:lnTo>
                  <a:pt x="258921" y="77614"/>
                </a:lnTo>
                <a:lnTo>
                  <a:pt x="258921" y="219804"/>
                </a:lnTo>
                <a:lnTo>
                  <a:pt x="341420" y="219804"/>
                </a:lnTo>
                <a:lnTo>
                  <a:pt x="341834" y="226013"/>
                </a:lnTo>
                <a:close/>
              </a:path>
              <a:path w="1580515" h="556895">
                <a:moveTo>
                  <a:pt x="341420" y="219804"/>
                </a:moveTo>
                <a:lnTo>
                  <a:pt x="258921" y="219804"/>
                </a:lnTo>
                <a:lnTo>
                  <a:pt x="279761" y="218193"/>
                </a:lnTo>
                <a:lnTo>
                  <a:pt x="300367" y="216233"/>
                </a:lnTo>
                <a:lnTo>
                  <a:pt x="340882" y="211732"/>
                </a:lnTo>
                <a:lnTo>
                  <a:pt x="341420" y="219804"/>
                </a:lnTo>
                <a:close/>
              </a:path>
              <a:path w="1580515" h="556895">
                <a:moveTo>
                  <a:pt x="468791" y="550752"/>
                </a:moveTo>
                <a:lnTo>
                  <a:pt x="85686" y="550752"/>
                </a:lnTo>
                <a:lnTo>
                  <a:pt x="85686" y="411667"/>
                </a:lnTo>
                <a:lnTo>
                  <a:pt x="397386" y="411667"/>
                </a:lnTo>
                <a:lnTo>
                  <a:pt x="397386" y="355784"/>
                </a:lnTo>
                <a:lnTo>
                  <a:pt x="83823" y="355784"/>
                </a:lnTo>
                <a:lnTo>
                  <a:pt x="83823" y="316046"/>
                </a:lnTo>
                <a:lnTo>
                  <a:pt x="447680" y="316046"/>
                </a:lnTo>
                <a:lnTo>
                  <a:pt x="447680" y="449542"/>
                </a:lnTo>
                <a:lnTo>
                  <a:pt x="135980" y="449542"/>
                </a:lnTo>
                <a:lnTo>
                  <a:pt x="135980" y="510392"/>
                </a:lnTo>
                <a:lnTo>
                  <a:pt x="468791" y="510392"/>
                </a:lnTo>
                <a:lnTo>
                  <a:pt x="468791" y="550752"/>
                </a:lnTo>
                <a:close/>
              </a:path>
              <a:path w="1580515" h="556895">
                <a:moveTo>
                  <a:pt x="729575" y="443333"/>
                </a:moveTo>
                <a:lnTo>
                  <a:pt x="678660" y="443333"/>
                </a:lnTo>
                <a:lnTo>
                  <a:pt x="678660" y="293072"/>
                </a:lnTo>
                <a:lnTo>
                  <a:pt x="647372" y="271980"/>
                </a:lnTo>
                <a:lnTo>
                  <a:pt x="623942" y="245416"/>
                </a:lnTo>
                <a:lnTo>
                  <a:pt x="609244" y="213963"/>
                </a:lnTo>
                <a:lnTo>
                  <a:pt x="604150" y="178202"/>
                </a:lnTo>
                <a:lnTo>
                  <a:pt x="610952" y="137440"/>
                </a:lnTo>
                <a:lnTo>
                  <a:pt x="630413" y="102543"/>
                </a:lnTo>
                <a:lnTo>
                  <a:pt x="661120" y="74199"/>
                </a:lnTo>
                <a:lnTo>
                  <a:pt x="701657" y="53099"/>
                </a:lnTo>
                <a:lnTo>
                  <a:pt x="750612" y="39934"/>
                </a:lnTo>
                <a:lnTo>
                  <a:pt x="806569" y="35392"/>
                </a:lnTo>
                <a:lnTo>
                  <a:pt x="862742" y="39934"/>
                </a:lnTo>
                <a:lnTo>
                  <a:pt x="911757" y="53099"/>
                </a:lnTo>
                <a:lnTo>
                  <a:pt x="952251" y="74199"/>
                </a:lnTo>
                <a:lnTo>
                  <a:pt x="953257" y="75130"/>
                </a:lnTo>
                <a:lnTo>
                  <a:pt x="806569" y="75130"/>
                </a:lnTo>
                <a:lnTo>
                  <a:pt x="744885" y="82504"/>
                </a:lnTo>
                <a:lnTo>
                  <a:pt x="696356" y="103382"/>
                </a:lnTo>
                <a:lnTo>
                  <a:pt x="664593" y="135902"/>
                </a:lnTo>
                <a:lnTo>
                  <a:pt x="653203" y="178202"/>
                </a:lnTo>
                <a:lnTo>
                  <a:pt x="664593" y="220502"/>
                </a:lnTo>
                <a:lnTo>
                  <a:pt x="696356" y="253023"/>
                </a:lnTo>
                <a:lnTo>
                  <a:pt x="744885" y="273901"/>
                </a:lnTo>
                <a:lnTo>
                  <a:pt x="806569" y="281274"/>
                </a:lnTo>
                <a:lnTo>
                  <a:pt x="952133" y="281274"/>
                </a:lnTo>
                <a:lnTo>
                  <a:pt x="935719" y="292451"/>
                </a:lnTo>
                <a:lnTo>
                  <a:pt x="935719" y="312320"/>
                </a:lnTo>
                <a:lnTo>
                  <a:pt x="729575" y="312320"/>
                </a:lnTo>
                <a:lnTo>
                  <a:pt x="729575" y="443333"/>
                </a:lnTo>
                <a:close/>
              </a:path>
              <a:path w="1580515" h="556895">
                <a:moveTo>
                  <a:pt x="952133" y="281274"/>
                </a:moveTo>
                <a:lnTo>
                  <a:pt x="806569" y="281274"/>
                </a:lnTo>
                <a:lnTo>
                  <a:pt x="868350" y="273901"/>
                </a:lnTo>
                <a:lnTo>
                  <a:pt x="917092" y="253023"/>
                </a:lnTo>
                <a:lnTo>
                  <a:pt x="949069" y="220502"/>
                </a:lnTo>
                <a:lnTo>
                  <a:pt x="960556" y="178202"/>
                </a:lnTo>
                <a:lnTo>
                  <a:pt x="949069" y="135902"/>
                </a:lnTo>
                <a:lnTo>
                  <a:pt x="917092" y="103382"/>
                </a:lnTo>
                <a:lnTo>
                  <a:pt x="868350" y="82504"/>
                </a:lnTo>
                <a:lnTo>
                  <a:pt x="806569" y="75130"/>
                </a:lnTo>
                <a:lnTo>
                  <a:pt x="953257" y="75130"/>
                </a:lnTo>
                <a:lnTo>
                  <a:pt x="982863" y="102543"/>
                </a:lnTo>
                <a:lnTo>
                  <a:pt x="1002229" y="137440"/>
                </a:lnTo>
                <a:lnTo>
                  <a:pt x="1008988" y="178202"/>
                </a:lnTo>
                <a:lnTo>
                  <a:pt x="1004001" y="213866"/>
                </a:lnTo>
                <a:lnTo>
                  <a:pt x="989584" y="245106"/>
                </a:lnTo>
                <a:lnTo>
                  <a:pt x="966552" y="271456"/>
                </a:lnTo>
                <a:lnTo>
                  <a:pt x="952133" y="281274"/>
                </a:lnTo>
                <a:close/>
              </a:path>
              <a:path w="1580515" h="556895">
                <a:moveTo>
                  <a:pt x="806569" y="321013"/>
                </a:moveTo>
                <a:lnTo>
                  <a:pt x="786244" y="320441"/>
                </a:lnTo>
                <a:lnTo>
                  <a:pt x="766442" y="318762"/>
                </a:lnTo>
                <a:lnTo>
                  <a:pt x="747456" y="316036"/>
                </a:lnTo>
                <a:lnTo>
                  <a:pt x="729575" y="312320"/>
                </a:lnTo>
                <a:lnTo>
                  <a:pt x="884804" y="312320"/>
                </a:lnTo>
                <a:lnTo>
                  <a:pt x="866555" y="316036"/>
                </a:lnTo>
                <a:lnTo>
                  <a:pt x="847317" y="318762"/>
                </a:lnTo>
                <a:lnTo>
                  <a:pt x="827263" y="320441"/>
                </a:lnTo>
                <a:lnTo>
                  <a:pt x="806569" y="321013"/>
                </a:lnTo>
                <a:close/>
              </a:path>
              <a:path w="1580515" h="556895">
                <a:moveTo>
                  <a:pt x="935719" y="443333"/>
                </a:moveTo>
                <a:lnTo>
                  <a:pt x="884804" y="443333"/>
                </a:lnTo>
                <a:lnTo>
                  <a:pt x="884804" y="312320"/>
                </a:lnTo>
                <a:lnTo>
                  <a:pt x="935719" y="312320"/>
                </a:lnTo>
                <a:lnTo>
                  <a:pt x="935719" y="443333"/>
                </a:lnTo>
                <a:close/>
              </a:path>
              <a:path w="1580515" h="556895">
                <a:moveTo>
                  <a:pt x="1060524" y="485556"/>
                </a:moveTo>
                <a:lnTo>
                  <a:pt x="554477" y="485556"/>
                </a:lnTo>
                <a:lnTo>
                  <a:pt x="554477" y="443333"/>
                </a:lnTo>
                <a:lnTo>
                  <a:pt x="1060524" y="443333"/>
                </a:lnTo>
                <a:lnTo>
                  <a:pt x="1060524" y="485556"/>
                </a:lnTo>
                <a:close/>
              </a:path>
              <a:path w="1580515" h="556895">
                <a:moveTo>
                  <a:pt x="1578988" y="329706"/>
                </a:moveTo>
                <a:lnTo>
                  <a:pt x="1527452" y="329706"/>
                </a:lnTo>
                <a:lnTo>
                  <a:pt x="1527452" y="160196"/>
                </a:lnTo>
                <a:lnTo>
                  <a:pt x="1406374" y="160196"/>
                </a:lnTo>
                <a:lnTo>
                  <a:pt x="1406374" y="118594"/>
                </a:lnTo>
                <a:lnTo>
                  <a:pt x="1527452" y="118594"/>
                </a:lnTo>
                <a:lnTo>
                  <a:pt x="1527452" y="620"/>
                </a:lnTo>
                <a:lnTo>
                  <a:pt x="1578988" y="620"/>
                </a:lnTo>
                <a:lnTo>
                  <a:pt x="1578988" y="329706"/>
                </a:lnTo>
                <a:close/>
              </a:path>
              <a:path w="1580515" h="556895">
                <a:moveTo>
                  <a:pt x="1146210" y="320392"/>
                </a:moveTo>
                <a:lnTo>
                  <a:pt x="1119511" y="278791"/>
                </a:lnTo>
                <a:lnTo>
                  <a:pt x="1167073" y="255514"/>
                </a:lnTo>
                <a:lnTo>
                  <a:pt x="1206141" y="223266"/>
                </a:lnTo>
                <a:lnTo>
                  <a:pt x="1235522" y="183656"/>
                </a:lnTo>
                <a:lnTo>
                  <a:pt x="1254026" y="138295"/>
                </a:lnTo>
                <a:lnTo>
                  <a:pt x="1260458" y="88790"/>
                </a:lnTo>
                <a:lnTo>
                  <a:pt x="1260458" y="31666"/>
                </a:lnTo>
                <a:lnTo>
                  <a:pt x="1311373" y="31666"/>
                </a:lnTo>
                <a:lnTo>
                  <a:pt x="1311373" y="86928"/>
                </a:lnTo>
                <a:lnTo>
                  <a:pt x="1317642" y="133109"/>
                </a:lnTo>
                <a:lnTo>
                  <a:pt x="1335594" y="175326"/>
                </a:lnTo>
                <a:lnTo>
                  <a:pt x="1338287" y="178823"/>
                </a:lnTo>
                <a:lnTo>
                  <a:pt x="1287158" y="178823"/>
                </a:lnTo>
                <a:lnTo>
                  <a:pt x="1264611" y="225130"/>
                </a:lnTo>
                <a:lnTo>
                  <a:pt x="1232983" y="264742"/>
                </a:lnTo>
                <a:lnTo>
                  <a:pt x="1193205" y="296788"/>
                </a:lnTo>
                <a:lnTo>
                  <a:pt x="1146210" y="320392"/>
                </a:lnTo>
                <a:close/>
              </a:path>
              <a:path w="1580515" h="556895">
                <a:moveTo>
                  <a:pt x="1419413" y="303627"/>
                </a:moveTo>
                <a:lnTo>
                  <a:pt x="1376482" y="282555"/>
                </a:lnTo>
                <a:lnTo>
                  <a:pt x="1339548" y="254264"/>
                </a:lnTo>
                <a:lnTo>
                  <a:pt x="1309482" y="219454"/>
                </a:lnTo>
                <a:lnTo>
                  <a:pt x="1287158" y="178823"/>
                </a:lnTo>
                <a:lnTo>
                  <a:pt x="1338287" y="178823"/>
                </a:lnTo>
                <a:lnTo>
                  <a:pt x="1363948" y="212149"/>
                </a:lnTo>
                <a:lnTo>
                  <a:pt x="1401421" y="242147"/>
                </a:lnTo>
                <a:lnTo>
                  <a:pt x="1446733" y="263889"/>
                </a:lnTo>
                <a:lnTo>
                  <a:pt x="1419413" y="303627"/>
                </a:lnTo>
                <a:close/>
              </a:path>
              <a:path w="1580515" h="556895">
                <a:moveTo>
                  <a:pt x="1395197" y="556340"/>
                </a:moveTo>
                <a:lnTo>
                  <a:pt x="1332018" y="551805"/>
                </a:lnTo>
                <a:lnTo>
                  <a:pt x="1280492" y="538537"/>
                </a:lnTo>
                <a:lnTo>
                  <a:pt x="1241990" y="517043"/>
                </a:lnTo>
                <a:lnTo>
                  <a:pt x="1209543" y="451405"/>
                </a:lnTo>
                <a:lnTo>
                  <a:pt x="1217883" y="414741"/>
                </a:lnTo>
                <a:lnTo>
                  <a:pt x="1241990" y="385499"/>
                </a:lnTo>
                <a:lnTo>
                  <a:pt x="1280492" y="364095"/>
                </a:lnTo>
                <a:lnTo>
                  <a:pt x="1332018" y="350946"/>
                </a:lnTo>
                <a:lnTo>
                  <a:pt x="1395197" y="346470"/>
                </a:lnTo>
                <a:lnTo>
                  <a:pt x="1458312" y="350946"/>
                </a:lnTo>
                <a:lnTo>
                  <a:pt x="1509684" y="364095"/>
                </a:lnTo>
                <a:lnTo>
                  <a:pt x="1548002" y="385499"/>
                </a:lnTo>
                <a:lnTo>
                  <a:pt x="1548584" y="386209"/>
                </a:lnTo>
                <a:lnTo>
                  <a:pt x="1395197" y="386209"/>
                </a:lnTo>
                <a:lnTo>
                  <a:pt x="1338781" y="390633"/>
                </a:lnTo>
                <a:lnTo>
                  <a:pt x="1296394" y="403439"/>
                </a:lnTo>
                <a:lnTo>
                  <a:pt x="1269724" y="423930"/>
                </a:lnTo>
                <a:lnTo>
                  <a:pt x="1260458" y="451405"/>
                </a:lnTo>
                <a:lnTo>
                  <a:pt x="1269724" y="478522"/>
                </a:lnTo>
                <a:lnTo>
                  <a:pt x="1296394" y="498828"/>
                </a:lnTo>
                <a:lnTo>
                  <a:pt x="1338781" y="511566"/>
                </a:lnTo>
                <a:lnTo>
                  <a:pt x="1395197" y="515980"/>
                </a:lnTo>
                <a:lnTo>
                  <a:pt x="1548874" y="515980"/>
                </a:lnTo>
                <a:lnTo>
                  <a:pt x="1548002" y="517043"/>
                </a:lnTo>
                <a:lnTo>
                  <a:pt x="1509684" y="538537"/>
                </a:lnTo>
                <a:lnTo>
                  <a:pt x="1458312" y="551805"/>
                </a:lnTo>
                <a:lnTo>
                  <a:pt x="1395197" y="556340"/>
                </a:lnTo>
                <a:close/>
              </a:path>
              <a:path w="1580515" h="556895">
                <a:moveTo>
                  <a:pt x="1548874" y="515980"/>
                </a:moveTo>
                <a:lnTo>
                  <a:pt x="1395197" y="515980"/>
                </a:lnTo>
                <a:lnTo>
                  <a:pt x="1451613" y="511566"/>
                </a:lnTo>
                <a:lnTo>
                  <a:pt x="1494000" y="498828"/>
                </a:lnTo>
                <a:lnTo>
                  <a:pt x="1520671" y="478522"/>
                </a:lnTo>
                <a:lnTo>
                  <a:pt x="1529936" y="451405"/>
                </a:lnTo>
                <a:lnTo>
                  <a:pt x="1520671" y="423930"/>
                </a:lnTo>
                <a:lnTo>
                  <a:pt x="1494000" y="403439"/>
                </a:lnTo>
                <a:lnTo>
                  <a:pt x="1451613" y="390633"/>
                </a:lnTo>
                <a:lnTo>
                  <a:pt x="1395197" y="386209"/>
                </a:lnTo>
                <a:lnTo>
                  <a:pt x="1548584" y="386209"/>
                </a:lnTo>
                <a:lnTo>
                  <a:pt x="1571954" y="414741"/>
                </a:lnTo>
                <a:lnTo>
                  <a:pt x="1580230" y="451405"/>
                </a:lnTo>
                <a:lnTo>
                  <a:pt x="1571954" y="487831"/>
                </a:lnTo>
                <a:lnTo>
                  <a:pt x="1548874" y="515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745" y="9682288"/>
            <a:ext cx="18261330" cy="605155"/>
          </a:xfrm>
          <a:custGeom>
            <a:avLst/>
            <a:gdLst/>
            <a:ahLst/>
            <a:cxnLst/>
            <a:rect l="l" t="t" r="r" b="b"/>
            <a:pathLst>
              <a:path w="18261330" h="605154">
                <a:moveTo>
                  <a:pt x="18261143" y="604711"/>
                </a:moveTo>
                <a:lnTo>
                  <a:pt x="0" y="604711"/>
                </a:lnTo>
                <a:lnTo>
                  <a:pt x="564033" y="0"/>
                </a:lnTo>
                <a:lnTo>
                  <a:pt x="17659786" y="0"/>
                </a:lnTo>
                <a:lnTo>
                  <a:pt x="18261143" y="60471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733" y="0"/>
            <a:ext cx="615950" cy="10287000"/>
          </a:xfrm>
          <a:custGeom>
            <a:avLst/>
            <a:gdLst/>
            <a:ahLst/>
            <a:cxnLst/>
            <a:rect l="l" t="t" r="r" b="b"/>
            <a:pathLst>
              <a:path w="615950" h="10287000">
                <a:moveTo>
                  <a:pt x="8398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6453" y="0"/>
                </a:lnTo>
                <a:lnTo>
                  <a:pt x="615619" y="660790"/>
                </a:lnTo>
                <a:lnTo>
                  <a:pt x="615619" y="9666007"/>
                </a:lnTo>
                <a:lnTo>
                  <a:pt x="8398" y="10287000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508" y="0"/>
            <a:ext cx="18265140" cy="623570"/>
          </a:xfrm>
          <a:custGeom>
            <a:avLst/>
            <a:gdLst/>
            <a:ahLst/>
            <a:cxnLst/>
            <a:rect l="l" t="t" r="r" b="b"/>
            <a:pathLst>
              <a:path w="18265140" h="623570">
                <a:moveTo>
                  <a:pt x="17698877" y="623245"/>
                </a:moveTo>
                <a:lnTo>
                  <a:pt x="603124" y="623245"/>
                </a:lnTo>
                <a:lnTo>
                  <a:pt x="0" y="0"/>
                </a:lnTo>
                <a:lnTo>
                  <a:pt x="18264567" y="0"/>
                </a:lnTo>
                <a:lnTo>
                  <a:pt x="17698877" y="623245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671811" y="0"/>
            <a:ext cx="615950" cy="10287000"/>
          </a:xfrm>
          <a:custGeom>
            <a:avLst/>
            <a:gdLst/>
            <a:ahLst/>
            <a:cxnLst/>
            <a:rect l="l" t="t" r="r" b="b"/>
            <a:pathLst>
              <a:path w="615950" h="10287000">
                <a:moveTo>
                  <a:pt x="615619" y="10287000"/>
                </a:moveTo>
                <a:lnTo>
                  <a:pt x="607047" y="10287000"/>
                </a:lnTo>
                <a:lnTo>
                  <a:pt x="0" y="9678716"/>
                </a:lnTo>
                <a:lnTo>
                  <a:pt x="0" y="660790"/>
                </a:lnTo>
                <a:lnTo>
                  <a:pt x="609165" y="0"/>
                </a:lnTo>
                <a:lnTo>
                  <a:pt x="615619" y="0"/>
                </a:lnTo>
                <a:lnTo>
                  <a:pt x="615619" y="10287000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2" y="0"/>
            <a:ext cx="628650" cy="645795"/>
          </a:xfrm>
          <a:custGeom>
            <a:avLst/>
            <a:gdLst/>
            <a:ahLst/>
            <a:cxnLst/>
            <a:rect l="l" t="t" r="r" b="b"/>
            <a:pathLst>
              <a:path w="628650" h="645795">
                <a:moveTo>
                  <a:pt x="609899" y="645340"/>
                </a:moveTo>
                <a:lnTo>
                  <a:pt x="0" y="1776"/>
                </a:lnTo>
                <a:lnTo>
                  <a:pt x="1868" y="0"/>
                </a:lnTo>
                <a:lnTo>
                  <a:pt x="33355" y="0"/>
                </a:lnTo>
                <a:lnTo>
                  <a:pt x="628301" y="627813"/>
                </a:lnTo>
                <a:lnTo>
                  <a:pt x="609899" y="64534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53" y="9671379"/>
            <a:ext cx="631190" cy="615950"/>
          </a:xfrm>
          <a:custGeom>
            <a:avLst/>
            <a:gdLst/>
            <a:ahLst/>
            <a:cxnLst/>
            <a:rect l="l" t="t" r="r" b="b"/>
            <a:pathLst>
              <a:path w="631190" h="615950">
                <a:moveTo>
                  <a:pt x="35859" y="615620"/>
                </a:moveTo>
                <a:lnTo>
                  <a:pt x="0" y="615620"/>
                </a:lnTo>
                <a:lnTo>
                  <a:pt x="613206" y="0"/>
                </a:lnTo>
                <a:lnTo>
                  <a:pt x="631166" y="17969"/>
                </a:lnTo>
                <a:lnTo>
                  <a:pt x="35859" y="61562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665622" y="0"/>
            <a:ext cx="622935" cy="651510"/>
          </a:xfrm>
          <a:custGeom>
            <a:avLst/>
            <a:gdLst/>
            <a:ahLst/>
            <a:cxnLst/>
            <a:rect l="l" t="t" r="r" b="b"/>
            <a:pathLst>
              <a:path w="622934" h="651510">
                <a:moveTo>
                  <a:pt x="18457" y="651099"/>
                </a:moveTo>
                <a:lnTo>
                  <a:pt x="0" y="633628"/>
                </a:lnTo>
                <a:lnTo>
                  <a:pt x="597747" y="0"/>
                </a:lnTo>
                <a:lnTo>
                  <a:pt x="622378" y="0"/>
                </a:lnTo>
                <a:lnTo>
                  <a:pt x="622378" y="10925"/>
                </a:lnTo>
                <a:lnTo>
                  <a:pt x="18457" y="651099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668495" y="9673373"/>
            <a:ext cx="619760" cy="614045"/>
          </a:xfrm>
          <a:custGeom>
            <a:avLst/>
            <a:gdLst/>
            <a:ahLst/>
            <a:cxnLst/>
            <a:rect l="l" t="t" r="r" b="b"/>
            <a:pathLst>
              <a:path w="619759" h="614045">
                <a:moveTo>
                  <a:pt x="619504" y="613626"/>
                </a:moveTo>
                <a:lnTo>
                  <a:pt x="586745" y="613626"/>
                </a:lnTo>
                <a:lnTo>
                  <a:pt x="0" y="17831"/>
                </a:lnTo>
                <a:lnTo>
                  <a:pt x="18070" y="0"/>
                </a:lnTo>
                <a:lnTo>
                  <a:pt x="619504" y="610710"/>
                </a:lnTo>
                <a:lnTo>
                  <a:pt x="619504" y="613626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3137" y="632622"/>
            <a:ext cx="17084675" cy="0"/>
          </a:xfrm>
          <a:custGeom>
            <a:avLst/>
            <a:gdLst/>
            <a:ahLst/>
            <a:cxnLst/>
            <a:rect l="l" t="t" r="r" b="b"/>
            <a:pathLst>
              <a:path w="17084675" h="0">
                <a:moveTo>
                  <a:pt x="0" y="0"/>
                </a:moveTo>
                <a:lnTo>
                  <a:pt x="17084561" y="0"/>
                </a:lnTo>
              </a:path>
            </a:pathLst>
          </a:custGeom>
          <a:ln w="25426">
            <a:solidFill>
              <a:srgbClr val="2D3C7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5834" y="645335"/>
            <a:ext cx="0" cy="9030335"/>
          </a:xfrm>
          <a:custGeom>
            <a:avLst/>
            <a:gdLst/>
            <a:ahLst/>
            <a:cxnLst/>
            <a:rect l="l" t="t" r="r" b="b"/>
            <a:pathLst>
              <a:path w="0" h="9030335">
                <a:moveTo>
                  <a:pt x="0" y="0"/>
                </a:moveTo>
                <a:lnTo>
                  <a:pt x="0" y="9030185"/>
                </a:lnTo>
              </a:path>
            </a:pathLst>
          </a:custGeom>
          <a:ln w="25392">
            <a:solidFill>
              <a:srgbClr val="2D3C7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3137" y="9688234"/>
            <a:ext cx="17084675" cy="0"/>
          </a:xfrm>
          <a:custGeom>
            <a:avLst/>
            <a:gdLst/>
            <a:ahLst/>
            <a:cxnLst/>
            <a:rect l="l" t="t" r="r" b="b"/>
            <a:pathLst>
              <a:path w="17084675" h="0">
                <a:moveTo>
                  <a:pt x="0" y="0"/>
                </a:moveTo>
                <a:lnTo>
                  <a:pt x="17084561" y="0"/>
                </a:lnTo>
              </a:path>
            </a:pathLst>
          </a:custGeom>
          <a:ln w="25426">
            <a:solidFill>
              <a:srgbClr val="2D3C7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675017" y="644869"/>
            <a:ext cx="0" cy="9030970"/>
          </a:xfrm>
          <a:custGeom>
            <a:avLst/>
            <a:gdLst/>
            <a:ahLst/>
            <a:cxnLst/>
            <a:rect l="l" t="t" r="r" b="b"/>
            <a:pathLst>
              <a:path w="0" h="9030970">
                <a:moveTo>
                  <a:pt x="0" y="0"/>
                </a:moveTo>
                <a:lnTo>
                  <a:pt x="0" y="9030690"/>
                </a:lnTo>
              </a:path>
            </a:pathLst>
          </a:custGeom>
          <a:ln w="25365">
            <a:solidFill>
              <a:srgbClr val="2D3C7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32879" y="1813791"/>
            <a:ext cx="342900" cy="414020"/>
          </a:xfrm>
          <a:custGeom>
            <a:avLst/>
            <a:gdLst/>
            <a:ahLst/>
            <a:cxnLst/>
            <a:rect l="l" t="t" r="r" b="b"/>
            <a:pathLst>
              <a:path w="342900" h="414019">
                <a:moveTo>
                  <a:pt x="161031" y="101597"/>
                </a:moveTo>
                <a:lnTo>
                  <a:pt x="87373" y="101597"/>
                </a:lnTo>
                <a:lnTo>
                  <a:pt x="105661" y="0"/>
                </a:lnTo>
                <a:lnTo>
                  <a:pt x="179319" y="0"/>
                </a:lnTo>
                <a:lnTo>
                  <a:pt x="161031" y="101597"/>
                </a:lnTo>
                <a:close/>
              </a:path>
              <a:path w="342900" h="414019">
                <a:moveTo>
                  <a:pt x="293108" y="101597"/>
                </a:moveTo>
                <a:lnTo>
                  <a:pt x="219450" y="101597"/>
                </a:lnTo>
                <a:lnTo>
                  <a:pt x="237738" y="0"/>
                </a:lnTo>
                <a:lnTo>
                  <a:pt x="311396" y="0"/>
                </a:lnTo>
                <a:lnTo>
                  <a:pt x="293108" y="101597"/>
                </a:lnTo>
                <a:close/>
              </a:path>
              <a:path w="342900" h="414019">
                <a:moveTo>
                  <a:pt x="342383" y="167635"/>
                </a:moveTo>
                <a:lnTo>
                  <a:pt x="27431" y="167635"/>
                </a:lnTo>
                <a:lnTo>
                  <a:pt x="27431" y="101597"/>
                </a:lnTo>
                <a:lnTo>
                  <a:pt x="342383" y="101597"/>
                </a:lnTo>
                <a:lnTo>
                  <a:pt x="342383" y="167635"/>
                </a:lnTo>
                <a:close/>
              </a:path>
              <a:path w="342900" h="414019">
                <a:moveTo>
                  <a:pt x="135124" y="246373"/>
                </a:moveTo>
                <a:lnTo>
                  <a:pt x="61466" y="246373"/>
                </a:lnTo>
                <a:lnTo>
                  <a:pt x="75182" y="167635"/>
                </a:lnTo>
                <a:lnTo>
                  <a:pt x="148840" y="167635"/>
                </a:lnTo>
                <a:lnTo>
                  <a:pt x="135124" y="246373"/>
                </a:lnTo>
                <a:close/>
              </a:path>
              <a:path w="342900" h="414019">
                <a:moveTo>
                  <a:pt x="267201" y="246373"/>
                </a:moveTo>
                <a:lnTo>
                  <a:pt x="193543" y="246373"/>
                </a:lnTo>
                <a:lnTo>
                  <a:pt x="207258" y="167635"/>
                </a:lnTo>
                <a:lnTo>
                  <a:pt x="280916" y="167635"/>
                </a:lnTo>
                <a:lnTo>
                  <a:pt x="267201" y="246373"/>
                </a:lnTo>
                <a:close/>
              </a:path>
              <a:path w="342900" h="414019">
                <a:moveTo>
                  <a:pt x="314952" y="312412"/>
                </a:moveTo>
                <a:lnTo>
                  <a:pt x="0" y="312412"/>
                </a:lnTo>
                <a:lnTo>
                  <a:pt x="0" y="246373"/>
                </a:lnTo>
                <a:lnTo>
                  <a:pt x="314952" y="246373"/>
                </a:lnTo>
                <a:lnTo>
                  <a:pt x="314952" y="312412"/>
                </a:lnTo>
                <a:close/>
              </a:path>
              <a:path w="342900" h="414019">
                <a:moveTo>
                  <a:pt x="104645" y="414009"/>
                </a:moveTo>
                <a:lnTo>
                  <a:pt x="30987" y="414009"/>
                </a:lnTo>
                <a:lnTo>
                  <a:pt x="49274" y="312412"/>
                </a:lnTo>
                <a:lnTo>
                  <a:pt x="122932" y="312412"/>
                </a:lnTo>
                <a:lnTo>
                  <a:pt x="104645" y="414009"/>
                </a:lnTo>
                <a:close/>
              </a:path>
              <a:path w="342900" h="414019">
                <a:moveTo>
                  <a:pt x="236722" y="414009"/>
                </a:moveTo>
                <a:lnTo>
                  <a:pt x="163063" y="414009"/>
                </a:lnTo>
                <a:lnTo>
                  <a:pt x="181351" y="312412"/>
                </a:lnTo>
                <a:lnTo>
                  <a:pt x="255009" y="312412"/>
                </a:lnTo>
                <a:lnTo>
                  <a:pt x="236722" y="414009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49816" y="1793980"/>
            <a:ext cx="909319" cy="446405"/>
          </a:xfrm>
          <a:custGeom>
            <a:avLst/>
            <a:gdLst/>
            <a:ahLst/>
            <a:cxnLst/>
            <a:rect l="l" t="t" r="r" b="b"/>
            <a:pathLst>
              <a:path w="909320" h="446405">
                <a:moveTo>
                  <a:pt x="219450" y="176779"/>
                </a:moveTo>
                <a:lnTo>
                  <a:pt x="154956" y="173585"/>
                </a:lnTo>
                <a:lnTo>
                  <a:pt x="100337" y="163661"/>
                </a:lnTo>
                <a:lnTo>
                  <a:pt x="58154" y="146495"/>
                </a:lnTo>
                <a:lnTo>
                  <a:pt x="21335" y="88389"/>
                </a:lnTo>
                <a:lnTo>
                  <a:pt x="30966" y="55203"/>
                </a:lnTo>
                <a:lnTo>
                  <a:pt x="58154" y="30284"/>
                </a:lnTo>
                <a:lnTo>
                  <a:pt x="100337" y="13118"/>
                </a:lnTo>
                <a:lnTo>
                  <a:pt x="154956" y="3194"/>
                </a:lnTo>
                <a:lnTo>
                  <a:pt x="219450" y="0"/>
                </a:lnTo>
                <a:lnTo>
                  <a:pt x="283944" y="3194"/>
                </a:lnTo>
                <a:lnTo>
                  <a:pt x="338563" y="13118"/>
                </a:lnTo>
                <a:lnTo>
                  <a:pt x="380746" y="30284"/>
                </a:lnTo>
                <a:lnTo>
                  <a:pt x="407934" y="55203"/>
                </a:lnTo>
                <a:lnTo>
                  <a:pt x="410636" y="64514"/>
                </a:lnTo>
                <a:lnTo>
                  <a:pt x="219450" y="64514"/>
                </a:lnTo>
                <a:lnTo>
                  <a:pt x="175350" y="65958"/>
                </a:lnTo>
                <a:lnTo>
                  <a:pt x="141728" y="70356"/>
                </a:lnTo>
                <a:lnTo>
                  <a:pt x="120297" y="77801"/>
                </a:lnTo>
                <a:lnTo>
                  <a:pt x="112773" y="88389"/>
                </a:lnTo>
                <a:lnTo>
                  <a:pt x="120297" y="99192"/>
                </a:lnTo>
                <a:lnTo>
                  <a:pt x="141728" y="106613"/>
                </a:lnTo>
                <a:lnTo>
                  <a:pt x="175350" y="110892"/>
                </a:lnTo>
                <a:lnTo>
                  <a:pt x="219450" y="112265"/>
                </a:lnTo>
                <a:lnTo>
                  <a:pt x="410636" y="112265"/>
                </a:lnTo>
                <a:lnTo>
                  <a:pt x="407934" y="121575"/>
                </a:lnTo>
                <a:lnTo>
                  <a:pt x="380746" y="146495"/>
                </a:lnTo>
                <a:lnTo>
                  <a:pt x="338563" y="163661"/>
                </a:lnTo>
                <a:lnTo>
                  <a:pt x="283944" y="173585"/>
                </a:lnTo>
                <a:lnTo>
                  <a:pt x="219450" y="176779"/>
                </a:lnTo>
                <a:close/>
              </a:path>
              <a:path w="909320" h="446405">
                <a:moveTo>
                  <a:pt x="410636" y="112265"/>
                </a:moveTo>
                <a:lnTo>
                  <a:pt x="219450" y="112265"/>
                </a:lnTo>
                <a:lnTo>
                  <a:pt x="263550" y="110892"/>
                </a:lnTo>
                <a:lnTo>
                  <a:pt x="297172" y="106613"/>
                </a:lnTo>
                <a:lnTo>
                  <a:pt x="318603" y="99192"/>
                </a:lnTo>
                <a:lnTo>
                  <a:pt x="326127" y="88389"/>
                </a:lnTo>
                <a:lnTo>
                  <a:pt x="318603" y="77801"/>
                </a:lnTo>
                <a:lnTo>
                  <a:pt x="297172" y="70356"/>
                </a:lnTo>
                <a:lnTo>
                  <a:pt x="263550" y="65958"/>
                </a:lnTo>
                <a:lnTo>
                  <a:pt x="219450" y="64514"/>
                </a:lnTo>
                <a:lnTo>
                  <a:pt x="410636" y="64514"/>
                </a:lnTo>
                <a:lnTo>
                  <a:pt x="417565" y="88389"/>
                </a:lnTo>
                <a:lnTo>
                  <a:pt x="410636" y="112265"/>
                </a:lnTo>
                <a:close/>
              </a:path>
              <a:path w="909320" h="446405">
                <a:moveTo>
                  <a:pt x="438901" y="258565"/>
                </a:moveTo>
                <a:lnTo>
                  <a:pt x="0" y="258565"/>
                </a:lnTo>
                <a:lnTo>
                  <a:pt x="0" y="192527"/>
                </a:lnTo>
                <a:lnTo>
                  <a:pt x="438901" y="192527"/>
                </a:lnTo>
                <a:lnTo>
                  <a:pt x="438901" y="258565"/>
                </a:lnTo>
                <a:close/>
              </a:path>
              <a:path w="909320" h="446405">
                <a:moveTo>
                  <a:pt x="413501" y="440932"/>
                </a:moveTo>
                <a:lnTo>
                  <a:pt x="25399" y="440932"/>
                </a:lnTo>
                <a:lnTo>
                  <a:pt x="25399" y="280916"/>
                </a:lnTo>
                <a:lnTo>
                  <a:pt x="413501" y="280916"/>
                </a:lnTo>
                <a:lnTo>
                  <a:pt x="413501" y="345431"/>
                </a:lnTo>
                <a:lnTo>
                  <a:pt x="110233" y="345431"/>
                </a:lnTo>
                <a:lnTo>
                  <a:pt x="110233" y="376418"/>
                </a:lnTo>
                <a:lnTo>
                  <a:pt x="413501" y="376418"/>
                </a:lnTo>
                <a:lnTo>
                  <a:pt x="413501" y="440932"/>
                </a:lnTo>
                <a:close/>
              </a:path>
              <a:path w="909320" h="446405">
                <a:moveTo>
                  <a:pt x="413501" y="376418"/>
                </a:moveTo>
                <a:lnTo>
                  <a:pt x="328667" y="376418"/>
                </a:lnTo>
                <a:lnTo>
                  <a:pt x="328667" y="345431"/>
                </a:lnTo>
                <a:lnTo>
                  <a:pt x="413501" y="345431"/>
                </a:lnTo>
                <a:lnTo>
                  <a:pt x="413501" y="376418"/>
                </a:lnTo>
                <a:close/>
              </a:path>
              <a:path w="909320" h="446405">
                <a:moveTo>
                  <a:pt x="905233" y="249929"/>
                </a:moveTo>
                <a:lnTo>
                  <a:pt x="819383" y="249929"/>
                </a:lnTo>
                <a:lnTo>
                  <a:pt x="819383" y="128520"/>
                </a:lnTo>
                <a:lnTo>
                  <a:pt x="741153" y="128520"/>
                </a:lnTo>
                <a:lnTo>
                  <a:pt x="741153" y="51814"/>
                </a:lnTo>
                <a:lnTo>
                  <a:pt x="819383" y="51814"/>
                </a:lnTo>
                <a:lnTo>
                  <a:pt x="819383" y="7111"/>
                </a:lnTo>
                <a:lnTo>
                  <a:pt x="905233" y="7111"/>
                </a:lnTo>
                <a:lnTo>
                  <a:pt x="905233" y="249929"/>
                </a:lnTo>
                <a:close/>
              </a:path>
              <a:path w="909320" h="446405">
                <a:moveTo>
                  <a:pt x="482587" y="247897"/>
                </a:moveTo>
                <a:lnTo>
                  <a:pt x="482587" y="170683"/>
                </a:lnTo>
                <a:lnTo>
                  <a:pt x="520325" y="159150"/>
                </a:lnTo>
                <a:lnTo>
                  <a:pt x="551747" y="135474"/>
                </a:lnTo>
                <a:lnTo>
                  <a:pt x="575781" y="101410"/>
                </a:lnTo>
                <a:lnTo>
                  <a:pt x="591354" y="58715"/>
                </a:lnTo>
                <a:lnTo>
                  <a:pt x="597393" y="9143"/>
                </a:lnTo>
                <a:lnTo>
                  <a:pt x="683750" y="14223"/>
                </a:lnTo>
                <a:lnTo>
                  <a:pt x="682806" y="36789"/>
                </a:lnTo>
                <a:lnTo>
                  <a:pt x="680004" y="58736"/>
                </a:lnTo>
                <a:lnTo>
                  <a:pt x="675392" y="80015"/>
                </a:lnTo>
                <a:lnTo>
                  <a:pt x="669019" y="100581"/>
                </a:lnTo>
                <a:lnTo>
                  <a:pt x="765504" y="165603"/>
                </a:lnTo>
                <a:lnTo>
                  <a:pt x="634476" y="165603"/>
                </a:lnTo>
                <a:lnTo>
                  <a:pt x="604385" y="197892"/>
                </a:lnTo>
                <a:lnTo>
                  <a:pt x="568628" y="223133"/>
                </a:lnTo>
                <a:lnTo>
                  <a:pt x="527822" y="240182"/>
                </a:lnTo>
                <a:lnTo>
                  <a:pt x="482587" y="247897"/>
                </a:lnTo>
                <a:close/>
              </a:path>
              <a:path w="909320" h="446405">
                <a:moveTo>
                  <a:pt x="738613" y="238246"/>
                </a:moveTo>
                <a:lnTo>
                  <a:pt x="634476" y="165603"/>
                </a:lnTo>
                <a:lnTo>
                  <a:pt x="765504" y="165603"/>
                </a:lnTo>
                <a:lnTo>
                  <a:pt x="785856" y="179319"/>
                </a:lnTo>
                <a:lnTo>
                  <a:pt x="738613" y="238246"/>
                </a:lnTo>
                <a:close/>
              </a:path>
              <a:path w="909320" h="446405">
                <a:moveTo>
                  <a:pt x="711182" y="446012"/>
                </a:moveTo>
                <a:lnTo>
                  <a:pt x="648053" y="442912"/>
                </a:lnTo>
                <a:lnTo>
                  <a:pt x="593605" y="432910"/>
                </a:lnTo>
                <a:lnTo>
                  <a:pt x="550910" y="414960"/>
                </a:lnTo>
                <a:lnTo>
                  <a:pt x="523039" y="388012"/>
                </a:lnTo>
                <a:lnTo>
                  <a:pt x="513067" y="351019"/>
                </a:lnTo>
                <a:lnTo>
                  <a:pt x="523039" y="314025"/>
                </a:lnTo>
                <a:lnTo>
                  <a:pt x="550910" y="287077"/>
                </a:lnTo>
                <a:lnTo>
                  <a:pt x="593605" y="269127"/>
                </a:lnTo>
                <a:lnTo>
                  <a:pt x="648053" y="259126"/>
                </a:lnTo>
                <a:lnTo>
                  <a:pt x="711182" y="256025"/>
                </a:lnTo>
                <a:lnTo>
                  <a:pt x="774310" y="259126"/>
                </a:lnTo>
                <a:lnTo>
                  <a:pt x="828758" y="269127"/>
                </a:lnTo>
                <a:lnTo>
                  <a:pt x="871454" y="287077"/>
                </a:lnTo>
                <a:lnTo>
                  <a:pt x="899324" y="314025"/>
                </a:lnTo>
                <a:lnTo>
                  <a:pt x="901902" y="323587"/>
                </a:lnTo>
                <a:lnTo>
                  <a:pt x="711182" y="323587"/>
                </a:lnTo>
                <a:lnTo>
                  <a:pt x="670027" y="325159"/>
                </a:lnTo>
                <a:lnTo>
                  <a:pt x="636444" y="330064"/>
                </a:lnTo>
                <a:lnTo>
                  <a:pt x="613815" y="338589"/>
                </a:lnTo>
                <a:lnTo>
                  <a:pt x="605520" y="351019"/>
                </a:lnTo>
                <a:lnTo>
                  <a:pt x="613815" y="363663"/>
                </a:lnTo>
                <a:lnTo>
                  <a:pt x="636444" y="372164"/>
                </a:lnTo>
                <a:lnTo>
                  <a:pt x="670027" y="376950"/>
                </a:lnTo>
                <a:lnTo>
                  <a:pt x="711182" y="378450"/>
                </a:lnTo>
                <a:lnTo>
                  <a:pt x="901902" y="378450"/>
                </a:lnTo>
                <a:lnTo>
                  <a:pt x="899324" y="388012"/>
                </a:lnTo>
                <a:lnTo>
                  <a:pt x="871454" y="414960"/>
                </a:lnTo>
                <a:lnTo>
                  <a:pt x="828758" y="432910"/>
                </a:lnTo>
                <a:lnTo>
                  <a:pt x="774310" y="442912"/>
                </a:lnTo>
                <a:lnTo>
                  <a:pt x="711182" y="446012"/>
                </a:lnTo>
                <a:close/>
              </a:path>
              <a:path w="909320" h="446405">
                <a:moveTo>
                  <a:pt x="901902" y="378450"/>
                </a:moveTo>
                <a:lnTo>
                  <a:pt x="711182" y="378450"/>
                </a:lnTo>
                <a:lnTo>
                  <a:pt x="752337" y="376950"/>
                </a:lnTo>
                <a:lnTo>
                  <a:pt x="785919" y="372164"/>
                </a:lnTo>
                <a:lnTo>
                  <a:pt x="808549" y="363663"/>
                </a:lnTo>
                <a:lnTo>
                  <a:pt x="816843" y="351019"/>
                </a:lnTo>
                <a:lnTo>
                  <a:pt x="808549" y="338589"/>
                </a:lnTo>
                <a:lnTo>
                  <a:pt x="785919" y="330064"/>
                </a:lnTo>
                <a:lnTo>
                  <a:pt x="752337" y="325159"/>
                </a:lnTo>
                <a:lnTo>
                  <a:pt x="711182" y="323587"/>
                </a:lnTo>
                <a:lnTo>
                  <a:pt x="901902" y="323587"/>
                </a:lnTo>
                <a:lnTo>
                  <a:pt x="909297" y="351019"/>
                </a:lnTo>
                <a:lnTo>
                  <a:pt x="901902" y="37845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452459" y="1801091"/>
            <a:ext cx="904875" cy="439420"/>
          </a:xfrm>
          <a:custGeom>
            <a:avLst/>
            <a:gdLst/>
            <a:ahLst/>
            <a:cxnLst/>
            <a:rect l="l" t="t" r="r" b="b"/>
            <a:pathLst>
              <a:path w="904875" h="439419">
                <a:moveTo>
                  <a:pt x="421121" y="321047"/>
                </a:moveTo>
                <a:lnTo>
                  <a:pt x="335271" y="321047"/>
                </a:lnTo>
                <a:lnTo>
                  <a:pt x="335271" y="0"/>
                </a:lnTo>
                <a:lnTo>
                  <a:pt x="421121" y="0"/>
                </a:lnTo>
                <a:lnTo>
                  <a:pt x="421121" y="321047"/>
                </a:lnTo>
                <a:close/>
              </a:path>
              <a:path w="904875" h="439419">
                <a:moveTo>
                  <a:pt x="142744" y="260597"/>
                </a:moveTo>
                <a:lnTo>
                  <a:pt x="95322" y="254631"/>
                </a:lnTo>
                <a:lnTo>
                  <a:pt x="55850" y="237498"/>
                </a:lnTo>
                <a:lnTo>
                  <a:pt x="25813" y="210343"/>
                </a:lnTo>
                <a:lnTo>
                  <a:pt x="6701" y="174312"/>
                </a:lnTo>
                <a:lnTo>
                  <a:pt x="0" y="130552"/>
                </a:lnTo>
                <a:lnTo>
                  <a:pt x="6701" y="86987"/>
                </a:lnTo>
                <a:lnTo>
                  <a:pt x="25813" y="50981"/>
                </a:lnTo>
                <a:lnTo>
                  <a:pt x="55850" y="23753"/>
                </a:lnTo>
                <a:lnTo>
                  <a:pt x="95322" y="6522"/>
                </a:lnTo>
                <a:lnTo>
                  <a:pt x="142744" y="507"/>
                </a:lnTo>
                <a:lnTo>
                  <a:pt x="190166" y="6522"/>
                </a:lnTo>
                <a:lnTo>
                  <a:pt x="229638" y="23753"/>
                </a:lnTo>
                <a:lnTo>
                  <a:pt x="259674" y="50981"/>
                </a:lnTo>
                <a:lnTo>
                  <a:pt x="270903" y="72134"/>
                </a:lnTo>
                <a:lnTo>
                  <a:pt x="142744" y="72134"/>
                </a:lnTo>
                <a:lnTo>
                  <a:pt x="119845" y="75975"/>
                </a:lnTo>
                <a:lnTo>
                  <a:pt x="101660" y="87246"/>
                </a:lnTo>
                <a:lnTo>
                  <a:pt x="89667" y="105566"/>
                </a:lnTo>
                <a:lnTo>
                  <a:pt x="85341" y="130552"/>
                </a:lnTo>
                <a:lnTo>
                  <a:pt x="89667" y="155539"/>
                </a:lnTo>
                <a:lnTo>
                  <a:pt x="101660" y="173858"/>
                </a:lnTo>
                <a:lnTo>
                  <a:pt x="119845" y="185129"/>
                </a:lnTo>
                <a:lnTo>
                  <a:pt x="142744" y="188971"/>
                </a:lnTo>
                <a:lnTo>
                  <a:pt x="271011" y="188971"/>
                </a:lnTo>
                <a:lnTo>
                  <a:pt x="259674" y="210343"/>
                </a:lnTo>
                <a:lnTo>
                  <a:pt x="229638" y="237498"/>
                </a:lnTo>
                <a:lnTo>
                  <a:pt x="190166" y="254631"/>
                </a:lnTo>
                <a:lnTo>
                  <a:pt x="142744" y="260597"/>
                </a:lnTo>
                <a:close/>
              </a:path>
              <a:path w="904875" h="439419">
                <a:moveTo>
                  <a:pt x="271011" y="188971"/>
                </a:moveTo>
                <a:lnTo>
                  <a:pt x="142744" y="188971"/>
                </a:lnTo>
                <a:lnTo>
                  <a:pt x="165643" y="185129"/>
                </a:lnTo>
                <a:lnTo>
                  <a:pt x="183827" y="173858"/>
                </a:lnTo>
                <a:lnTo>
                  <a:pt x="195821" y="155539"/>
                </a:lnTo>
                <a:lnTo>
                  <a:pt x="200147" y="130552"/>
                </a:lnTo>
                <a:lnTo>
                  <a:pt x="195821" y="105566"/>
                </a:lnTo>
                <a:lnTo>
                  <a:pt x="183827" y="87246"/>
                </a:lnTo>
                <a:lnTo>
                  <a:pt x="165643" y="75975"/>
                </a:lnTo>
                <a:lnTo>
                  <a:pt x="142744" y="72134"/>
                </a:lnTo>
                <a:lnTo>
                  <a:pt x="270903" y="72134"/>
                </a:lnTo>
                <a:lnTo>
                  <a:pt x="278787" y="86987"/>
                </a:lnTo>
                <a:lnTo>
                  <a:pt x="285488" y="130552"/>
                </a:lnTo>
                <a:lnTo>
                  <a:pt x="278787" y="174312"/>
                </a:lnTo>
                <a:lnTo>
                  <a:pt x="271011" y="188971"/>
                </a:lnTo>
                <a:close/>
              </a:path>
              <a:path w="904875" h="439419">
                <a:moveTo>
                  <a:pt x="427217" y="433821"/>
                </a:moveTo>
                <a:lnTo>
                  <a:pt x="38099" y="433821"/>
                </a:lnTo>
                <a:lnTo>
                  <a:pt x="38099" y="281932"/>
                </a:lnTo>
                <a:lnTo>
                  <a:pt x="125472" y="281932"/>
                </a:lnTo>
                <a:lnTo>
                  <a:pt x="125472" y="356607"/>
                </a:lnTo>
                <a:lnTo>
                  <a:pt x="427217" y="356607"/>
                </a:lnTo>
                <a:lnTo>
                  <a:pt x="427217" y="433821"/>
                </a:lnTo>
                <a:close/>
              </a:path>
              <a:path w="904875" h="439419">
                <a:moveTo>
                  <a:pt x="904725" y="258057"/>
                </a:moveTo>
                <a:lnTo>
                  <a:pt x="818875" y="258057"/>
                </a:lnTo>
                <a:lnTo>
                  <a:pt x="818875" y="0"/>
                </a:lnTo>
                <a:lnTo>
                  <a:pt x="904725" y="0"/>
                </a:lnTo>
                <a:lnTo>
                  <a:pt x="904725" y="258057"/>
                </a:lnTo>
                <a:close/>
              </a:path>
              <a:path w="904875" h="439419">
                <a:moveTo>
                  <a:pt x="490715" y="251961"/>
                </a:moveTo>
                <a:lnTo>
                  <a:pt x="490715" y="173223"/>
                </a:lnTo>
                <a:lnTo>
                  <a:pt x="529213" y="161174"/>
                </a:lnTo>
                <a:lnTo>
                  <a:pt x="561565" y="136079"/>
                </a:lnTo>
                <a:lnTo>
                  <a:pt x="586505" y="99890"/>
                </a:lnTo>
                <a:lnTo>
                  <a:pt x="602765" y="54557"/>
                </a:lnTo>
                <a:lnTo>
                  <a:pt x="609076" y="2031"/>
                </a:lnTo>
                <a:lnTo>
                  <a:pt x="695434" y="7111"/>
                </a:lnTo>
                <a:lnTo>
                  <a:pt x="694307" y="31669"/>
                </a:lnTo>
                <a:lnTo>
                  <a:pt x="690989" y="55751"/>
                </a:lnTo>
                <a:lnTo>
                  <a:pt x="685576" y="79261"/>
                </a:lnTo>
                <a:lnTo>
                  <a:pt x="678163" y="102105"/>
                </a:lnTo>
                <a:lnTo>
                  <a:pt x="775649" y="167635"/>
                </a:lnTo>
                <a:lnTo>
                  <a:pt x="642095" y="167635"/>
                </a:lnTo>
                <a:lnTo>
                  <a:pt x="611656" y="200742"/>
                </a:lnTo>
                <a:lnTo>
                  <a:pt x="575740" y="226752"/>
                </a:lnTo>
                <a:lnTo>
                  <a:pt x="535156" y="244286"/>
                </a:lnTo>
                <a:lnTo>
                  <a:pt x="490715" y="251961"/>
                </a:lnTo>
                <a:close/>
              </a:path>
              <a:path w="904875" h="439419">
                <a:moveTo>
                  <a:pt x="752837" y="244849"/>
                </a:moveTo>
                <a:lnTo>
                  <a:pt x="642095" y="167635"/>
                </a:lnTo>
                <a:lnTo>
                  <a:pt x="775649" y="167635"/>
                </a:lnTo>
                <a:lnTo>
                  <a:pt x="800588" y="184399"/>
                </a:lnTo>
                <a:lnTo>
                  <a:pt x="752837" y="244849"/>
                </a:lnTo>
                <a:close/>
              </a:path>
              <a:path w="904875" h="439419">
                <a:moveTo>
                  <a:pt x="904725" y="438901"/>
                </a:moveTo>
                <a:lnTo>
                  <a:pt x="817351" y="438901"/>
                </a:lnTo>
                <a:lnTo>
                  <a:pt x="817351" y="346955"/>
                </a:lnTo>
                <a:lnTo>
                  <a:pt x="514591" y="346955"/>
                </a:lnTo>
                <a:lnTo>
                  <a:pt x="514591" y="273297"/>
                </a:lnTo>
                <a:lnTo>
                  <a:pt x="904725" y="273297"/>
                </a:lnTo>
                <a:lnTo>
                  <a:pt x="904725" y="43890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556127" y="1801091"/>
            <a:ext cx="1892300" cy="434340"/>
          </a:xfrm>
          <a:custGeom>
            <a:avLst/>
            <a:gdLst/>
            <a:ahLst/>
            <a:cxnLst/>
            <a:rect l="l" t="t" r="r" b="b"/>
            <a:pathLst>
              <a:path w="1892300" h="434339">
                <a:moveTo>
                  <a:pt x="409437" y="212338"/>
                </a:moveTo>
                <a:lnTo>
                  <a:pt x="323587" y="212338"/>
                </a:lnTo>
                <a:lnTo>
                  <a:pt x="323587" y="0"/>
                </a:lnTo>
                <a:lnTo>
                  <a:pt x="409437" y="0"/>
                </a:lnTo>
                <a:lnTo>
                  <a:pt x="409437" y="59434"/>
                </a:lnTo>
                <a:lnTo>
                  <a:pt x="460236" y="59434"/>
                </a:lnTo>
                <a:lnTo>
                  <a:pt x="460236" y="142744"/>
                </a:lnTo>
                <a:lnTo>
                  <a:pt x="409437" y="142744"/>
                </a:lnTo>
                <a:lnTo>
                  <a:pt x="409437" y="212338"/>
                </a:lnTo>
                <a:close/>
              </a:path>
              <a:path w="1892300" h="434339">
                <a:moveTo>
                  <a:pt x="137664" y="210814"/>
                </a:moveTo>
                <a:lnTo>
                  <a:pt x="80579" y="203242"/>
                </a:lnTo>
                <a:lnTo>
                  <a:pt x="37210" y="181859"/>
                </a:lnTo>
                <a:lnTo>
                  <a:pt x="9651" y="148665"/>
                </a:lnTo>
                <a:lnTo>
                  <a:pt x="0" y="105661"/>
                </a:lnTo>
                <a:lnTo>
                  <a:pt x="9651" y="62871"/>
                </a:lnTo>
                <a:lnTo>
                  <a:pt x="37210" y="29653"/>
                </a:lnTo>
                <a:lnTo>
                  <a:pt x="80579" y="8151"/>
                </a:lnTo>
                <a:lnTo>
                  <a:pt x="137664" y="507"/>
                </a:lnTo>
                <a:lnTo>
                  <a:pt x="194749" y="8151"/>
                </a:lnTo>
                <a:lnTo>
                  <a:pt x="238119" y="29653"/>
                </a:lnTo>
                <a:lnTo>
                  <a:pt x="265677" y="62871"/>
                </a:lnTo>
                <a:lnTo>
                  <a:pt x="266850" y="68070"/>
                </a:lnTo>
                <a:lnTo>
                  <a:pt x="137664" y="68070"/>
                </a:lnTo>
                <a:lnTo>
                  <a:pt x="115694" y="70729"/>
                </a:lnTo>
                <a:lnTo>
                  <a:pt x="99057" y="78293"/>
                </a:lnTo>
                <a:lnTo>
                  <a:pt x="88516" y="90143"/>
                </a:lnTo>
                <a:lnTo>
                  <a:pt x="84833" y="105661"/>
                </a:lnTo>
                <a:lnTo>
                  <a:pt x="88516" y="121178"/>
                </a:lnTo>
                <a:lnTo>
                  <a:pt x="99057" y="133029"/>
                </a:lnTo>
                <a:lnTo>
                  <a:pt x="115694" y="140593"/>
                </a:lnTo>
                <a:lnTo>
                  <a:pt x="137664" y="143252"/>
                </a:lnTo>
                <a:lnTo>
                  <a:pt x="266892" y="143252"/>
                </a:lnTo>
                <a:lnTo>
                  <a:pt x="265677" y="148665"/>
                </a:lnTo>
                <a:lnTo>
                  <a:pt x="238119" y="181859"/>
                </a:lnTo>
                <a:lnTo>
                  <a:pt x="194749" y="203242"/>
                </a:lnTo>
                <a:lnTo>
                  <a:pt x="137664" y="210814"/>
                </a:lnTo>
                <a:close/>
              </a:path>
              <a:path w="1892300" h="434339">
                <a:moveTo>
                  <a:pt x="266892" y="143252"/>
                </a:moveTo>
                <a:lnTo>
                  <a:pt x="137664" y="143252"/>
                </a:lnTo>
                <a:lnTo>
                  <a:pt x="159635" y="140593"/>
                </a:lnTo>
                <a:lnTo>
                  <a:pt x="176271" y="133029"/>
                </a:lnTo>
                <a:lnTo>
                  <a:pt x="186812" y="121178"/>
                </a:lnTo>
                <a:lnTo>
                  <a:pt x="190495" y="105661"/>
                </a:lnTo>
                <a:lnTo>
                  <a:pt x="186812" y="90143"/>
                </a:lnTo>
                <a:lnTo>
                  <a:pt x="176271" y="78293"/>
                </a:lnTo>
                <a:lnTo>
                  <a:pt x="159635" y="70729"/>
                </a:lnTo>
                <a:lnTo>
                  <a:pt x="137664" y="68070"/>
                </a:lnTo>
                <a:lnTo>
                  <a:pt x="266850" y="68070"/>
                </a:lnTo>
                <a:lnTo>
                  <a:pt x="275329" y="105661"/>
                </a:lnTo>
                <a:lnTo>
                  <a:pt x="266892" y="143252"/>
                </a:lnTo>
                <a:close/>
              </a:path>
              <a:path w="1892300" h="434339">
                <a:moveTo>
                  <a:pt x="414009" y="433821"/>
                </a:moveTo>
                <a:lnTo>
                  <a:pt x="32003" y="433821"/>
                </a:lnTo>
                <a:lnTo>
                  <a:pt x="32003" y="304284"/>
                </a:lnTo>
                <a:lnTo>
                  <a:pt x="324603" y="304284"/>
                </a:lnTo>
                <a:lnTo>
                  <a:pt x="324603" y="287012"/>
                </a:lnTo>
                <a:lnTo>
                  <a:pt x="30987" y="287012"/>
                </a:lnTo>
                <a:lnTo>
                  <a:pt x="30987" y="227578"/>
                </a:lnTo>
                <a:lnTo>
                  <a:pt x="409437" y="227578"/>
                </a:lnTo>
                <a:lnTo>
                  <a:pt x="409437" y="357115"/>
                </a:lnTo>
                <a:lnTo>
                  <a:pt x="116837" y="357115"/>
                </a:lnTo>
                <a:lnTo>
                  <a:pt x="116837" y="374386"/>
                </a:lnTo>
                <a:lnTo>
                  <a:pt x="414009" y="374386"/>
                </a:lnTo>
                <a:lnTo>
                  <a:pt x="414009" y="433821"/>
                </a:lnTo>
                <a:close/>
              </a:path>
              <a:path w="1892300" h="434339">
                <a:moveTo>
                  <a:pt x="900661" y="296156"/>
                </a:moveTo>
                <a:lnTo>
                  <a:pt x="811255" y="296156"/>
                </a:lnTo>
                <a:lnTo>
                  <a:pt x="811255" y="89913"/>
                </a:lnTo>
                <a:lnTo>
                  <a:pt x="508495" y="89913"/>
                </a:lnTo>
                <a:lnTo>
                  <a:pt x="508495" y="10159"/>
                </a:lnTo>
                <a:lnTo>
                  <a:pt x="900661" y="10159"/>
                </a:lnTo>
                <a:lnTo>
                  <a:pt x="900661" y="296156"/>
                </a:lnTo>
                <a:close/>
              </a:path>
              <a:path w="1892300" h="434339">
                <a:moveTo>
                  <a:pt x="715754" y="338319"/>
                </a:moveTo>
                <a:lnTo>
                  <a:pt x="626856" y="338319"/>
                </a:lnTo>
                <a:lnTo>
                  <a:pt x="626856" y="168651"/>
                </a:lnTo>
                <a:lnTo>
                  <a:pt x="715754" y="168651"/>
                </a:lnTo>
                <a:lnTo>
                  <a:pt x="715754" y="338319"/>
                </a:lnTo>
                <a:close/>
              </a:path>
              <a:path w="1892300" h="434339">
                <a:moveTo>
                  <a:pt x="924536" y="418581"/>
                </a:moveTo>
                <a:lnTo>
                  <a:pt x="485635" y="418581"/>
                </a:lnTo>
                <a:lnTo>
                  <a:pt x="485635" y="338319"/>
                </a:lnTo>
                <a:lnTo>
                  <a:pt x="924536" y="338319"/>
                </a:lnTo>
                <a:lnTo>
                  <a:pt x="924536" y="418581"/>
                </a:lnTo>
                <a:close/>
              </a:path>
              <a:path w="1892300" h="434339">
                <a:moveTo>
                  <a:pt x="1388837" y="433821"/>
                </a:moveTo>
                <a:lnTo>
                  <a:pt x="1302987" y="433821"/>
                </a:lnTo>
                <a:lnTo>
                  <a:pt x="1302987" y="0"/>
                </a:lnTo>
                <a:lnTo>
                  <a:pt x="1388837" y="0"/>
                </a:lnTo>
                <a:lnTo>
                  <a:pt x="1388837" y="433821"/>
                </a:lnTo>
                <a:close/>
              </a:path>
              <a:path w="1892300" h="434339">
                <a:moveTo>
                  <a:pt x="1164306" y="413501"/>
                </a:moveTo>
                <a:lnTo>
                  <a:pt x="988543" y="413501"/>
                </a:lnTo>
                <a:lnTo>
                  <a:pt x="988543" y="172715"/>
                </a:lnTo>
                <a:lnTo>
                  <a:pt x="1154655" y="172715"/>
                </a:lnTo>
                <a:lnTo>
                  <a:pt x="1154655" y="87373"/>
                </a:lnTo>
                <a:lnTo>
                  <a:pt x="987527" y="87373"/>
                </a:lnTo>
                <a:lnTo>
                  <a:pt x="987527" y="10159"/>
                </a:lnTo>
                <a:lnTo>
                  <a:pt x="1239997" y="10159"/>
                </a:lnTo>
                <a:lnTo>
                  <a:pt x="1239997" y="248913"/>
                </a:lnTo>
                <a:lnTo>
                  <a:pt x="1073885" y="248913"/>
                </a:lnTo>
                <a:lnTo>
                  <a:pt x="1073885" y="336287"/>
                </a:lnTo>
                <a:lnTo>
                  <a:pt x="1280128" y="336287"/>
                </a:lnTo>
                <a:lnTo>
                  <a:pt x="1280128" y="392674"/>
                </a:lnTo>
                <a:lnTo>
                  <a:pt x="1256959" y="401500"/>
                </a:lnTo>
                <a:lnTo>
                  <a:pt x="1228503" y="408040"/>
                </a:lnTo>
                <a:lnTo>
                  <a:pt x="1196905" y="412104"/>
                </a:lnTo>
                <a:lnTo>
                  <a:pt x="1164306" y="413501"/>
                </a:lnTo>
                <a:close/>
              </a:path>
              <a:path w="1892300" h="434339">
                <a:moveTo>
                  <a:pt x="1280128" y="336287"/>
                </a:moveTo>
                <a:lnTo>
                  <a:pt x="1167862" y="336287"/>
                </a:lnTo>
                <a:lnTo>
                  <a:pt x="1199048" y="334747"/>
                </a:lnTo>
                <a:lnTo>
                  <a:pt x="1229519" y="330445"/>
                </a:lnTo>
                <a:lnTo>
                  <a:pt x="1257228" y="323857"/>
                </a:lnTo>
                <a:lnTo>
                  <a:pt x="1280128" y="315460"/>
                </a:lnTo>
                <a:lnTo>
                  <a:pt x="1280128" y="336287"/>
                </a:lnTo>
                <a:close/>
              </a:path>
              <a:path w="1892300" h="434339">
                <a:moveTo>
                  <a:pt x="1866853" y="65530"/>
                </a:moveTo>
                <a:lnTo>
                  <a:pt x="1477735" y="65530"/>
                </a:lnTo>
                <a:lnTo>
                  <a:pt x="1477735" y="0"/>
                </a:lnTo>
                <a:lnTo>
                  <a:pt x="1866853" y="0"/>
                </a:lnTo>
                <a:lnTo>
                  <a:pt x="1866853" y="65530"/>
                </a:lnTo>
                <a:close/>
              </a:path>
              <a:path w="1892300" h="434339">
                <a:moveTo>
                  <a:pt x="1472655" y="168651"/>
                </a:moveTo>
                <a:lnTo>
                  <a:pt x="1472655" y="102105"/>
                </a:lnTo>
                <a:lnTo>
                  <a:pt x="1518183" y="99105"/>
                </a:lnTo>
                <a:lnTo>
                  <a:pt x="1561426" y="91818"/>
                </a:lnTo>
                <a:lnTo>
                  <a:pt x="1598382" y="80531"/>
                </a:lnTo>
                <a:lnTo>
                  <a:pt x="1625051" y="65530"/>
                </a:lnTo>
                <a:lnTo>
                  <a:pt x="1721061" y="65530"/>
                </a:lnTo>
                <a:lnTo>
                  <a:pt x="1720045" y="69086"/>
                </a:lnTo>
                <a:lnTo>
                  <a:pt x="1718521" y="72134"/>
                </a:lnTo>
                <a:lnTo>
                  <a:pt x="1716997" y="75690"/>
                </a:lnTo>
                <a:lnTo>
                  <a:pt x="1877521" y="106677"/>
                </a:lnTo>
                <a:lnTo>
                  <a:pt x="1871425" y="128012"/>
                </a:lnTo>
                <a:lnTo>
                  <a:pt x="1660610" y="128012"/>
                </a:lnTo>
                <a:lnTo>
                  <a:pt x="1621241" y="145149"/>
                </a:lnTo>
                <a:lnTo>
                  <a:pt x="1575776" y="157666"/>
                </a:lnTo>
                <a:lnTo>
                  <a:pt x="1525739" y="165516"/>
                </a:lnTo>
                <a:lnTo>
                  <a:pt x="1472655" y="168651"/>
                </a:lnTo>
                <a:close/>
              </a:path>
              <a:path w="1892300" h="434339">
                <a:moveTo>
                  <a:pt x="1859233" y="170683"/>
                </a:moveTo>
                <a:lnTo>
                  <a:pt x="1660610" y="128012"/>
                </a:lnTo>
                <a:lnTo>
                  <a:pt x="1871425" y="128012"/>
                </a:lnTo>
                <a:lnTo>
                  <a:pt x="1859233" y="170683"/>
                </a:lnTo>
                <a:close/>
              </a:path>
              <a:path w="1892300" h="434339">
                <a:moveTo>
                  <a:pt x="1891744" y="251453"/>
                </a:moveTo>
                <a:lnTo>
                  <a:pt x="1452843" y="251453"/>
                </a:lnTo>
                <a:lnTo>
                  <a:pt x="1452843" y="185415"/>
                </a:lnTo>
                <a:lnTo>
                  <a:pt x="1891744" y="185415"/>
                </a:lnTo>
                <a:lnTo>
                  <a:pt x="1891744" y="251453"/>
                </a:lnTo>
                <a:close/>
              </a:path>
              <a:path w="1892300" h="434339">
                <a:moveTo>
                  <a:pt x="1866345" y="433821"/>
                </a:moveTo>
                <a:lnTo>
                  <a:pt x="1478243" y="433821"/>
                </a:lnTo>
                <a:lnTo>
                  <a:pt x="1478243" y="273805"/>
                </a:lnTo>
                <a:lnTo>
                  <a:pt x="1866345" y="273805"/>
                </a:lnTo>
                <a:lnTo>
                  <a:pt x="1866345" y="338319"/>
                </a:lnTo>
                <a:lnTo>
                  <a:pt x="1563076" y="338319"/>
                </a:lnTo>
                <a:lnTo>
                  <a:pt x="1563076" y="369306"/>
                </a:lnTo>
                <a:lnTo>
                  <a:pt x="1866345" y="369306"/>
                </a:lnTo>
                <a:lnTo>
                  <a:pt x="1866345" y="433821"/>
                </a:lnTo>
                <a:close/>
              </a:path>
              <a:path w="1892300" h="434339">
                <a:moveTo>
                  <a:pt x="1866345" y="369306"/>
                </a:moveTo>
                <a:lnTo>
                  <a:pt x="1781511" y="369306"/>
                </a:lnTo>
                <a:lnTo>
                  <a:pt x="1781511" y="338319"/>
                </a:lnTo>
                <a:lnTo>
                  <a:pt x="1866345" y="338319"/>
                </a:lnTo>
                <a:lnTo>
                  <a:pt x="1866345" y="369306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93806" y="7909668"/>
            <a:ext cx="2346960" cy="567055"/>
          </a:xfrm>
          <a:custGeom>
            <a:avLst/>
            <a:gdLst/>
            <a:ahLst/>
            <a:cxnLst/>
            <a:rect l="l" t="t" r="r" b="b"/>
            <a:pathLst>
              <a:path w="2346960" h="567054">
                <a:moveTo>
                  <a:pt x="1166858" y="566446"/>
                </a:moveTo>
                <a:lnTo>
                  <a:pt x="0" y="318834"/>
                </a:lnTo>
                <a:lnTo>
                  <a:pt x="1179579" y="0"/>
                </a:lnTo>
                <a:lnTo>
                  <a:pt x="2346401" y="247612"/>
                </a:lnTo>
                <a:lnTo>
                  <a:pt x="1166858" y="566446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91441" y="7900235"/>
            <a:ext cx="2351405" cy="585470"/>
          </a:xfrm>
          <a:custGeom>
            <a:avLst/>
            <a:gdLst/>
            <a:ahLst/>
            <a:cxnLst/>
            <a:rect l="l" t="t" r="r" b="b"/>
            <a:pathLst>
              <a:path w="2351404" h="585470">
                <a:moveTo>
                  <a:pt x="1169460" y="585238"/>
                </a:moveTo>
                <a:lnTo>
                  <a:pt x="473" y="337169"/>
                </a:lnTo>
                <a:lnTo>
                  <a:pt x="0" y="319437"/>
                </a:lnTo>
                <a:lnTo>
                  <a:pt x="1181653" y="0"/>
                </a:lnTo>
                <a:lnTo>
                  <a:pt x="1270118" y="18774"/>
                </a:lnTo>
                <a:lnTo>
                  <a:pt x="1182181" y="18774"/>
                </a:lnTo>
                <a:lnTo>
                  <a:pt x="41329" y="327170"/>
                </a:lnTo>
                <a:lnTo>
                  <a:pt x="1168951" y="566482"/>
                </a:lnTo>
                <a:lnTo>
                  <a:pt x="1238851" y="566482"/>
                </a:lnTo>
                <a:lnTo>
                  <a:pt x="1237160" y="566939"/>
                </a:lnTo>
                <a:lnTo>
                  <a:pt x="1171098" y="566939"/>
                </a:lnTo>
                <a:lnTo>
                  <a:pt x="1169205" y="575860"/>
                </a:lnTo>
                <a:lnTo>
                  <a:pt x="1204156" y="575860"/>
                </a:lnTo>
                <a:lnTo>
                  <a:pt x="1169460" y="585238"/>
                </a:lnTo>
                <a:close/>
              </a:path>
              <a:path w="2351404" h="585470">
                <a:moveTo>
                  <a:pt x="1238851" y="566482"/>
                </a:moveTo>
                <a:lnTo>
                  <a:pt x="1168951" y="566482"/>
                </a:lnTo>
                <a:lnTo>
                  <a:pt x="2309748" y="258050"/>
                </a:lnTo>
                <a:lnTo>
                  <a:pt x="1182181" y="18774"/>
                </a:lnTo>
                <a:lnTo>
                  <a:pt x="1270118" y="18774"/>
                </a:lnTo>
                <a:lnTo>
                  <a:pt x="2350641" y="248087"/>
                </a:lnTo>
                <a:lnTo>
                  <a:pt x="2351132" y="265838"/>
                </a:lnTo>
                <a:lnTo>
                  <a:pt x="1238851" y="566482"/>
                </a:lnTo>
                <a:close/>
              </a:path>
              <a:path w="2351404" h="585470">
                <a:moveTo>
                  <a:pt x="1204156" y="575860"/>
                </a:moveTo>
                <a:lnTo>
                  <a:pt x="1169205" y="575860"/>
                </a:lnTo>
                <a:lnTo>
                  <a:pt x="1171098" y="566939"/>
                </a:lnTo>
                <a:lnTo>
                  <a:pt x="1237160" y="566939"/>
                </a:lnTo>
                <a:lnTo>
                  <a:pt x="1204156" y="57586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493806" y="9372126"/>
            <a:ext cx="2346960" cy="567055"/>
          </a:xfrm>
          <a:custGeom>
            <a:avLst/>
            <a:gdLst/>
            <a:ahLst/>
            <a:cxnLst/>
            <a:rect l="l" t="t" r="r" b="b"/>
            <a:pathLst>
              <a:path w="2346960" h="567054">
                <a:moveTo>
                  <a:pt x="1166858" y="566428"/>
                </a:moveTo>
                <a:lnTo>
                  <a:pt x="0" y="318852"/>
                </a:lnTo>
                <a:lnTo>
                  <a:pt x="1179579" y="0"/>
                </a:lnTo>
                <a:lnTo>
                  <a:pt x="2346401" y="247612"/>
                </a:lnTo>
                <a:lnTo>
                  <a:pt x="1166858" y="566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91422" y="9362692"/>
            <a:ext cx="2351405" cy="585470"/>
          </a:xfrm>
          <a:custGeom>
            <a:avLst/>
            <a:gdLst/>
            <a:ahLst/>
            <a:cxnLst/>
            <a:rect l="l" t="t" r="r" b="b"/>
            <a:pathLst>
              <a:path w="2351404" h="585470">
                <a:moveTo>
                  <a:pt x="1169497" y="585220"/>
                </a:moveTo>
                <a:lnTo>
                  <a:pt x="509" y="337206"/>
                </a:lnTo>
                <a:lnTo>
                  <a:pt x="0" y="319437"/>
                </a:lnTo>
                <a:lnTo>
                  <a:pt x="1181635" y="0"/>
                </a:lnTo>
                <a:lnTo>
                  <a:pt x="1270281" y="18810"/>
                </a:lnTo>
                <a:lnTo>
                  <a:pt x="1182199" y="18810"/>
                </a:lnTo>
                <a:lnTo>
                  <a:pt x="41347" y="327188"/>
                </a:lnTo>
                <a:lnTo>
                  <a:pt x="1168969" y="566482"/>
                </a:lnTo>
                <a:lnTo>
                  <a:pt x="1238883" y="566482"/>
                </a:lnTo>
                <a:lnTo>
                  <a:pt x="1237260" y="566921"/>
                </a:lnTo>
                <a:lnTo>
                  <a:pt x="1171098" y="566921"/>
                </a:lnTo>
                <a:lnTo>
                  <a:pt x="1169224" y="575860"/>
                </a:lnTo>
                <a:lnTo>
                  <a:pt x="1204188" y="575860"/>
                </a:lnTo>
                <a:lnTo>
                  <a:pt x="1169497" y="585220"/>
                </a:lnTo>
                <a:close/>
              </a:path>
              <a:path w="2351404" h="585470">
                <a:moveTo>
                  <a:pt x="1238883" y="566482"/>
                </a:moveTo>
                <a:lnTo>
                  <a:pt x="1168969" y="566482"/>
                </a:lnTo>
                <a:lnTo>
                  <a:pt x="2309821" y="258105"/>
                </a:lnTo>
                <a:lnTo>
                  <a:pt x="1182199" y="18810"/>
                </a:lnTo>
                <a:lnTo>
                  <a:pt x="1270281" y="18810"/>
                </a:lnTo>
                <a:lnTo>
                  <a:pt x="2350659" y="248069"/>
                </a:lnTo>
                <a:lnTo>
                  <a:pt x="2351150" y="265838"/>
                </a:lnTo>
                <a:lnTo>
                  <a:pt x="1238883" y="566482"/>
                </a:lnTo>
                <a:close/>
              </a:path>
              <a:path w="2351404" h="585470">
                <a:moveTo>
                  <a:pt x="1204188" y="575860"/>
                </a:moveTo>
                <a:lnTo>
                  <a:pt x="1169224" y="575860"/>
                </a:lnTo>
                <a:lnTo>
                  <a:pt x="1171098" y="566921"/>
                </a:lnTo>
                <a:lnTo>
                  <a:pt x="1237260" y="566921"/>
                </a:lnTo>
                <a:lnTo>
                  <a:pt x="1204188" y="57586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93806" y="8228502"/>
            <a:ext cx="1167130" cy="1710055"/>
          </a:xfrm>
          <a:custGeom>
            <a:avLst/>
            <a:gdLst/>
            <a:ahLst/>
            <a:cxnLst/>
            <a:rect l="l" t="t" r="r" b="b"/>
            <a:pathLst>
              <a:path w="1167130" h="1710054">
                <a:moveTo>
                  <a:pt x="1166858" y="1710051"/>
                </a:moveTo>
                <a:lnTo>
                  <a:pt x="18" y="1462475"/>
                </a:lnTo>
                <a:lnTo>
                  <a:pt x="0" y="0"/>
                </a:lnTo>
                <a:lnTo>
                  <a:pt x="1166858" y="247612"/>
                </a:lnTo>
                <a:lnTo>
                  <a:pt x="1166858" y="171005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84707" y="8217205"/>
            <a:ext cx="1185545" cy="1732914"/>
          </a:xfrm>
          <a:custGeom>
            <a:avLst/>
            <a:gdLst/>
            <a:ahLst/>
            <a:cxnLst/>
            <a:rect l="l" t="t" r="r" b="b"/>
            <a:pathLst>
              <a:path w="1185545" h="1732915">
                <a:moveTo>
                  <a:pt x="1185020" y="1732646"/>
                </a:moveTo>
                <a:lnTo>
                  <a:pt x="36" y="1481158"/>
                </a:lnTo>
                <a:lnTo>
                  <a:pt x="0" y="0"/>
                </a:lnTo>
                <a:lnTo>
                  <a:pt x="106126" y="22521"/>
                </a:lnTo>
                <a:lnTo>
                  <a:pt x="18180" y="22521"/>
                </a:lnTo>
                <a:lnTo>
                  <a:pt x="18217" y="1466333"/>
                </a:lnTo>
                <a:lnTo>
                  <a:pt x="1166858" y="1710069"/>
                </a:lnTo>
                <a:lnTo>
                  <a:pt x="1185020" y="1710069"/>
                </a:lnTo>
                <a:lnTo>
                  <a:pt x="1185020" y="1732646"/>
                </a:lnTo>
                <a:close/>
              </a:path>
              <a:path w="1185545" h="1732915">
                <a:moveTo>
                  <a:pt x="1185020" y="1710069"/>
                </a:moveTo>
                <a:lnTo>
                  <a:pt x="1166858" y="1710069"/>
                </a:lnTo>
                <a:lnTo>
                  <a:pt x="1166858" y="266295"/>
                </a:lnTo>
                <a:lnTo>
                  <a:pt x="18180" y="22521"/>
                </a:lnTo>
                <a:lnTo>
                  <a:pt x="106126" y="22521"/>
                </a:lnTo>
                <a:lnTo>
                  <a:pt x="1177813" y="249952"/>
                </a:lnTo>
                <a:lnTo>
                  <a:pt x="1175939" y="258891"/>
                </a:lnTo>
                <a:lnTo>
                  <a:pt x="1185020" y="258891"/>
                </a:lnTo>
                <a:lnTo>
                  <a:pt x="1185020" y="1710069"/>
                </a:lnTo>
                <a:close/>
              </a:path>
              <a:path w="1185545" h="1732915">
                <a:moveTo>
                  <a:pt x="1185020" y="258891"/>
                </a:moveTo>
                <a:lnTo>
                  <a:pt x="1175939" y="258891"/>
                </a:lnTo>
                <a:lnTo>
                  <a:pt x="1177813" y="249952"/>
                </a:lnTo>
                <a:lnTo>
                  <a:pt x="1185020" y="251487"/>
                </a:lnTo>
                <a:lnTo>
                  <a:pt x="1185020" y="25889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660810" y="8157281"/>
            <a:ext cx="1179830" cy="1781810"/>
          </a:xfrm>
          <a:custGeom>
            <a:avLst/>
            <a:gdLst/>
            <a:ahLst/>
            <a:cxnLst/>
            <a:rect l="l" t="t" r="r" b="b"/>
            <a:pathLst>
              <a:path w="1179829" h="1781809">
                <a:moveTo>
                  <a:pt x="0" y="1781273"/>
                </a:moveTo>
                <a:lnTo>
                  <a:pt x="0" y="318834"/>
                </a:lnTo>
                <a:lnTo>
                  <a:pt x="1179397" y="0"/>
                </a:lnTo>
                <a:lnTo>
                  <a:pt x="1179360" y="1462457"/>
                </a:lnTo>
                <a:lnTo>
                  <a:pt x="0" y="1781273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651711" y="8145288"/>
            <a:ext cx="1197610" cy="1805305"/>
          </a:xfrm>
          <a:custGeom>
            <a:avLst/>
            <a:gdLst/>
            <a:ahLst/>
            <a:cxnLst/>
            <a:rect l="l" t="t" r="r" b="b"/>
            <a:pathLst>
              <a:path w="1197610" h="1805304">
                <a:moveTo>
                  <a:pt x="0" y="1805202"/>
                </a:moveTo>
                <a:lnTo>
                  <a:pt x="0" y="323769"/>
                </a:lnTo>
                <a:lnTo>
                  <a:pt x="1197559" y="0"/>
                </a:lnTo>
                <a:lnTo>
                  <a:pt x="1197559" y="23874"/>
                </a:lnTo>
                <a:lnTo>
                  <a:pt x="1179397" y="23874"/>
                </a:lnTo>
                <a:lnTo>
                  <a:pt x="18180" y="337809"/>
                </a:lnTo>
                <a:lnTo>
                  <a:pt x="18180" y="1781328"/>
                </a:lnTo>
                <a:lnTo>
                  <a:pt x="88304" y="1781328"/>
                </a:lnTo>
                <a:lnTo>
                  <a:pt x="0" y="1805202"/>
                </a:lnTo>
                <a:close/>
              </a:path>
              <a:path w="1197610" h="1805304">
                <a:moveTo>
                  <a:pt x="88304" y="1781328"/>
                </a:moveTo>
                <a:lnTo>
                  <a:pt x="18180" y="1781328"/>
                </a:lnTo>
                <a:lnTo>
                  <a:pt x="1179360" y="1467375"/>
                </a:lnTo>
                <a:lnTo>
                  <a:pt x="1179397" y="23874"/>
                </a:lnTo>
                <a:lnTo>
                  <a:pt x="1197559" y="23874"/>
                </a:lnTo>
                <a:lnTo>
                  <a:pt x="1197523" y="1481432"/>
                </a:lnTo>
                <a:lnTo>
                  <a:pt x="88304" y="1781328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33706" y="8795802"/>
            <a:ext cx="1297305" cy="312420"/>
          </a:xfrm>
          <a:custGeom>
            <a:avLst/>
            <a:gdLst/>
            <a:ahLst/>
            <a:cxnLst/>
            <a:rect l="l" t="t" r="r" b="b"/>
            <a:pathLst>
              <a:path w="1297304" h="312420">
                <a:moveTo>
                  <a:pt x="645120" y="311841"/>
                </a:moveTo>
                <a:lnTo>
                  <a:pt x="0" y="175525"/>
                </a:lnTo>
                <a:lnTo>
                  <a:pt x="652154" y="0"/>
                </a:lnTo>
                <a:lnTo>
                  <a:pt x="1297254" y="136316"/>
                </a:lnTo>
                <a:lnTo>
                  <a:pt x="645120" y="311841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32398" y="8790609"/>
            <a:ext cx="1300480" cy="322580"/>
          </a:xfrm>
          <a:custGeom>
            <a:avLst/>
            <a:gdLst/>
            <a:ahLst/>
            <a:cxnLst/>
            <a:rect l="l" t="t" r="r" b="b"/>
            <a:pathLst>
              <a:path w="1300479" h="322579">
                <a:moveTo>
                  <a:pt x="646559" y="322187"/>
                </a:moveTo>
                <a:lnTo>
                  <a:pt x="261" y="185619"/>
                </a:lnTo>
                <a:lnTo>
                  <a:pt x="0" y="175857"/>
                </a:lnTo>
                <a:lnTo>
                  <a:pt x="653301" y="0"/>
                </a:lnTo>
                <a:lnTo>
                  <a:pt x="702210" y="10335"/>
                </a:lnTo>
                <a:lnTo>
                  <a:pt x="653592" y="10335"/>
                </a:lnTo>
                <a:lnTo>
                  <a:pt x="22849" y="180114"/>
                </a:lnTo>
                <a:lnTo>
                  <a:pt x="646278" y="311861"/>
                </a:lnTo>
                <a:lnTo>
                  <a:pt x="684923" y="311861"/>
                </a:lnTo>
                <a:lnTo>
                  <a:pt x="683989" y="312113"/>
                </a:lnTo>
                <a:lnTo>
                  <a:pt x="647465" y="312113"/>
                </a:lnTo>
                <a:lnTo>
                  <a:pt x="646418" y="317024"/>
                </a:lnTo>
                <a:lnTo>
                  <a:pt x="665741" y="317024"/>
                </a:lnTo>
                <a:lnTo>
                  <a:pt x="646559" y="322187"/>
                </a:lnTo>
                <a:close/>
              </a:path>
              <a:path w="1300479" h="322579">
                <a:moveTo>
                  <a:pt x="684923" y="311861"/>
                </a:moveTo>
                <a:lnTo>
                  <a:pt x="646278" y="311861"/>
                </a:lnTo>
                <a:lnTo>
                  <a:pt x="1276990" y="142062"/>
                </a:lnTo>
                <a:lnTo>
                  <a:pt x="653592" y="10335"/>
                </a:lnTo>
                <a:lnTo>
                  <a:pt x="702210" y="10335"/>
                </a:lnTo>
                <a:lnTo>
                  <a:pt x="1299599" y="136577"/>
                </a:lnTo>
                <a:lnTo>
                  <a:pt x="1299870" y="146349"/>
                </a:lnTo>
                <a:lnTo>
                  <a:pt x="684923" y="311861"/>
                </a:lnTo>
                <a:close/>
              </a:path>
              <a:path w="1300479" h="322579">
                <a:moveTo>
                  <a:pt x="665741" y="317024"/>
                </a:moveTo>
                <a:lnTo>
                  <a:pt x="646418" y="317024"/>
                </a:lnTo>
                <a:lnTo>
                  <a:pt x="647465" y="312113"/>
                </a:lnTo>
                <a:lnTo>
                  <a:pt x="683989" y="312113"/>
                </a:lnTo>
                <a:lnTo>
                  <a:pt x="665741" y="317024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33706" y="9600918"/>
            <a:ext cx="1297305" cy="312420"/>
          </a:xfrm>
          <a:custGeom>
            <a:avLst/>
            <a:gdLst/>
            <a:ahLst/>
            <a:cxnLst/>
            <a:rect l="l" t="t" r="r" b="b"/>
            <a:pathLst>
              <a:path w="1297304" h="312420">
                <a:moveTo>
                  <a:pt x="645120" y="311831"/>
                </a:moveTo>
                <a:lnTo>
                  <a:pt x="0" y="175535"/>
                </a:lnTo>
                <a:lnTo>
                  <a:pt x="652154" y="0"/>
                </a:lnTo>
                <a:lnTo>
                  <a:pt x="1297254" y="136316"/>
                </a:lnTo>
                <a:lnTo>
                  <a:pt x="645120" y="311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32388" y="9595725"/>
            <a:ext cx="1300480" cy="322580"/>
          </a:xfrm>
          <a:custGeom>
            <a:avLst/>
            <a:gdLst/>
            <a:ahLst/>
            <a:cxnLst/>
            <a:rect l="l" t="t" r="r" b="b"/>
            <a:pathLst>
              <a:path w="1300479" h="322579">
                <a:moveTo>
                  <a:pt x="646579" y="322177"/>
                </a:moveTo>
                <a:lnTo>
                  <a:pt x="281" y="185639"/>
                </a:lnTo>
                <a:lnTo>
                  <a:pt x="0" y="175857"/>
                </a:lnTo>
                <a:lnTo>
                  <a:pt x="653291" y="0"/>
                </a:lnTo>
                <a:lnTo>
                  <a:pt x="702300" y="10355"/>
                </a:lnTo>
                <a:lnTo>
                  <a:pt x="653602" y="10355"/>
                </a:lnTo>
                <a:lnTo>
                  <a:pt x="22860" y="180124"/>
                </a:lnTo>
                <a:lnTo>
                  <a:pt x="646288" y="311861"/>
                </a:lnTo>
                <a:lnTo>
                  <a:pt x="684908" y="311861"/>
                </a:lnTo>
                <a:lnTo>
                  <a:pt x="684010" y="312103"/>
                </a:lnTo>
                <a:lnTo>
                  <a:pt x="647465" y="312103"/>
                </a:lnTo>
                <a:lnTo>
                  <a:pt x="646428" y="317024"/>
                </a:lnTo>
                <a:lnTo>
                  <a:pt x="665725" y="317024"/>
                </a:lnTo>
                <a:lnTo>
                  <a:pt x="646579" y="322177"/>
                </a:lnTo>
                <a:close/>
              </a:path>
              <a:path w="1300479" h="322579">
                <a:moveTo>
                  <a:pt x="684908" y="311861"/>
                </a:moveTo>
                <a:lnTo>
                  <a:pt x="646288" y="311861"/>
                </a:lnTo>
                <a:lnTo>
                  <a:pt x="1277031" y="142092"/>
                </a:lnTo>
                <a:lnTo>
                  <a:pt x="653602" y="10355"/>
                </a:lnTo>
                <a:lnTo>
                  <a:pt x="702300" y="10355"/>
                </a:lnTo>
                <a:lnTo>
                  <a:pt x="1299609" y="136567"/>
                </a:lnTo>
                <a:lnTo>
                  <a:pt x="1299880" y="146349"/>
                </a:lnTo>
                <a:lnTo>
                  <a:pt x="684908" y="311861"/>
                </a:lnTo>
                <a:close/>
              </a:path>
              <a:path w="1300479" h="322579">
                <a:moveTo>
                  <a:pt x="665725" y="317024"/>
                </a:moveTo>
                <a:lnTo>
                  <a:pt x="646428" y="317024"/>
                </a:lnTo>
                <a:lnTo>
                  <a:pt x="647465" y="312103"/>
                </a:lnTo>
                <a:lnTo>
                  <a:pt x="684010" y="312103"/>
                </a:lnTo>
                <a:lnTo>
                  <a:pt x="665725" y="317024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33706" y="8971327"/>
            <a:ext cx="645160" cy="941705"/>
          </a:xfrm>
          <a:custGeom>
            <a:avLst/>
            <a:gdLst/>
            <a:ahLst/>
            <a:cxnLst/>
            <a:rect l="l" t="t" r="r" b="b"/>
            <a:pathLst>
              <a:path w="645160" h="941704">
                <a:moveTo>
                  <a:pt x="645120" y="941422"/>
                </a:moveTo>
                <a:lnTo>
                  <a:pt x="10" y="805126"/>
                </a:lnTo>
                <a:lnTo>
                  <a:pt x="0" y="0"/>
                </a:lnTo>
                <a:lnTo>
                  <a:pt x="645120" y="136316"/>
                </a:lnTo>
                <a:lnTo>
                  <a:pt x="645120" y="941422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128675" y="8965108"/>
            <a:ext cx="655320" cy="954405"/>
          </a:xfrm>
          <a:custGeom>
            <a:avLst/>
            <a:gdLst/>
            <a:ahLst/>
            <a:cxnLst/>
            <a:rect l="l" t="t" r="r" b="b"/>
            <a:pathLst>
              <a:path w="655320" h="954404">
                <a:moveTo>
                  <a:pt x="655162" y="953861"/>
                </a:moveTo>
                <a:lnTo>
                  <a:pt x="20" y="815411"/>
                </a:lnTo>
                <a:lnTo>
                  <a:pt x="0" y="0"/>
                </a:lnTo>
                <a:lnTo>
                  <a:pt x="58674" y="12398"/>
                </a:lnTo>
                <a:lnTo>
                  <a:pt x="10051" y="12398"/>
                </a:lnTo>
                <a:lnTo>
                  <a:pt x="10071" y="807249"/>
                </a:lnTo>
                <a:lnTo>
                  <a:pt x="645120" y="941432"/>
                </a:lnTo>
                <a:lnTo>
                  <a:pt x="655162" y="941432"/>
                </a:lnTo>
                <a:lnTo>
                  <a:pt x="655162" y="953861"/>
                </a:lnTo>
                <a:close/>
              </a:path>
              <a:path w="655320" h="954404">
                <a:moveTo>
                  <a:pt x="655162" y="941432"/>
                </a:moveTo>
                <a:lnTo>
                  <a:pt x="645120" y="941432"/>
                </a:lnTo>
                <a:lnTo>
                  <a:pt x="645120" y="146601"/>
                </a:lnTo>
                <a:lnTo>
                  <a:pt x="10051" y="12398"/>
                </a:lnTo>
                <a:lnTo>
                  <a:pt x="58674" y="12398"/>
                </a:lnTo>
                <a:lnTo>
                  <a:pt x="651178" y="137604"/>
                </a:lnTo>
                <a:lnTo>
                  <a:pt x="650141" y="142525"/>
                </a:lnTo>
                <a:lnTo>
                  <a:pt x="655162" y="142525"/>
                </a:lnTo>
                <a:lnTo>
                  <a:pt x="655162" y="941432"/>
                </a:lnTo>
                <a:close/>
              </a:path>
              <a:path w="655320" h="954404">
                <a:moveTo>
                  <a:pt x="655162" y="142525"/>
                </a:moveTo>
                <a:lnTo>
                  <a:pt x="650141" y="142525"/>
                </a:lnTo>
                <a:lnTo>
                  <a:pt x="651178" y="137604"/>
                </a:lnTo>
                <a:lnTo>
                  <a:pt x="655162" y="138449"/>
                </a:lnTo>
                <a:lnTo>
                  <a:pt x="655162" y="142525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78908" y="8932119"/>
            <a:ext cx="652145" cy="981075"/>
          </a:xfrm>
          <a:custGeom>
            <a:avLst/>
            <a:gdLst/>
            <a:ahLst/>
            <a:cxnLst/>
            <a:rect l="l" t="t" r="r" b="b"/>
            <a:pathLst>
              <a:path w="652145" h="981075">
                <a:moveTo>
                  <a:pt x="0" y="980631"/>
                </a:moveTo>
                <a:lnTo>
                  <a:pt x="0" y="175525"/>
                </a:lnTo>
                <a:lnTo>
                  <a:pt x="652053" y="0"/>
                </a:lnTo>
                <a:lnTo>
                  <a:pt x="652033" y="805116"/>
                </a:lnTo>
                <a:lnTo>
                  <a:pt x="0" y="980631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773877" y="8925516"/>
            <a:ext cx="662305" cy="994410"/>
          </a:xfrm>
          <a:custGeom>
            <a:avLst/>
            <a:gdLst/>
            <a:ahLst/>
            <a:cxnLst/>
            <a:rect l="l" t="t" r="r" b="b"/>
            <a:pathLst>
              <a:path w="662304" h="994409">
                <a:moveTo>
                  <a:pt x="0" y="993805"/>
                </a:moveTo>
                <a:lnTo>
                  <a:pt x="0" y="178242"/>
                </a:lnTo>
                <a:lnTo>
                  <a:pt x="662094" y="0"/>
                </a:lnTo>
                <a:lnTo>
                  <a:pt x="662094" y="13143"/>
                </a:lnTo>
                <a:lnTo>
                  <a:pt x="652053" y="13143"/>
                </a:lnTo>
                <a:lnTo>
                  <a:pt x="10051" y="185971"/>
                </a:lnTo>
                <a:lnTo>
                  <a:pt x="10051" y="980661"/>
                </a:lnTo>
                <a:lnTo>
                  <a:pt x="48821" y="980661"/>
                </a:lnTo>
                <a:lnTo>
                  <a:pt x="0" y="993805"/>
                </a:lnTo>
                <a:close/>
              </a:path>
              <a:path w="662304" h="994409">
                <a:moveTo>
                  <a:pt x="48821" y="980661"/>
                </a:moveTo>
                <a:lnTo>
                  <a:pt x="10051" y="980661"/>
                </a:lnTo>
                <a:lnTo>
                  <a:pt x="652033" y="807823"/>
                </a:lnTo>
                <a:lnTo>
                  <a:pt x="652053" y="13143"/>
                </a:lnTo>
                <a:lnTo>
                  <a:pt x="662094" y="13143"/>
                </a:lnTo>
                <a:lnTo>
                  <a:pt x="662074" y="815562"/>
                </a:lnTo>
                <a:lnTo>
                  <a:pt x="48821" y="98066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960301" y="3497508"/>
            <a:ext cx="2781300" cy="2781300"/>
          </a:xfrm>
          <a:custGeom>
            <a:avLst/>
            <a:gdLst/>
            <a:ahLst/>
            <a:cxnLst/>
            <a:rect l="l" t="t" r="r" b="b"/>
            <a:pathLst>
              <a:path w="2781300" h="2781300">
                <a:moveTo>
                  <a:pt x="1390413" y="2780826"/>
                </a:moveTo>
                <a:lnTo>
                  <a:pt x="1342409" y="2779998"/>
                </a:lnTo>
                <a:lnTo>
                  <a:pt x="1294450" y="2777515"/>
                </a:lnTo>
                <a:lnTo>
                  <a:pt x="1246580" y="2773375"/>
                </a:lnTo>
                <a:lnTo>
                  <a:pt x="1198843" y="2767580"/>
                </a:lnTo>
                <a:lnTo>
                  <a:pt x="1151283" y="2760128"/>
                </a:lnTo>
                <a:lnTo>
                  <a:pt x="1103945" y="2751021"/>
                </a:lnTo>
                <a:lnTo>
                  <a:pt x="1056873" y="2740259"/>
                </a:lnTo>
                <a:lnTo>
                  <a:pt x="1010112" y="2727840"/>
                </a:lnTo>
                <a:lnTo>
                  <a:pt x="963705" y="2713765"/>
                </a:lnTo>
                <a:lnTo>
                  <a:pt x="917698" y="2698035"/>
                </a:lnTo>
                <a:lnTo>
                  <a:pt x="872135" y="2680649"/>
                </a:lnTo>
                <a:lnTo>
                  <a:pt x="827060" y="2661607"/>
                </a:lnTo>
                <a:lnTo>
                  <a:pt x="782517" y="2640909"/>
                </a:lnTo>
                <a:lnTo>
                  <a:pt x="738551" y="2618556"/>
                </a:lnTo>
                <a:lnTo>
                  <a:pt x="695206" y="2594546"/>
                </a:lnTo>
                <a:lnTo>
                  <a:pt x="652741" y="2569013"/>
                </a:lnTo>
                <a:lnTo>
                  <a:pt x="611399" y="2542114"/>
                </a:lnTo>
                <a:lnTo>
                  <a:pt x="571203" y="2513888"/>
                </a:lnTo>
                <a:lnTo>
                  <a:pt x="532174" y="2484373"/>
                </a:lnTo>
                <a:lnTo>
                  <a:pt x="494336" y="2453607"/>
                </a:lnTo>
                <a:lnTo>
                  <a:pt x="457710" y="2421629"/>
                </a:lnTo>
                <a:lnTo>
                  <a:pt x="422318" y="2388477"/>
                </a:lnTo>
                <a:lnTo>
                  <a:pt x="388182" y="2354190"/>
                </a:lnTo>
                <a:lnTo>
                  <a:pt x="355325" y="2318806"/>
                </a:lnTo>
                <a:lnTo>
                  <a:pt x="323769" y="2282363"/>
                </a:lnTo>
                <a:lnTo>
                  <a:pt x="293537" y="2244901"/>
                </a:lnTo>
                <a:lnTo>
                  <a:pt x="264649" y="2206457"/>
                </a:lnTo>
                <a:lnTo>
                  <a:pt x="237129" y="2167070"/>
                </a:lnTo>
                <a:lnTo>
                  <a:pt x="210998" y="2126778"/>
                </a:lnTo>
                <a:lnTo>
                  <a:pt x="186280" y="2085620"/>
                </a:lnTo>
                <a:lnTo>
                  <a:pt x="162995" y="2043633"/>
                </a:lnTo>
                <a:lnTo>
                  <a:pt x="141166" y="2000858"/>
                </a:lnTo>
                <a:lnTo>
                  <a:pt x="120816" y="1957331"/>
                </a:lnTo>
                <a:lnTo>
                  <a:pt x="101966" y="1913091"/>
                </a:lnTo>
                <a:lnTo>
                  <a:pt x="84639" y="1868178"/>
                </a:lnTo>
                <a:lnTo>
                  <a:pt x="68857" y="1822628"/>
                </a:lnTo>
                <a:lnTo>
                  <a:pt x="54642" y="1776482"/>
                </a:lnTo>
                <a:lnTo>
                  <a:pt x="42017" y="1729776"/>
                </a:lnTo>
                <a:lnTo>
                  <a:pt x="31002" y="1682550"/>
                </a:lnTo>
                <a:lnTo>
                  <a:pt x="21622" y="1634841"/>
                </a:lnTo>
                <a:lnTo>
                  <a:pt x="13897" y="1586689"/>
                </a:lnTo>
                <a:lnTo>
                  <a:pt x="7850" y="1538132"/>
                </a:lnTo>
                <a:lnTo>
                  <a:pt x="3503" y="1489208"/>
                </a:lnTo>
                <a:lnTo>
                  <a:pt x="879" y="1439955"/>
                </a:lnTo>
                <a:lnTo>
                  <a:pt x="0" y="1390413"/>
                </a:lnTo>
                <a:lnTo>
                  <a:pt x="879" y="1340870"/>
                </a:lnTo>
                <a:lnTo>
                  <a:pt x="3503" y="1291618"/>
                </a:lnTo>
                <a:lnTo>
                  <a:pt x="7850" y="1242694"/>
                </a:lnTo>
                <a:lnTo>
                  <a:pt x="13897" y="1194136"/>
                </a:lnTo>
                <a:lnTo>
                  <a:pt x="21622" y="1145984"/>
                </a:lnTo>
                <a:lnTo>
                  <a:pt x="31002" y="1098276"/>
                </a:lnTo>
                <a:lnTo>
                  <a:pt x="42017" y="1051050"/>
                </a:lnTo>
                <a:lnTo>
                  <a:pt x="54642" y="1004344"/>
                </a:lnTo>
                <a:lnTo>
                  <a:pt x="68857" y="958197"/>
                </a:lnTo>
                <a:lnTo>
                  <a:pt x="84639" y="912648"/>
                </a:lnTo>
                <a:lnTo>
                  <a:pt x="101966" y="867734"/>
                </a:lnTo>
                <a:lnTo>
                  <a:pt x="120816" y="823495"/>
                </a:lnTo>
                <a:lnTo>
                  <a:pt x="141166" y="779968"/>
                </a:lnTo>
                <a:lnTo>
                  <a:pt x="162995" y="737192"/>
                </a:lnTo>
                <a:lnTo>
                  <a:pt x="186280" y="695206"/>
                </a:lnTo>
                <a:lnTo>
                  <a:pt x="210998" y="654048"/>
                </a:lnTo>
                <a:lnTo>
                  <a:pt x="237129" y="613756"/>
                </a:lnTo>
                <a:lnTo>
                  <a:pt x="264649" y="574369"/>
                </a:lnTo>
                <a:lnTo>
                  <a:pt x="293537" y="535925"/>
                </a:lnTo>
                <a:lnTo>
                  <a:pt x="323769" y="498462"/>
                </a:lnTo>
                <a:lnTo>
                  <a:pt x="355325" y="462020"/>
                </a:lnTo>
                <a:lnTo>
                  <a:pt x="388182" y="426636"/>
                </a:lnTo>
                <a:lnTo>
                  <a:pt x="422318" y="392349"/>
                </a:lnTo>
                <a:lnTo>
                  <a:pt x="457710" y="359197"/>
                </a:lnTo>
                <a:lnTo>
                  <a:pt x="494336" y="327219"/>
                </a:lnTo>
                <a:lnTo>
                  <a:pt x="532174" y="296453"/>
                </a:lnTo>
                <a:lnTo>
                  <a:pt x="571203" y="266938"/>
                </a:lnTo>
                <a:lnTo>
                  <a:pt x="611399" y="238712"/>
                </a:lnTo>
                <a:lnTo>
                  <a:pt x="652741" y="211813"/>
                </a:lnTo>
                <a:lnTo>
                  <a:pt x="695206" y="186280"/>
                </a:lnTo>
                <a:lnTo>
                  <a:pt x="738551" y="162270"/>
                </a:lnTo>
                <a:lnTo>
                  <a:pt x="782517" y="139917"/>
                </a:lnTo>
                <a:lnTo>
                  <a:pt x="827060" y="119219"/>
                </a:lnTo>
                <a:lnTo>
                  <a:pt x="872135" y="100177"/>
                </a:lnTo>
                <a:lnTo>
                  <a:pt x="917698" y="82791"/>
                </a:lnTo>
                <a:lnTo>
                  <a:pt x="963705" y="67060"/>
                </a:lnTo>
                <a:lnTo>
                  <a:pt x="1010112" y="52986"/>
                </a:lnTo>
                <a:lnTo>
                  <a:pt x="1056873" y="40567"/>
                </a:lnTo>
                <a:lnTo>
                  <a:pt x="1103945" y="29804"/>
                </a:lnTo>
                <a:lnTo>
                  <a:pt x="1151283" y="20697"/>
                </a:lnTo>
                <a:lnTo>
                  <a:pt x="1198843" y="13246"/>
                </a:lnTo>
                <a:lnTo>
                  <a:pt x="1246580" y="7451"/>
                </a:lnTo>
                <a:lnTo>
                  <a:pt x="1294450" y="3311"/>
                </a:lnTo>
                <a:lnTo>
                  <a:pt x="1342409" y="827"/>
                </a:lnTo>
                <a:lnTo>
                  <a:pt x="1390413" y="0"/>
                </a:lnTo>
                <a:lnTo>
                  <a:pt x="1438416" y="827"/>
                </a:lnTo>
                <a:lnTo>
                  <a:pt x="1486376" y="3311"/>
                </a:lnTo>
                <a:lnTo>
                  <a:pt x="1534246" y="7451"/>
                </a:lnTo>
                <a:lnTo>
                  <a:pt x="1581983" y="13246"/>
                </a:lnTo>
                <a:lnTo>
                  <a:pt x="1629543" y="20697"/>
                </a:lnTo>
                <a:lnTo>
                  <a:pt x="1676881" y="29804"/>
                </a:lnTo>
                <a:lnTo>
                  <a:pt x="1723953" y="40567"/>
                </a:lnTo>
                <a:lnTo>
                  <a:pt x="1770714" y="52986"/>
                </a:lnTo>
                <a:lnTo>
                  <a:pt x="1817120" y="67060"/>
                </a:lnTo>
                <a:lnTo>
                  <a:pt x="1863127" y="82791"/>
                </a:lnTo>
                <a:lnTo>
                  <a:pt x="1908691" y="100177"/>
                </a:lnTo>
                <a:lnTo>
                  <a:pt x="1953766" y="119219"/>
                </a:lnTo>
                <a:lnTo>
                  <a:pt x="1998309" y="139917"/>
                </a:lnTo>
                <a:lnTo>
                  <a:pt x="2042275" y="162270"/>
                </a:lnTo>
                <a:lnTo>
                  <a:pt x="2085620" y="186280"/>
                </a:lnTo>
                <a:lnTo>
                  <a:pt x="2128085" y="211813"/>
                </a:lnTo>
                <a:lnTo>
                  <a:pt x="2169427" y="238712"/>
                </a:lnTo>
                <a:lnTo>
                  <a:pt x="2209623" y="266938"/>
                </a:lnTo>
                <a:lnTo>
                  <a:pt x="2248651" y="296453"/>
                </a:lnTo>
                <a:lnTo>
                  <a:pt x="2286490" y="327219"/>
                </a:lnTo>
                <a:lnTo>
                  <a:pt x="2323116" y="359197"/>
                </a:lnTo>
                <a:lnTo>
                  <a:pt x="2358508" y="392349"/>
                </a:lnTo>
                <a:lnTo>
                  <a:pt x="2392644" y="426636"/>
                </a:lnTo>
                <a:lnTo>
                  <a:pt x="2425500" y="462020"/>
                </a:lnTo>
                <a:lnTo>
                  <a:pt x="2457056" y="498462"/>
                </a:lnTo>
                <a:lnTo>
                  <a:pt x="2487289" y="535925"/>
                </a:lnTo>
                <a:lnTo>
                  <a:pt x="2516177" y="574369"/>
                </a:lnTo>
                <a:lnTo>
                  <a:pt x="2543697" y="613756"/>
                </a:lnTo>
                <a:lnTo>
                  <a:pt x="2569827" y="654048"/>
                </a:lnTo>
                <a:lnTo>
                  <a:pt x="2594546" y="695206"/>
                </a:lnTo>
                <a:lnTo>
                  <a:pt x="2617831" y="737192"/>
                </a:lnTo>
                <a:lnTo>
                  <a:pt x="2639660" y="779968"/>
                </a:lnTo>
                <a:lnTo>
                  <a:pt x="2660010" y="823495"/>
                </a:lnTo>
                <a:lnTo>
                  <a:pt x="2678859" y="867734"/>
                </a:lnTo>
                <a:lnTo>
                  <a:pt x="2696186" y="912648"/>
                </a:lnTo>
                <a:lnTo>
                  <a:pt x="2711969" y="958197"/>
                </a:lnTo>
                <a:lnTo>
                  <a:pt x="2726184" y="1004344"/>
                </a:lnTo>
                <a:lnTo>
                  <a:pt x="2738809" y="1051050"/>
                </a:lnTo>
                <a:lnTo>
                  <a:pt x="2749823" y="1098276"/>
                </a:lnTo>
                <a:lnTo>
                  <a:pt x="2759204" y="1145984"/>
                </a:lnTo>
                <a:lnTo>
                  <a:pt x="2766929" y="1194136"/>
                </a:lnTo>
                <a:lnTo>
                  <a:pt x="2772976" y="1242694"/>
                </a:lnTo>
                <a:lnTo>
                  <a:pt x="2777322" y="1291618"/>
                </a:lnTo>
                <a:lnTo>
                  <a:pt x="2779947" y="1340870"/>
                </a:lnTo>
                <a:lnTo>
                  <a:pt x="2780826" y="1390413"/>
                </a:lnTo>
                <a:lnTo>
                  <a:pt x="2779947" y="1439955"/>
                </a:lnTo>
                <a:lnTo>
                  <a:pt x="2777322" y="1489208"/>
                </a:lnTo>
                <a:lnTo>
                  <a:pt x="2772976" y="1538132"/>
                </a:lnTo>
                <a:lnTo>
                  <a:pt x="2766929" y="1586689"/>
                </a:lnTo>
                <a:lnTo>
                  <a:pt x="2759204" y="1634841"/>
                </a:lnTo>
                <a:lnTo>
                  <a:pt x="2749823" y="1682550"/>
                </a:lnTo>
                <a:lnTo>
                  <a:pt x="2738809" y="1729776"/>
                </a:lnTo>
                <a:lnTo>
                  <a:pt x="2726184" y="1776482"/>
                </a:lnTo>
                <a:lnTo>
                  <a:pt x="2711969" y="1822628"/>
                </a:lnTo>
                <a:lnTo>
                  <a:pt x="2696186" y="1868178"/>
                </a:lnTo>
                <a:lnTo>
                  <a:pt x="2678859" y="1913091"/>
                </a:lnTo>
                <a:lnTo>
                  <a:pt x="2660010" y="1957331"/>
                </a:lnTo>
                <a:lnTo>
                  <a:pt x="2639660" y="2000858"/>
                </a:lnTo>
                <a:lnTo>
                  <a:pt x="2617831" y="2043633"/>
                </a:lnTo>
                <a:lnTo>
                  <a:pt x="2594546" y="2085620"/>
                </a:lnTo>
                <a:lnTo>
                  <a:pt x="2569827" y="2126778"/>
                </a:lnTo>
                <a:lnTo>
                  <a:pt x="2543697" y="2167070"/>
                </a:lnTo>
                <a:lnTo>
                  <a:pt x="2516177" y="2206457"/>
                </a:lnTo>
                <a:lnTo>
                  <a:pt x="2487289" y="2244901"/>
                </a:lnTo>
                <a:lnTo>
                  <a:pt x="2457056" y="2282363"/>
                </a:lnTo>
                <a:lnTo>
                  <a:pt x="2425500" y="2318806"/>
                </a:lnTo>
                <a:lnTo>
                  <a:pt x="2392644" y="2354190"/>
                </a:lnTo>
                <a:lnTo>
                  <a:pt x="2358508" y="2388477"/>
                </a:lnTo>
                <a:lnTo>
                  <a:pt x="2323116" y="2421629"/>
                </a:lnTo>
                <a:lnTo>
                  <a:pt x="2286490" y="2453607"/>
                </a:lnTo>
                <a:lnTo>
                  <a:pt x="2248651" y="2484373"/>
                </a:lnTo>
                <a:lnTo>
                  <a:pt x="2209623" y="2513888"/>
                </a:lnTo>
                <a:lnTo>
                  <a:pt x="2169427" y="2542114"/>
                </a:lnTo>
                <a:lnTo>
                  <a:pt x="2128085" y="2569013"/>
                </a:lnTo>
                <a:lnTo>
                  <a:pt x="2085620" y="2594546"/>
                </a:lnTo>
                <a:lnTo>
                  <a:pt x="2042275" y="2618556"/>
                </a:lnTo>
                <a:lnTo>
                  <a:pt x="1998309" y="2640909"/>
                </a:lnTo>
                <a:lnTo>
                  <a:pt x="1953766" y="2661607"/>
                </a:lnTo>
                <a:lnTo>
                  <a:pt x="1908691" y="2680649"/>
                </a:lnTo>
                <a:lnTo>
                  <a:pt x="1863127" y="2698035"/>
                </a:lnTo>
                <a:lnTo>
                  <a:pt x="1817120" y="2713765"/>
                </a:lnTo>
                <a:lnTo>
                  <a:pt x="1770714" y="2727840"/>
                </a:lnTo>
                <a:lnTo>
                  <a:pt x="1723953" y="2740259"/>
                </a:lnTo>
                <a:lnTo>
                  <a:pt x="1676881" y="2751021"/>
                </a:lnTo>
                <a:lnTo>
                  <a:pt x="1629543" y="2760128"/>
                </a:lnTo>
                <a:lnTo>
                  <a:pt x="1581983" y="2767580"/>
                </a:lnTo>
                <a:lnTo>
                  <a:pt x="1534246" y="2773375"/>
                </a:lnTo>
                <a:lnTo>
                  <a:pt x="1486376" y="2777515"/>
                </a:lnTo>
                <a:lnTo>
                  <a:pt x="1438416" y="2779998"/>
                </a:lnTo>
                <a:lnTo>
                  <a:pt x="1390413" y="2780826"/>
                </a:lnTo>
                <a:close/>
              </a:path>
            </a:pathLst>
          </a:custGeom>
          <a:solidFill>
            <a:srgbClr val="3A4C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160371" y="4705117"/>
            <a:ext cx="1369060" cy="465455"/>
          </a:xfrm>
          <a:custGeom>
            <a:avLst/>
            <a:gdLst/>
            <a:ahLst/>
            <a:cxnLst/>
            <a:rect l="l" t="t" r="r" b="b"/>
            <a:pathLst>
              <a:path w="1369060" h="465454">
                <a:moveTo>
                  <a:pt x="380258" y="276927"/>
                </a:moveTo>
                <a:lnTo>
                  <a:pt x="337375" y="276927"/>
                </a:lnTo>
                <a:lnTo>
                  <a:pt x="337375" y="155513"/>
                </a:lnTo>
                <a:lnTo>
                  <a:pt x="245927" y="155513"/>
                </a:lnTo>
                <a:lnTo>
                  <a:pt x="245927" y="120897"/>
                </a:lnTo>
                <a:lnTo>
                  <a:pt x="337375" y="120897"/>
                </a:lnTo>
                <a:lnTo>
                  <a:pt x="337375" y="1033"/>
                </a:lnTo>
                <a:lnTo>
                  <a:pt x="380258" y="1033"/>
                </a:lnTo>
                <a:lnTo>
                  <a:pt x="380258" y="276927"/>
                </a:lnTo>
                <a:close/>
              </a:path>
              <a:path w="1369060" h="465454">
                <a:moveTo>
                  <a:pt x="260910" y="68715"/>
                </a:moveTo>
                <a:lnTo>
                  <a:pt x="13433" y="68715"/>
                </a:lnTo>
                <a:lnTo>
                  <a:pt x="13433" y="34615"/>
                </a:lnTo>
                <a:lnTo>
                  <a:pt x="260910" y="34615"/>
                </a:lnTo>
                <a:lnTo>
                  <a:pt x="260910" y="68715"/>
                </a:lnTo>
                <a:close/>
              </a:path>
              <a:path w="1369060" h="465454">
                <a:moveTo>
                  <a:pt x="22216" y="272793"/>
                </a:moveTo>
                <a:lnTo>
                  <a:pt x="0" y="239211"/>
                </a:lnTo>
                <a:lnTo>
                  <a:pt x="47451" y="213766"/>
                </a:lnTo>
                <a:lnTo>
                  <a:pt x="84343" y="177471"/>
                </a:lnTo>
                <a:lnTo>
                  <a:pt x="108255" y="133426"/>
                </a:lnTo>
                <a:lnTo>
                  <a:pt x="116764" y="84731"/>
                </a:lnTo>
                <a:lnTo>
                  <a:pt x="116764" y="68715"/>
                </a:lnTo>
                <a:lnTo>
                  <a:pt x="159129" y="68715"/>
                </a:lnTo>
                <a:lnTo>
                  <a:pt x="159129" y="84731"/>
                </a:lnTo>
                <a:lnTo>
                  <a:pt x="167283" y="128574"/>
                </a:lnTo>
                <a:lnTo>
                  <a:pt x="182343" y="154996"/>
                </a:lnTo>
                <a:lnTo>
                  <a:pt x="138980" y="154996"/>
                </a:lnTo>
                <a:lnTo>
                  <a:pt x="120081" y="193164"/>
                </a:lnTo>
                <a:lnTo>
                  <a:pt x="93579" y="226294"/>
                </a:lnTo>
                <a:lnTo>
                  <a:pt x="60585" y="253225"/>
                </a:lnTo>
                <a:lnTo>
                  <a:pt x="22216" y="272793"/>
                </a:lnTo>
                <a:close/>
              </a:path>
              <a:path w="1369060" h="465454">
                <a:moveTo>
                  <a:pt x="250577" y="259360"/>
                </a:moveTo>
                <a:lnTo>
                  <a:pt x="214177" y="241891"/>
                </a:lnTo>
                <a:lnTo>
                  <a:pt x="182960" y="218028"/>
                </a:lnTo>
                <a:lnTo>
                  <a:pt x="157652" y="188740"/>
                </a:lnTo>
                <a:lnTo>
                  <a:pt x="138980" y="154996"/>
                </a:lnTo>
                <a:lnTo>
                  <a:pt x="182343" y="154996"/>
                </a:lnTo>
                <a:lnTo>
                  <a:pt x="190258" y="168881"/>
                </a:lnTo>
                <a:lnTo>
                  <a:pt x="225826" y="202504"/>
                </a:lnTo>
                <a:lnTo>
                  <a:pt x="271760" y="226294"/>
                </a:lnTo>
                <a:lnTo>
                  <a:pt x="250577" y="259360"/>
                </a:lnTo>
                <a:close/>
              </a:path>
              <a:path w="1369060" h="465454">
                <a:moveTo>
                  <a:pt x="227328" y="463956"/>
                </a:moveTo>
                <a:lnTo>
                  <a:pt x="163085" y="458176"/>
                </a:lnTo>
                <a:lnTo>
                  <a:pt x="114439" y="441352"/>
                </a:lnTo>
                <a:lnTo>
                  <a:pt x="83617" y="414260"/>
                </a:lnTo>
                <a:lnTo>
                  <a:pt x="72848" y="377674"/>
                </a:lnTo>
                <a:lnTo>
                  <a:pt x="83617" y="341089"/>
                </a:lnTo>
                <a:lnTo>
                  <a:pt x="114439" y="313997"/>
                </a:lnTo>
                <a:lnTo>
                  <a:pt x="163085" y="297173"/>
                </a:lnTo>
                <a:lnTo>
                  <a:pt x="227328" y="291393"/>
                </a:lnTo>
                <a:lnTo>
                  <a:pt x="291490" y="297173"/>
                </a:lnTo>
                <a:lnTo>
                  <a:pt x="339959" y="313997"/>
                </a:lnTo>
                <a:lnTo>
                  <a:pt x="351208" y="323942"/>
                </a:lnTo>
                <a:lnTo>
                  <a:pt x="227328" y="323942"/>
                </a:lnTo>
                <a:lnTo>
                  <a:pt x="180385" y="327615"/>
                </a:lnTo>
                <a:lnTo>
                  <a:pt x="145115" y="338215"/>
                </a:lnTo>
                <a:lnTo>
                  <a:pt x="122923" y="355111"/>
                </a:lnTo>
                <a:lnTo>
                  <a:pt x="115214" y="377674"/>
                </a:lnTo>
                <a:lnTo>
                  <a:pt x="122923" y="400157"/>
                </a:lnTo>
                <a:lnTo>
                  <a:pt x="145115" y="416876"/>
                </a:lnTo>
                <a:lnTo>
                  <a:pt x="180385" y="427297"/>
                </a:lnTo>
                <a:lnTo>
                  <a:pt x="227328" y="430890"/>
                </a:lnTo>
                <a:lnTo>
                  <a:pt x="351792" y="430890"/>
                </a:lnTo>
                <a:lnTo>
                  <a:pt x="339959" y="441352"/>
                </a:lnTo>
                <a:lnTo>
                  <a:pt x="291490" y="458176"/>
                </a:lnTo>
                <a:lnTo>
                  <a:pt x="227328" y="463956"/>
                </a:lnTo>
                <a:close/>
              </a:path>
              <a:path w="1369060" h="465454">
                <a:moveTo>
                  <a:pt x="351792" y="430890"/>
                </a:moveTo>
                <a:lnTo>
                  <a:pt x="227328" y="430890"/>
                </a:lnTo>
                <a:lnTo>
                  <a:pt x="274271" y="427297"/>
                </a:lnTo>
                <a:lnTo>
                  <a:pt x="309540" y="416876"/>
                </a:lnTo>
                <a:lnTo>
                  <a:pt x="331732" y="400157"/>
                </a:lnTo>
                <a:lnTo>
                  <a:pt x="339442" y="377674"/>
                </a:lnTo>
                <a:lnTo>
                  <a:pt x="331732" y="355111"/>
                </a:lnTo>
                <a:lnTo>
                  <a:pt x="309540" y="338215"/>
                </a:lnTo>
                <a:lnTo>
                  <a:pt x="274271" y="327615"/>
                </a:lnTo>
                <a:lnTo>
                  <a:pt x="227328" y="323942"/>
                </a:lnTo>
                <a:lnTo>
                  <a:pt x="351208" y="323942"/>
                </a:lnTo>
                <a:lnTo>
                  <a:pt x="370603" y="341089"/>
                </a:lnTo>
                <a:lnTo>
                  <a:pt x="381291" y="377674"/>
                </a:lnTo>
                <a:lnTo>
                  <a:pt x="370603" y="414260"/>
                </a:lnTo>
                <a:lnTo>
                  <a:pt x="351792" y="430890"/>
                </a:lnTo>
                <a:close/>
              </a:path>
              <a:path w="1369060" h="465454">
                <a:moveTo>
                  <a:pt x="618952" y="252644"/>
                </a:moveTo>
                <a:lnTo>
                  <a:pt x="569281" y="244692"/>
                </a:lnTo>
                <a:lnTo>
                  <a:pt x="530023" y="222355"/>
                </a:lnTo>
                <a:lnTo>
                  <a:pt x="504231" y="187909"/>
                </a:lnTo>
                <a:lnTo>
                  <a:pt x="494955" y="143630"/>
                </a:lnTo>
                <a:lnTo>
                  <a:pt x="504231" y="99133"/>
                </a:lnTo>
                <a:lnTo>
                  <a:pt x="530023" y="64711"/>
                </a:lnTo>
                <a:lnTo>
                  <a:pt x="569281" y="42494"/>
                </a:lnTo>
                <a:lnTo>
                  <a:pt x="618952" y="34615"/>
                </a:lnTo>
                <a:lnTo>
                  <a:pt x="668842" y="42494"/>
                </a:lnTo>
                <a:lnTo>
                  <a:pt x="708075" y="64711"/>
                </a:lnTo>
                <a:lnTo>
                  <a:pt x="712603" y="70781"/>
                </a:lnTo>
                <a:lnTo>
                  <a:pt x="618952" y="70781"/>
                </a:lnTo>
                <a:lnTo>
                  <a:pt x="585765" y="76061"/>
                </a:lnTo>
                <a:lnTo>
                  <a:pt x="559602" y="90931"/>
                </a:lnTo>
                <a:lnTo>
                  <a:pt x="542447" y="113938"/>
                </a:lnTo>
                <a:lnTo>
                  <a:pt x="536287" y="143630"/>
                </a:lnTo>
                <a:lnTo>
                  <a:pt x="542447" y="173103"/>
                </a:lnTo>
                <a:lnTo>
                  <a:pt x="559602" y="196135"/>
                </a:lnTo>
                <a:lnTo>
                  <a:pt x="585765" y="211126"/>
                </a:lnTo>
                <a:lnTo>
                  <a:pt x="618952" y="216478"/>
                </a:lnTo>
                <a:lnTo>
                  <a:pt x="712455" y="216478"/>
                </a:lnTo>
                <a:lnTo>
                  <a:pt x="708075" y="222355"/>
                </a:lnTo>
                <a:lnTo>
                  <a:pt x="668842" y="244692"/>
                </a:lnTo>
                <a:lnTo>
                  <a:pt x="618952" y="252644"/>
                </a:lnTo>
                <a:close/>
              </a:path>
              <a:path w="1369060" h="465454">
                <a:moveTo>
                  <a:pt x="712455" y="216478"/>
                </a:moveTo>
                <a:lnTo>
                  <a:pt x="618952" y="216478"/>
                </a:lnTo>
                <a:lnTo>
                  <a:pt x="652139" y="211126"/>
                </a:lnTo>
                <a:lnTo>
                  <a:pt x="678303" y="196135"/>
                </a:lnTo>
                <a:lnTo>
                  <a:pt x="695458" y="173103"/>
                </a:lnTo>
                <a:lnTo>
                  <a:pt x="701617" y="143630"/>
                </a:lnTo>
                <a:lnTo>
                  <a:pt x="695458" y="113938"/>
                </a:lnTo>
                <a:lnTo>
                  <a:pt x="678303" y="90931"/>
                </a:lnTo>
                <a:lnTo>
                  <a:pt x="652139" y="76061"/>
                </a:lnTo>
                <a:lnTo>
                  <a:pt x="618952" y="70781"/>
                </a:lnTo>
                <a:lnTo>
                  <a:pt x="712603" y="70781"/>
                </a:lnTo>
                <a:lnTo>
                  <a:pt x="733747" y="99133"/>
                </a:lnTo>
                <a:lnTo>
                  <a:pt x="742949" y="143630"/>
                </a:lnTo>
                <a:lnTo>
                  <a:pt x="733747" y="187909"/>
                </a:lnTo>
                <a:lnTo>
                  <a:pt x="712455" y="216478"/>
                </a:lnTo>
                <a:close/>
              </a:path>
              <a:path w="1369060" h="465454">
                <a:moveTo>
                  <a:pt x="846280" y="464989"/>
                </a:moveTo>
                <a:lnTo>
                  <a:pt x="803915" y="464989"/>
                </a:lnTo>
                <a:lnTo>
                  <a:pt x="803915" y="516"/>
                </a:lnTo>
                <a:lnTo>
                  <a:pt x="846280" y="516"/>
                </a:lnTo>
                <a:lnTo>
                  <a:pt x="846280" y="464989"/>
                </a:lnTo>
                <a:close/>
              </a:path>
              <a:path w="1369060" h="465454">
                <a:moveTo>
                  <a:pt x="476872" y="363208"/>
                </a:moveTo>
                <a:lnTo>
                  <a:pt x="471706" y="327559"/>
                </a:lnTo>
                <a:lnTo>
                  <a:pt x="564857" y="326851"/>
                </a:lnTo>
                <a:lnTo>
                  <a:pt x="616175" y="325363"/>
                </a:lnTo>
                <a:lnTo>
                  <a:pt x="668915" y="322584"/>
                </a:lnTo>
                <a:lnTo>
                  <a:pt x="721769" y="318111"/>
                </a:lnTo>
                <a:lnTo>
                  <a:pt x="773432" y="311543"/>
                </a:lnTo>
                <a:lnTo>
                  <a:pt x="777049" y="343058"/>
                </a:lnTo>
                <a:lnTo>
                  <a:pt x="724388" y="351368"/>
                </a:lnTo>
                <a:lnTo>
                  <a:pt x="671441" y="357008"/>
                </a:lnTo>
                <a:lnTo>
                  <a:pt x="619211" y="360496"/>
                </a:lnTo>
                <a:lnTo>
                  <a:pt x="568703" y="362347"/>
                </a:lnTo>
                <a:lnTo>
                  <a:pt x="520922" y="363079"/>
                </a:lnTo>
                <a:lnTo>
                  <a:pt x="476872" y="363208"/>
                </a:lnTo>
                <a:close/>
              </a:path>
              <a:path w="1369060" h="465454">
                <a:moveTo>
                  <a:pt x="939278" y="364241"/>
                </a:moveTo>
                <a:lnTo>
                  <a:pt x="933595" y="328592"/>
                </a:lnTo>
                <a:lnTo>
                  <a:pt x="962100" y="328495"/>
                </a:lnTo>
                <a:lnTo>
                  <a:pt x="1056042" y="327042"/>
                </a:lnTo>
                <a:lnTo>
                  <a:pt x="1056042" y="246961"/>
                </a:lnTo>
                <a:lnTo>
                  <a:pt x="1014637" y="235255"/>
                </a:lnTo>
                <a:lnTo>
                  <a:pt x="982484" y="212216"/>
                </a:lnTo>
                <a:lnTo>
                  <a:pt x="961664" y="179682"/>
                </a:lnTo>
                <a:lnTo>
                  <a:pt x="954261" y="139496"/>
                </a:lnTo>
                <a:lnTo>
                  <a:pt x="963376" y="94999"/>
                </a:lnTo>
                <a:lnTo>
                  <a:pt x="988813" y="60577"/>
                </a:lnTo>
                <a:lnTo>
                  <a:pt x="1027715" y="38361"/>
                </a:lnTo>
                <a:lnTo>
                  <a:pt x="1077225" y="30482"/>
                </a:lnTo>
                <a:lnTo>
                  <a:pt x="1126219" y="38361"/>
                </a:lnTo>
                <a:lnTo>
                  <a:pt x="1164992" y="60577"/>
                </a:lnTo>
                <a:lnTo>
                  <a:pt x="1169107" y="66131"/>
                </a:lnTo>
                <a:lnTo>
                  <a:pt x="1077225" y="66131"/>
                </a:lnTo>
                <a:lnTo>
                  <a:pt x="1044418" y="71492"/>
                </a:lnTo>
                <a:lnTo>
                  <a:pt x="1018585" y="86539"/>
                </a:lnTo>
                <a:lnTo>
                  <a:pt x="1001665" y="109724"/>
                </a:lnTo>
                <a:lnTo>
                  <a:pt x="995594" y="139496"/>
                </a:lnTo>
                <a:lnTo>
                  <a:pt x="1001665" y="169406"/>
                </a:lnTo>
                <a:lnTo>
                  <a:pt x="1018585" y="192389"/>
                </a:lnTo>
                <a:lnTo>
                  <a:pt x="1044418" y="207138"/>
                </a:lnTo>
                <a:lnTo>
                  <a:pt x="1077225" y="212345"/>
                </a:lnTo>
                <a:lnTo>
                  <a:pt x="1170872" y="212345"/>
                </a:lnTo>
                <a:lnTo>
                  <a:pt x="1139297" y="235037"/>
                </a:lnTo>
                <a:lnTo>
                  <a:pt x="1098408" y="246961"/>
                </a:lnTo>
                <a:lnTo>
                  <a:pt x="1098408" y="325492"/>
                </a:lnTo>
                <a:lnTo>
                  <a:pt x="1224644" y="325492"/>
                </a:lnTo>
                <a:lnTo>
                  <a:pt x="1227055" y="346158"/>
                </a:lnTo>
                <a:lnTo>
                  <a:pt x="1177322" y="353238"/>
                </a:lnTo>
                <a:lnTo>
                  <a:pt x="1126958" y="358195"/>
                </a:lnTo>
                <a:lnTo>
                  <a:pt x="1076967" y="361400"/>
                </a:lnTo>
                <a:lnTo>
                  <a:pt x="1028354" y="363227"/>
                </a:lnTo>
                <a:lnTo>
                  <a:pt x="982123" y="364050"/>
                </a:lnTo>
                <a:lnTo>
                  <a:pt x="939278" y="364241"/>
                </a:lnTo>
                <a:close/>
              </a:path>
              <a:path w="1369060" h="465454">
                <a:moveTo>
                  <a:pt x="1170872" y="212345"/>
                </a:moveTo>
                <a:lnTo>
                  <a:pt x="1077225" y="212345"/>
                </a:lnTo>
                <a:lnTo>
                  <a:pt x="1109734" y="207138"/>
                </a:lnTo>
                <a:lnTo>
                  <a:pt x="1135414" y="192389"/>
                </a:lnTo>
                <a:lnTo>
                  <a:pt x="1152278" y="169406"/>
                </a:lnTo>
                <a:lnTo>
                  <a:pt x="1158340" y="139496"/>
                </a:lnTo>
                <a:lnTo>
                  <a:pt x="1152278" y="109724"/>
                </a:lnTo>
                <a:lnTo>
                  <a:pt x="1135414" y="86539"/>
                </a:lnTo>
                <a:lnTo>
                  <a:pt x="1109734" y="71492"/>
                </a:lnTo>
                <a:lnTo>
                  <a:pt x="1077225" y="66131"/>
                </a:lnTo>
                <a:lnTo>
                  <a:pt x="1169107" y="66131"/>
                </a:lnTo>
                <a:lnTo>
                  <a:pt x="1190494" y="94999"/>
                </a:lnTo>
                <a:lnTo>
                  <a:pt x="1199673" y="139496"/>
                </a:lnTo>
                <a:lnTo>
                  <a:pt x="1192205" y="179610"/>
                </a:lnTo>
                <a:lnTo>
                  <a:pt x="1171321" y="212022"/>
                </a:lnTo>
                <a:lnTo>
                  <a:pt x="1170872" y="212345"/>
                </a:lnTo>
                <a:close/>
              </a:path>
              <a:path w="1369060" h="465454">
                <a:moveTo>
                  <a:pt x="1224644" y="325492"/>
                </a:moveTo>
                <a:lnTo>
                  <a:pt x="1098408" y="325492"/>
                </a:lnTo>
                <a:lnTo>
                  <a:pt x="1130223" y="323805"/>
                </a:lnTo>
                <a:lnTo>
                  <a:pt x="1161892" y="321682"/>
                </a:lnTo>
                <a:lnTo>
                  <a:pt x="1193077" y="318881"/>
                </a:lnTo>
                <a:lnTo>
                  <a:pt x="1223439" y="315159"/>
                </a:lnTo>
                <a:lnTo>
                  <a:pt x="1224644" y="325492"/>
                </a:lnTo>
                <a:close/>
              </a:path>
              <a:path w="1369060" h="465454">
                <a:moveTo>
                  <a:pt x="1295254" y="463956"/>
                </a:moveTo>
                <a:lnTo>
                  <a:pt x="1252888" y="463956"/>
                </a:lnTo>
                <a:lnTo>
                  <a:pt x="1252888" y="0"/>
                </a:lnTo>
                <a:lnTo>
                  <a:pt x="1295254" y="0"/>
                </a:lnTo>
                <a:lnTo>
                  <a:pt x="1295254" y="191679"/>
                </a:lnTo>
                <a:lnTo>
                  <a:pt x="1368619" y="191679"/>
                </a:lnTo>
                <a:lnTo>
                  <a:pt x="1368619" y="227328"/>
                </a:lnTo>
                <a:lnTo>
                  <a:pt x="1295254" y="227328"/>
                </a:lnTo>
                <a:lnTo>
                  <a:pt x="1295254" y="4639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707746" y="4706150"/>
            <a:ext cx="852805" cy="464820"/>
          </a:xfrm>
          <a:custGeom>
            <a:avLst/>
            <a:gdLst/>
            <a:ahLst/>
            <a:cxnLst/>
            <a:rect l="l" t="t" r="r" b="b"/>
            <a:pathLst>
              <a:path w="852804" h="464820">
                <a:moveTo>
                  <a:pt x="370441" y="200462"/>
                </a:moveTo>
                <a:lnTo>
                  <a:pt x="55282" y="200462"/>
                </a:lnTo>
                <a:lnTo>
                  <a:pt x="55282" y="11883"/>
                </a:lnTo>
                <a:lnTo>
                  <a:pt x="367858" y="11883"/>
                </a:lnTo>
                <a:lnTo>
                  <a:pt x="367858" y="44948"/>
                </a:lnTo>
                <a:lnTo>
                  <a:pt x="97647" y="44948"/>
                </a:lnTo>
                <a:lnTo>
                  <a:pt x="97647" y="88864"/>
                </a:lnTo>
                <a:lnTo>
                  <a:pt x="355458" y="88864"/>
                </a:lnTo>
                <a:lnTo>
                  <a:pt x="355458" y="120897"/>
                </a:lnTo>
                <a:lnTo>
                  <a:pt x="97647" y="120897"/>
                </a:lnTo>
                <a:lnTo>
                  <a:pt x="97647" y="167396"/>
                </a:lnTo>
                <a:lnTo>
                  <a:pt x="370441" y="167396"/>
                </a:lnTo>
                <a:lnTo>
                  <a:pt x="370441" y="200462"/>
                </a:lnTo>
                <a:close/>
              </a:path>
              <a:path w="852804" h="464820">
                <a:moveTo>
                  <a:pt x="365275" y="463439"/>
                </a:moveTo>
                <a:lnTo>
                  <a:pt x="322909" y="463439"/>
                </a:lnTo>
                <a:lnTo>
                  <a:pt x="322909" y="357008"/>
                </a:lnTo>
                <a:lnTo>
                  <a:pt x="47015" y="357008"/>
                </a:lnTo>
                <a:lnTo>
                  <a:pt x="47015" y="323426"/>
                </a:lnTo>
                <a:lnTo>
                  <a:pt x="365275" y="323426"/>
                </a:lnTo>
                <a:lnTo>
                  <a:pt x="365275" y="463439"/>
                </a:lnTo>
                <a:close/>
              </a:path>
              <a:path w="852804" h="464820">
                <a:moveTo>
                  <a:pt x="419523" y="278477"/>
                </a:moveTo>
                <a:lnTo>
                  <a:pt x="0" y="278477"/>
                </a:lnTo>
                <a:lnTo>
                  <a:pt x="0" y="244377"/>
                </a:lnTo>
                <a:lnTo>
                  <a:pt x="419523" y="244377"/>
                </a:lnTo>
                <a:lnTo>
                  <a:pt x="419523" y="278477"/>
                </a:lnTo>
                <a:close/>
              </a:path>
              <a:path w="852804" h="464820">
                <a:moveTo>
                  <a:pt x="850930" y="279510"/>
                </a:moveTo>
                <a:lnTo>
                  <a:pt x="808565" y="279510"/>
                </a:lnTo>
                <a:lnTo>
                  <a:pt x="808565" y="0"/>
                </a:lnTo>
                <a:lnTo>
                  <a:pt x="850930" y="0"/>
                </a:lnTo>
                <a:lnTo>
                  <a:pt x="850930" y="279510"/>
                </a:lnTo>
                <a:close/>
              </a:path>
              <a:path w="852804" h="464820">
                <a:moveTo>
                  <a:pt x="742433" y="70265"/>
                </a:moveTo>
                <a:lnTo>
                  <a:pt x="488239" y="70265"/>
                </a:lnTo>
                <a:lnTo>
                  <a:pt x="488239" y="35649"/>
                </a:lnTo>
                <a:lnTo>
                  <a:pt x="742433" y="35649"/>
                </a:lnTo>
                <a:lnTo>
                  <a:pt x="742433" y="70265"/>
                </a:lnTo>
                <a:close/>
              </a:path>
              <a:path w="852804" h="464820">
                <a:moveTo>
                  <a:pt x="499605" y="269693"/>
                </a:moveTo>
                <a:lnTo>
                  <a:pt x="477389" y="236111"/>
                </a:lnTo>
                <a:lnTo>
                  <a:pt x="525058" y="211497"/>
                </a:lnTo>
                <a:lnTo>
                  <a:pt x="561926" y="175985"/>
                </a:lnTo>
                <a:lnTo>
                  <a:pt x="585717" y="132433"/>
                </a:lnTo>
                <a:lnTo>
                  <a:pt x="594153" y="83698"/>
                </a:lnTo>
                <a:lnTo>
                  <a:pt x="594153" y="70265"/>
                </a:lnTo>
                <a:lnTo>
                  <a:pt x="637552" y="70265"/>
                </a:lnTo>
                <a:lnTo>
                  <a:pt x="637552" y="83698"/>
                </a:lnTo>
                <a:lnTo>
                  <a:pt x="646125" y="128687"/>
                </a:lnTo>
                <a:lnTo>
                  <a:pt x="661202" y="153963"/>
                </a:lnTo>
                <a:lnTo>
                  <a:pt x="616886" y="153963"/>
                </a:lnTo>
                <a:lnTo>
                  <a:pt x="597979" y="191372"/>
                </a:lnTo>
                <a:lnTo>
                  <a:pt x="571420" y="223840"/>
                </a:lnTo>
                <a:lnTo>
                  <a:pt x="538273" y="250303"/>
                </a:lnTo>
                <a:lnTo>
                  <a:pt x="499605" y="269693"/>
                </a:lnTo>
                <a:close/>
              </a:path>
              <a:path w="852804" h="464820">
                <a:moveTo>
                  <a:pt x="733133" y="257810"/>
                </a:moveTo>
                <a:lnTo>
                  <a:pt x="695716" y="240712"/>
                </a:lnTo>
                <a:lnTo>
                  <a:pt x="663191" y="217124"/>
                </a:lnTo>
                <a:lnTo>
                  <a:pt x="636575" y="187917"/>
                </a:lnTo>
                <a:lnTo>
                  <a:pt x="616886" y="153963"/>
                </a:lnTo>
                <a:lnTo>
                  <a:pt x="661202" y="153963"/>
                </a:lnTo>
                <a:lnTo>
                  <a:pt x="670101" y="168881"/>
                </a:lnTo>
                <a:lnTo>
                  <a:pt x="706864" y="201616"/>
                </a:lnTo>
                <a:lnTo>
                  <a:pt x="753799" y="224228"/>
                </a:lnTo>
                <a:lnTo>
                  <a:pt x="733133" y="257810"/>
                </a:lnTo>
                <a:close/>
              </a:path>
              <a:path w="852804" h="464820">
                <a:moveTo>
                  <a:pt x="696967" y="464472"/>
                </a:moveTo>
                <a:lnTo>
                  <a:pt x="632127" y="458684"/>
                </a:lnTo>
                <a:lnTo>
                  <a:pt x="583174" y="441804"/>
                </a:lnTo>
                <a:lnTo>
                  <a:pt x="552239" y="414559"/>
                </a:lnTo>
                <a:lnTo>
                  <a:pt x="541454" y="377674"/>
                </a:lnTo>
                <a:lnTo>
                  <a:pt x="552239" y="340709"/>
                </a:lnTo>
                <a:lnTo>
                  <a:pt x="583174" y="313286"/>
                </a:lnTo>
                <a:lnTo>
                  <a:pt x="632127" y="296229"/>
                </a:lnTo>
                <a:lnTo>
                  <a:pt x="696967" y="290360"/>
                </a:lnTo>
                <a:lnTo>
                  <a:pt x="761807" y="296229"/>
                </a:lnTo>
                <a:lnTo>
                  <a:pt x="810760" y="313286"/>
                </a:lnTo>
                <a:lnTo>
                  <a:pt x="822781" y="323942"/>
                </a:lnTo>
                <a:lnTo>
                  <a:pt x="696967" y="323942"/>
                </a:lnTo>
                <a:lnTo>
                  <a:pt x="649564" y="327470"/>
                </a:lnTo>
                <a:lnTo>
                  <a:pt x="613786" y="337827"/>
                </a:lnTo>
                <a:lnTo>
                  <a:pt x="591182" y="354675"/>
                </a:lnTo>
                <a:lnTo>
                  <a:pt x="583303" y="377674"/>
                </a:lnTo>
                <a:lnTo>
                  <a:pt x="591182" y="400456"/>
                </a:lnTo>
                <a:lnTo>
                  <a:pt x="613786" y="417328"/>
                </a:lnTo>
                <a:lnTo>
                  <a:pt x="649564" y="427806"/>
                </a:lnTo>
                <a:lnTo>
                  <a:pt x="696967" y="431406"/>
                </a:lnTo>
                <a:lnTo>
                  <a:pt x="822566" y="431406"/>
                </a:lnTo>
                <a:lnTo>
                  <a:pt x="810760" y="441804"/>
                </a:lnTo>
                <a:lnTo>
                  <a:pt x="761807" y="458684"/>
                </a:lnTo>
                <a:lnTo>
                  <a:pt x="696967" y="464472"/>
                </a:lnTo>
                <a:close/>
              </a:path>
              <a:path w="852804" h="464820">
                <a:moveTo>
                  <a:pt x="822566" y="431406"/>
                </a:moveTo>
                <a:lnTo>
                  <a:pt x="696967" y="431406"/>
                </a:lnTo>
                <a:lnTo>
                  <a:pt x="744290" y="427806"/>
                </a:lnTo>
                <a:lnTo>
                  <a:pt x="779890" y="417328"/>
                </a:lnTo>
                <a:lnTo>
                  <a:pt x="802316" y="400456"/>
                </a:lnTo>
                <a:lnTo>
                  <a:pt x="810115" y="377674"/>
                </a:lnTo>
                <a:lnTo>
                  <a:pt x="802316" y="354675"/>
                </a:lnTo>
                <a:lnTo>
                  <a:pt x="779890" y="337827"/>
                </a:lnTo>
                <a:lnTo>
                  <a:pt x="744290" y="327470"/>
                </a:lnTo>
                <a:lnTo>
                  <a:pt x="696967" y="323942"/>
                </a:lnTo>
                <a:lnTo>
                  <a:pt x="822781" y="323942"/>
                </a:lnTo>
                <a:lnTo>
                  <a:pt x="841695" y="340709"/>
                </a:lnTo>
                <a:lnTo>
                  <a:pt x="852480" y="377674"/>
                </a:lnTo>
                <a:lnTo>
                  <a:pt x="841695" y="414559"/>
                </a:lnTo>
                <a:lnTo>
                  <a:pt x="822566" y="4314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331388" y="3505039"/>
            <a:ext cx="2781300" cy="2781300"/>
          </a:xfrm>
          <a:custGeom>
            <a:avLst/>
            <a:gdLst/>
            <a:ahLst/>
            <a:cxnLst/>
            <a:rect l="l" t="t" r="r" b="b"/>
            <a:pathLst>
              <a:path w="2781300" h="2781300">
                <a:moveTo>
                  <a:pt x="1390413" y="2780826"/>
                </a:moveTo>
                <a:lnTo>
                  <a:pt x="1342409" y="2779998"/>
                </a:lnTo>
                <a:lnTo>
                  <a:pt x="1294450" y="2777515"/>
                </a:lnTo>
                <a:lnTo>
                  <a:pt x="1246580" y="2773375"/>
                </a:lnTo>
                <a:lnTo>
                  <a:pt x="1198843" y="2767580"/>
                </a:lnTo>
                <a:lnTo>
                  <a:pt x="1151283" y="2760128"/>
                </a:lnTo>
                <a:lnTo>
                  <a:pt x="1103945" y="2751021"/>
                </a:lnTo>
                <a:lnTo>
                  <a:pt x="1056873" y="2740259"/>
                </a:lnTo>
                <a:lnTo>
                  <a:pt x="1010112" y="2727840"/>
                </a:lnTo>
                <a:lnTo>
                  <a:pt x="963705" y="2713765"/>
                </a:lnTo>
                <a:lnTo>
                  <a:pt x="917698" y="2698035"/>
                </a:lnTo>
                <a:lnTo>
                  <a:pt x="872135" y="2680649"/>
                </a:lnTo>
                <a:lnTo>
                  <a:pt x="827060" y="2661607"/>
                </a:lnTo>
                <a:lnTo>
                  <a:pt x="782517" y="2640909"/>
                </a:lnTo>
                <a:lnTo>
                  <a:pt x="738551" y="2618556"/>
                </a:lnTo>
                <a:lnTo>
                  <a:pt x="695206" y="2594546"/>
                </a:lnTo>
                <a:lnTo>
                  <a:pt x="652741" y="2569013"/>
                </a:lnTo>
                <a:lnTo>
                  <a:pt x="611399" y="2542114"/>
                </a:lnTo>
                <a:lnTo>
                  <a:pt x="571203" y="2513888"/>
                </a:lnTo>
                <a:lnTo>
                  <a:pt x="532174" y="2484373"/>
                </a:lnTo>
                <a:lnTo>
                  <a:pt x="494336" y="2453607"/>
                </a:lnTo>
                <a:lnTo>
                  <a:pt x="457710" y="2421629"/>
                </a:lnTo>
                <a:lnTo>
                  <a:pt x="422318" y="2388477"/>
                </a:lnTo>
                <a:lnTo>
                  <a:pt x="388182" y="2354190"/>
                </a:lnTo>
                <a:lnTo>
                  <a:pt x="355325" y="2318806"/>
                </a:lnTo>
                <a:lnTo>
                  <a:pt x="323769" y="2282363"/>
                </a:lnTo>
                <a:lnTo>
                  <a:pt x="293537" y="2244901"/>
                </a:lnTo>
                <a:lnTo>
                  <a:pt x="264649" y="2206457"/>
                </a:lnTo>
                <a:lnTo>
                  <a:pt x="237129" y="2167070"/>
                </a:lnTo>
                <a:lnTo>
                  <a:pt x="210998" y="2126778"/>
                </a:lnTo>
                <a:lnTo>
                  <a:pt x="186280" y="2085620"/>
                </a:lnTo>
                <a:lnTo>
                  <a:pt x="162995" y="2043633"/>
                </a:lnTo>
                <a:lnTo>
                  <a:pt x="141166" y="2000858"/>
                </a:lnTo>
                <a:lnTo>
                  <a:pt x="120816" y="1957331"/>
                </a:lnTo>
                <a:lnTo>
                  <a:pt x="101966" y="1913091"/>
                </a:lnTo>
                <a:lnTo>
                  <a:pt x="84639" y="1868178"/>
                </a:lnTo>
                <a:lnTo>
                  <a:pt x="68857" y="1822628"/>
                </a:lnTo>
                <a:lnTo>
                  <a:pt x="54642" y="1776482"/>
                </a:lnTo>
                <a:lnTo>
                  <a:pt x="42017" y="1729776"/>
                </a:lnTo>
                <a:lnTo>
                  <a:pt x="31002" y="1682550"/>
                </a:lnTo>
                <a:lnTo>
                  <a:pt x="21622" y="1634841"/>
                </a:lnTo>
                <a:lnTo>
                  <a:pt x="13897" y="1586689"/>
                </a:lnTo>
                <a:lnTo>
                  <a:pt x="7850" y="1538132"/>
                </a:lnTo>
                <a:lnTo>
                  <a:pt x="3503" y="1489208"/>
                </a:lnTo>
                <a:lnTo>
                  <a:pt x="879" y="1439955"/>
                </a:lnTo>
                <a:lnTo>
                  <a:pt x="0" y="1390413"/>
                </a:lnTo>
                <a:lnTo>
                  <a:pt x="879" y="1340870"/>
                </a:lnTo>
                <a:lnTo>
                  <a:pt x="3503" y="1291618"/>
                </a:lnTo>
                <a:lnTo>
                  <a:pt x="7850" y="1242694"/>
                </a:lnTo>
                <a:lnTo>
                  <a:pt x="13897" y="1194136"/>
                </a:lnTo>
                <a:lnTo>
                  <a:pt x="21622" y="1145984"/>
                </a:lnTo>
                <a:lnTo>
                  <a:pt x="31002" y="1098276"/>
                </a:lnTo>
                <a:lnTo>
                  <a:pt x="42017" y="1051050"/>
                </a:lnTo>
                <a:lnTo>
                  <a:pt x="54642" y="1004344"/>
                </a:lnTo>
                <a:lnTo>
                  <a:pt x="68857" y="958197"/>
                </a:lnTo>
                <a:lnTo>
                  <a:pt x="84639" y="912648"/>
                </a:lnTo>
                <a:lnTo>
                  <a:pt x="101966" y="867734"/>
                </a:lnTo>
                <a:lnTo>
                  <a:pt x="120816" y="823495"/>
                </a:lnTo>
                <a:lnTo>
                  <a:pt x="141166" y="779968"/>
                </a:lnTo>
                <a:lnTo>
                  <a:pt x="162995" y="737192"/>
                </a:lnTo>
                <a:lnTo>
                  <a:pt x="186280" y="695206"/>
                </a:lnTo>
                <a:lnTo>
                  <a:pt x="210998" y="654048"/>
                </a:lnTo>
                <a:lnTo>
                  <a:pt x="237129" y="613756"/>
                </a:lnTo>
                <a:lnTo>
                  <a:pt x="264649" y="574369"/>
                </a:lnTo>
                <a:lnTo>
                  <a:pt x="293537" y="535925"/>
                </a:lnTo>
                <a:lnTo>
                  <a:pt x="323769" y="498462"/>
                </a:lnTo>
                <a:lnTo>
                  <a:pt x="355325" y="462020"/>
                </a:lnTo>
                <a:lnTo>
                  <a:pt x="388182" y="426636"/>
                </a:lnTo>
                <a:lnTo>
                  <a:pt x="422318" y="392349"/>
                </a:lnTo>
                <a:lnTo>
                  <a:pt x="457710" y="359197"/>
                </a:lnTo>
                <a:lnTo>
                  <a:pt x="494336" y="327219"/>
                </a:lnTo>
                <a:lnTo>
                  <a:pt x="532174" y="296453"/>
                </a:lnTo>
                <a:lnTo>
                  <a:pt x="571203" y="266938"/>
                </a:lnTo>
                <a:lnTo>
                  <a:pt x="611399" y="238712"/>
                </a:lnTo>
                <a:lnTo>
                  <a:pt x="652741" y="211813"/>
                </a:lnTo>
                <a:lnTo>
                  <a:pt x="695206" y="186280"/>
                </a:lnTo>
                <a:lnTo>
                  <a:pt x="738551" y="162270"/>
                </a:lnTo>
                <a:lnTo>
                  <a:pt x="782517" y="139917"/>
                </a:lnTo>
                <a:lnTo>
                  <a:pt x="827060" y="119219"/>
                </a:lnTo>
                <a:lnTo>
                  <a:pt x="872135" y="100177"/>
                </a:lnTo>
                <a:lnTo>
                  <a:pt x="917698" y="82791"/>
                </a:lnTo>
                <a:lnTo>
                  <a:pt x="963705" y="67060"/>
                </a:lnTo>
                <a:lnTo>
                  <a:pt x="1010112" y="52986"/>
                </a:lnTo>
                <a:lnTo>
                  <a:pt x="1056873" y="40567"/>
                </a:lnTo>
                <a:lnTo>
                  <a:pt x="1103945" y="29804"/>
                </a:lnTo>
                <a:lnTo>
                  <a:pt x="1151283" y="20697"/>
                </a:lnTo>
                <a:lnTo>
                  <a:pt x="1198843" y="13246"/>
                </a:lnTo>
                <a:lnTo>
                  <a:pt x="1246580" y="7451"/>
                </a:lnTo>
                <a:lnTo>
                  <a:pt x="1294450" y="3311"/>
                </a:lnTo>
                <a:lnTo>
                  <a:pt x="1342409" y="827"/>
                </a:lnTo>
                <a:lnTo>
                  <a:pt x="1390413" y="0"/>
                </a:lnTo>
                <a:lnTo>
                  <a:pt x="1438416" y="827"/>
                </a:lnTo>
                <a:lnTo>
                  <a:pt x="1486376" y="3311"/>
                </a:lnTo>
                <a:lnTo>
                  <a:pt x="1534246" y="7451"/>
                </a:lnTo>
                <a:lnTo>
                  <a:pt x="1581983" y="13246"/>
                </a:lnTo>
                <a:lnTo>
                  <a:pt x="1629543" y="20697"/>
                </a:lnTo>
                <a:lnTo>
                  <a:pt x="1676881" y="29804"/>
                </a:lnTo>
                <a:lnTo>
                  <a:pt x="1723953" y="40567"/>
                </a:lnTo>
                <a:lnTo>
                  <a:pt x="1770714" y="52986"/>
                </a:lnTo>
                <a:lnTo>
                  <a:pt x="1817120" y="67060"/>
                </a:lnTo>
                <a:lnTo>
                  <a:pt x="1863127" y="82791"/>
                </a:lnTo>
                <a:lnTo>
                  <a:pt x="1908691" y="100177"/>
                </a:lnTo>
                <a:lnTo>
                  <a:pt x="1953766" y="119219"/>
                </a:lnTo>
                <a:lnTo>
                  <a:pt x="1998309" y="139917"/>
                </a:lnTo>
                <a:lnTo>
                  <a:pt x="2042275" y="162270"/>
                </a:lnTo>
                <a:lnTo>
                  <a:pt x="2085620" y="186280"/>
                </a:lnTo>
                <a:lnTo>
                  <a:pt x="2128085" y="211813"/>
                </a:lnTo>
                <a:lnTo>
                  <a:pt x="2169427" y="238712"/>
                </a:lnTo>
                <a:lnTo>
                  <a:pt x="2209623" y="266938"/>
                </a:lnTo>
                <a:lnTo>
                  <a:pt x="2248651" y="296453"/>
                </a:lnTo>
                <a:lnTo>
                  <a:pt x="2286490" y="327219"/>
                </a:lnTo>
                <a:lnTo>
                  <a:pt x="2323116" y="359197"/>
                </a:lnTo>
                <a:lnTo>
                  <a:pt x="2358508" y="392349"/>
                </a:lnTo>
                <a:lnTo>
                  <a:pt x="2392644" y="426636"/>
                </a:lnTo>
                <a:lnTo>
                  <a:pt x="2425500" y="462020"/>
                </a:lnTo>
                <a:lnTo>
                  <a:pt x="2457056" y="498462"/>
                </a:lnTo>
                <a:lnTo>
                  <a:pt x="2487289" y="535925"/>
                </a:lnTo>
                <a:lnTo>
                  <a:pt x="2516177" y="574369"/>
                </a:lnTo>
                <a:lnTo>
                  <a:pt x="2543697" y="613756"/>
                </a:lnTo>
                <a:lnTo>
                  <a:pt x="2569827" y="654048"/>
                </a:lnTo>
                <a:lnTo>
                  <a:pt x="2594546" y="695206"/>
                </a:lnTo>
                <a:lnTo>
                  <a:pt x="2617831" y="737192"/>
                </a:lnTo>
                <a:lnTo>
                  <a:pt x="2639660" y="779968"/>
                </a:lnTo>
                <a:lnTo>
                  <a:pt x="2660010" y="823495"/>
                </a:lnTo>
                <a:lnTo>
                  <a:pt x="2678859" y="867734"/>
                </a:lnTo>
                <a:lnTo>
                  <a:pt x="2696186" y="912648"/>
                </a:lnTo>
                <a:lnTo>
                  <a:pt x="2711969" y="958197"/>
                </a:lnTo>
                <a:lnTo>
                  <a:pt x="2726184" y="1004344"/>
                </a:lnTo>
                <a:lnTo>
                  <a:pt x="2738809" y="1051050"/>
                </a:lnTo>
                <a:lnTo>
                  <a:pt x="2749823" y="1098276"/>
                </a:lnTo>
                <a:lnTo>
                  <a:pt x="2759204" y="1145984"/>
                </a:lnTo>
                <a:lnTo>
                  <a:pt x="2766929" y="1194136"/>
                </a:lnTo>
                <a:lnTo>
                  <a:pt x="2772976" y="1242694"/>
                </a:lnTo>
                <a:lnTo>
                  <a:pt x="2777322" y="1291618"/>
                </a:lnTo>
                <a:lnTo>
                  <a:pt x="2779947" y="1340870"/>
                </a:lnTo>
                <a:lnTo>
                  <a:pt x="2780826" y="1390413"/>
                </a:lnTo>
                <a:lnTo>
                  <a:pt x="2779947" y="1439955"/>
                </a:lnTo>
                <a:lnTo>
                  <a:pt x="2777322" y="1489208"/>
                </a:lnTo>
                <a:lnTo>
                  <a:pt x="2772976" y="1538132"/>
                </a:lnTo>
                <a:lnTo>
                  <a:pt x="2766929" y="1586689"/>
                </a:lnTo>
                <a:lnTo>
                  <a:pt x="2759204" y="1634841"/>
                </a:lnTo>
                <a:lnTo>
                  <a:pt x="2749823" y="1682550"/>
                </a:lnTo>
                <a:lnTo>
                  <a:pt x="2738809" y="1729776"/>
                </a:lnTo>
                <a:lnTo>
                  <a:pt x="2726184" y="1776482"/>
                </a:lnTo>
                <a:lnTo>
                  <a:pt x="2711969" y="1822628"/>
                </a:lnTo>
                <a:lnTo>
                  <a:pt x="2696186" y="1868178"/>
                </a:lnTo>
                <a:lnTo>
                  <a:pt x="2678859" y="1913091"/>
                </a:lnTo>
                <a:lnTo>
                  <a:pt x="2660010" y="1957331"/>
                </a:lnTo>
                <a:lnTo>
                  <a:pt x="2639660" y="2000858"/>
                </a:lnTo>
                <a:lnTo>
                  <a:pt x="2617831" y="2043633"/>
                </a:lnTo>
                <a:lnTo>
                  <a:pt x="2594546" y="2085620"/>
                </a:lnTo>
                <a:lnTo>
                  <a:pt x="2569827" y="2126778"/>
                </a:lnTo>
                <a:lnTo>
                  <a:pt x="2543697" y="2167070"/>
                </a:lnTo>
                <a:lnTo>
                  <a:pt x="2516177" y="2206457"/>
                </a:lnTo>
                <a:lnTo>
                  <a:pt x="2487289" y="2244901"/>
                </a:lnTo>
                <a:lnTo>
                  <a:pt x="2457056" y="2282363"/>
                </a:lnTo>
                <a:lnTo>
                  <a:pt x="2425500" y="2318806"/>
                </a:lnTo>
                <a:lnTo>
                  <a:pt x="2392644" y="2354190"/>
                </a:lnTo>
                <a:lnTo>
                  <a:pt x="2358508" y="2388477"/>
                </a:lnTo>
                <a:lnTo>
                  <a:pt x="2323116" y="2421629"/>
                </a:lnTo>
                <a:lnTo>
                  <a:pt x="2286490" y="2453607"/>
                </a:lnTo>
                <a:lnTo>
                  <a:pt x="2248651" y="2484373"/>
                </a:lnTo>
                <a:lnTo>
                  <a:pt x="2209623" y="2513888"/>
                </a:lnTo>
                <a:lnTo>
                  <a:pt x="2169427" y="2542114"/>
                </a:lnTo>
                <a:lnTo>
                  <a:pt x="2128085" y="2569013"/>
                </a:lnTo>
                <a:lnTo>
                  <a:pt x="2085620" y="2594546"/>
                </a:lnTo>
                <a:lnTo>
                  <a:pt x="2042275" y="2618556"/>
                </a:lnTo>
                <a:lnTo>
                  <a:pt x="1998309" y="2640909"/>
                </a:lnTo>
                <a:lnTo>
                  <a:pt x="1953766" y="2661607"/>
                </a:lnTo>
                <a:lnTo>
                  <a:pt x="1908691" y="2680649"/>
                </a:lnTo>
                <a:lnTo>
                  <a:pt x="1863127" y="2698035"/>
                </a:lnTo>
                <a:lnTo>
                  <a:pt x="1817120" y="2713765"/>
                </a:lnTo>
                <a:lnTo>
                  <a:pt x="1770714" y="2727840"/>
                </a:lnTo>
                <a:lnTo>
                  <a:pt x="1723953" y="2740259"/>
                </a:lnTo>
                <a:lnTo>
                  <a:pt x="1676881" y="2751021"/>
                </a:lnTo>
                <a:lnTo>
                  <a:pt x="1629543" y="2760128"/>
                </a:lnTo>
                <a:lnTo>
                  <a:pt x="1581983" y="2767580"/>
                </a:lnTo>
                <a:lnTo>
                  <a:pt x="1534246" y="2773375"/>
                </a:lnTo>
                <a:lnTo>
                  <a:pt x="1486376" y="2777515"/>
                </a:lnTo>
                <a:lnTo>
                  <a:pt x="1438416" y="2779998"/>
                </a:lnTo>
                <a:lnTo>
                  <a:pt x="1390413" y="2780826"/>
                </a:lnTo>
                <a:close/>
              </a:path>
            </a:pathLst>
          </a:custGeom>
          <a:solidFill>
            <a:srgbClr val="3A4C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133312" y="4635375"/>
            <a:ext cx="1176655" cy="589280"/>
          </a:xfrm>
          <a:custGeom>
            <a:avLst/>
            <a:gdLst/>
            <a:ahLst/>
            <a:cxnLst/>
            <a:rect l="l" t="t" r="r" b="b"/>
            <a:pathLst>
              <a:path w="1176654" h="589279">
                <a:moveTo>
                  <a:pt x="503800" y="49151"/>
                </a:moveTo>
                <a:lnTo>
                  <a:pt x="51199" y="49151"/>
                </a:lnTo>
                <a:lnTo>
                  <a:pt x="51199" y="4095"/>
                </a:lnTo>
                <a:lnTo>
                  <a:pt x="503800" y="4095"/>
                </a:lnTo>
                <a:lnTo>
                  <a:pt x="503800" y="49151"/>
                </a:lnTo>
                <a:close/>
              </a:path>
              <a:path w="1176654" h="589279">
                <a:moveTo>
                  <a:pt x="51199" y="223911"/>
                </a:moveTo>
                <a:lnTo>
                  <a:pt x="30719" y="179538"/>
                </a:lnTo>
                <a:lnTo>
                  <a:pt x="83413" y="170781"/>
                </a:lnTo>
                <a:lnTo>
                  <a:pt x="132106" y="155898"/>
                </a:lnTo>
                <a:lnTo>
                  <a:pt x="174504" y="135592"/>
                </a:lnTo>
                <a:lnTo>
                  <a:pt x="208311" y="110565"/>
                </a:lnTo>
                <a:lnTo>
                  <a:pt x="231234" y="81517"/>
                </a:lnTo>
                <a:lnTo>
                  <a:pt x="240977" y="49151"/>
                </a:lnTo>
                <a:lnTo>
                  <a:pt x="313339" y="49151"/>
                </a:lnTo>
                <a:lnTo>
                  <a:pt x="323130" y="81517"/>
                </a:lnTo>
                <a:lnTo>
                  <a:pt x="338601" y="101033"/>
                </a:lnTo>
                <a:lnTo>
                  <a:pt x="277158" y="101033"/>
                </a:lnTo>
                <a:lnTo>
                  <a:pt x="250185" y="138388"/>
                </a:lnTo>
                <a:lnTo>
                  <a:pt x="211776" y="169845"/>
                </a:lnTo>
                <a:lnTo>
                  <a:pt x="164258" y="194912"/>
                </a:lnTo>
                <a:lnTo>
                  <a:pt x="109956" y="213098"/>
                </a:lnTo>
                <a:lnTo>
                  <a:pt x="51199" y="223911"/>
                </a:lnTo>
                <a:close/>
              </a:path>
              <a:path w="1176654" h="589279">
                <a:moveTo>
                  <a:pt x="503800" y="223911"/>
                </a:moveTo>
                <a:lnTo>
                  <a:pt x="444709" y="213098"/>
                </a:lnTo>
                <a:lnTo>
                  <a:pt x="390206" y="194912"/>
                </a:lnTo>
                <a:lnTo>
                  <a:pt x="342584" y="169845"/>
                </a:lnTo>
                <a:lnTo>
                  <a:pt x="304137" y="138388"/>
                </a:lnTo>
                <a:lnTo>
                  <a:pt x="277158" y="101033"/>
                </a:lnTo>
                <a:lnTo>
                  <a:pt x="338601" y="101033"/>
                </a:lnTo>
                <a:lnTo>
                  <a:pt x="346157" y="110565"/>
                </a:lnTo>
                <a:lnTo>
                  <a:pt x="380069" y="135592"/>
                </a:lnTo>
                <a:lnTo>
                  <a:pt x="422513" y="155898"/>
                </a:lnTo>
                <a:lnTo>
                  <a:pt x="471140" y="170781"/>
                </a:lnTo>
                <a:lnTo>
                  <a:pt x="523597" y="179538"/>
                </a:lnTo>
                <a:lnTo>
                  <a:pt x="503800" y="223911"/>
                </a:lnTo>
                <a:close/>
              </a:path>
              <a:path w="1176654" h="589279">
                <a:moveTo>
                  <a:pt x="304464" y="281254"/>
                </a:moveTo>
                <a:lnTo>
                  <a:pt x="248487" y="281254"/>
                </a:lnTo>
                <a:lnTo>
                  <a:pt x="248487" y="193191"/>
                </a:lnTo>
                <a:lnTo>
                  <a:pt x="304464" y="193191"/>
                </a:lnTo>
                <a:lnTo>
                  <a:pt x="304464" y="281254"/>
                </a:lnTo>
                <a:close/>
              </a:path>
              <a:path w="1176654" h="589279">
                <a:moveTo>
                  <a:pt x="553634" y="326309"/>
                </a:moveTo>
                <a:lnTo>
                  <a:pt x="0" y="326309"/>
                </a:lnTo>
                <a:lnTo>
                  <a:pt x="0" y="281254"/>
                </a:lnTo>
                <a:lnTo>
                  <a:pt x="553634" y="281254"/>
                </a:lnTo>
                <a:lnTo>
                  <a:pt x="553634" y="326309"/>
                </a:lnTo>
                <a:close/>
              </a:path>
              <a:path w="1176654" h="589279">
                <a:moveTo>
                  <a:pt x="276475" y="587767"/>
                </a:moveTo>
                <a:lnTo>
                  <a:pt x="215441" y="584670"/>
                </a:lnTo>
                <a:lnTo>
                  <a:pt x="163888" y="575504"/>
                </a:lnTo>
                <a:lnTo>
                  <a:pt x="122536" y="560461"/>
                </a:lnTo>
                <a:lnTo>
                  <a:pt x="73322" y="513496"/>
                </a:lnTo>
                <a:lnTo>
                  <a:pt x="66900" y="481955"/>
                </a:lnTo>
                <a:lnTo>
                  <a:pt x="73322" y="450702"/>
                </a:lnTo>
                <a:lnTo>
                  <a:pt x="122536" y="404047"/>
                </a:lnTo>
                <a:lnTo>
                  <a:pt x="163888" y="389063"/>
                </a:lnTo>
                <a:lnTo>
                  <a:pt x="215441" y="379920"/>
                </a:lnTo>
                <a:lnTo>
                  <a:pt x="276475" y="376826"/>
                </a:lnTo>
                <a:lnTo>
                  <a:pt x="337510" y="379920"/>
                </a:lnTo>
                <a:lnTo>
                  <a:pt x="389063" y="389063"/>
                </a:lnTo>
                <a:lnTo>
                  <a:pt x="430415" y="404047"/>
                </a:lnTo>
                <a:lnTo>
                  <a:pt x="453716" y="419833"/>
                </a:lnTo>
                <a:lnTo>
                  <a:pt x="276475" y="419833"/>
                </a:lnTo>
                <a:lnTo>
                  <a:pt x="211687" y="423972"/>
                </a:lnTo>
                <a:lnTo>
                  <a:pt x="163666" y="436047"/>
                </a:lnTo>
                <a:lnTo>
                  <a:pt x="133822" y="455545"/>
                </a:lnTo>
                <a:lnTo>
                  <a:pt x="123560" y="481955"/>
                </a:lnTo>
                <a:lnTo>
                  <a:pt x="133822" y="508760"/>
                </a:lnTo>
                <a:lnTo>
                  <a:pt x="163666" y="528461"/>
                </a:lnTo>
                <a:lnTo>
                  <a:pt x="211687" y="540610"/>
                </a:lnTo>
                <a:lnTo>
                  <a:pt x="276475" y="544760"/>
                </a:lnTo>
                <a:lnTo>
                  <a:pt x="453459" y="544760"/>
                </a:lnTo>
                <a:lnTo>
                  <a:pt x="430415" y="560461"/>
                </a:lnTo>
                <a:lnTo>
                  <a:pt x="389063" y="575504"/>
                </a:lnTo>
                <a:lnTo>
                  <a:pt x="337510" y="584670"/>
                </a:lnTo>
                <a:lnTo>
                  <a:pt x="276475" y="587767"/>
                </a:lnTo>
                <a:close/>
              </a:path>
              <a:path w="1176654" h="589279">
                <a:moveTo>
                  <a:pt x="453459" y="544760"/>
                </a:moveTo>
                <a:lnTo>
                  <a:pt x="276475" y="544760"/>
                </a:lnTo>
                <a:lnTo>
                  <a:pt x="340976" y="540610"/>
                </a:lnTo>
                <a:lnTo>
                  <a:pt x="389029" y="528461"/>
                </a:lnTo>
                <a:lnTo>
                  <a:pt x="419033" y="508760"/>
                </a:lnTo>
                <a:lnTo>
                  <a:pt x="429391" y="481955"/>
                </a:lnTo>
                <a:lnTo>
                  <a:pt x="419033" y="455545"/>
                </a:lnTo>
                <a:lnTo>
                  <a:pt x="389029" y="436047"/>
                </a:lnTo>
                <a:lnTo>
                  <a:pt x="340976" y="423972"/>
                </a:lnTo>
                <a:lnTo>
                  <a:pt x="276475" y="419833"/>
                </a:lnTo>
                <a:lnTo>
                  <a:pt x="453716" y="419833"/>
                </a:lnTo>
                <a:lnTo>
                  <a:pt x="460843" y="424663"/>
                </a:lnTo>
                <a:lnTo>
                  <a:pt x="479629" y="450702"/>
                </a:lnTo>
                <a:lnTo>
                  <a:pt x="486051" y="481955"/>
                </a:lnTo>
                <a:lnTo>
                  <a:pt x="479629" y="513496"/>
                </a:lnTo>
                <a:lnTo>
                  <a:pt x="460843" y="539728"/>
                </a:lnTo>
                <a:lnTo>
                  <a:pt x="453459" y="544760"/>
                </a:lnTo>
                <a:close/>
              </a:path>
              <a:path w="1176654" h="589279">
                <a:moveTo>
                  <a:pt x="1122970" y="277841"/>
                </a:moveTo>
                <a:lnTo>
                  <a:pt x="688800" y="277841"/>
                </a:lnTo>
                <a:lnTo>
                  <a:pt x="688800" y="115368"/>
                </a:lnTo>
                <a:lnTo>
                  <a:pt x="1052656" y="115368"/>
                </a:lnTo>
                <a:lnTo>
                  <a:pt x="1052656" y="45055"/>
                </a:lnTo>
                <a:lnTo>
                  <a:pt x="686752" y="45055"/>
                </a:lnTo>
                <a:lnTo>
                  <a:pt x="686752" y="0"/>
                </a:lnTo>
                <a:lnTo>
                  <a:pt x="1109317" y="0"/>
                </a:lnTo>
                <a:lnTo>
                  <a:pt x="1109317" y="157693"/>
                </a:lnTo>
                <a:lnTo>
                  <a:pt x="744778" y="157693"/>
                </a:lnTo>
                <a:lnTo>
                  <a:pt x="744778" y="232785"/>
                </a:lnTo>
                <a:lnTo>
                  <a:pt x="1122970" y="232785"/>
                </a:lnTo>
                <a:lnTo>
                  <a:pt x="1122970" y="277841"/>
                </a:lnTo>
                <a:close/>
              </a:path>
              <a:path w="1176654" h="589279">
                <a:moveTo>
                  <a:pt x="1176217" y="386383"/>
                </a:moveTo>
                <a:lnTo>
                  <a:pt x="620535" y="386383"/>
                </a:lnTo>
                <a:lnTo>
                  <a:pt x="620535" y="341328"/>
                </a:lnTo>
                <a:lnTo>
                  <a:pt x="1176217" y="341328"/>
                </a:lnTo>
                <a:lnTo>
                  <a:pt x="1176217" y="386383"/>
                </a:lnTo>
                <a:close/>
              </a:path>
              <a:path w="1176654" h="589279">
                <a:moveTo>
                  <a:pt x="821236" y="589132"/>
                </a:moveTo>
                <a:lnTo>
                  <a:pt x="765258" y="589132"/>
                </a:lnTo>
                <a:lnTo>
                  <a:pt x="765258" y="386383"/>
                </a:lnTo>
                <a:lnTo>
                  <a:pt x="821236" y="386383"/>
                </a:lnTo>
                <a:lnTo>
                  <a:pt x="821236" y="589132"/>
                </a:lnTo>
                <a:close/>
              </a:path>
              <a:path w="1176654" h="589279">
                <a:moveTo>
                  <a:pt x="1031494" y="589132"/>
                </a:moveTo>
                <a:lnTo>
                  <a:pt x="975516" y="589132"/>
                </a:lnTo>
                <a:lnTo>
                  <a:pt x="975516" y="386383"/>
                </a:lnTo>
                <a:lnTo>
                  <a:pt x="1031494" y="386383"/>
                </a:lnTo>
                <a:lnTo>
                  <a:pt x="1031494" y="5891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1973987" y="3497508"/>
            <a:ext cx="2781300" cy="2781300"/>
          </a:xfrm>
          <a:custGeom>
            <a:avLst/>
            <a:gdLst/>
            <a:ahLst/>
            <a:cxnLst/>
            <a:rect l="l" t="t" r="r" b="b"/>
            <a:pathLst>
              <a:path w="2781300" h="2781300">
                <a:moveTo>
                  <a:pt x="1390413" y="2780826"/>
                </a:moveTo>
                <a:lnTo>
                  <a:pt x="1342409" y="2779998"/>
                </a:lnTo>
                <a:lnTo>
                  <a:pt x="1294450" y="2777515"/>
                </a:lnTo>
                <a:lnTo>
                  <a:pt x="1246580" y="2773375"/>
                </a:lnTo>
                <a:lnTo>
                  <a:pt x="1198843" y="2767580"/>
                </a:lnTo>
                <a:lnTo>
                  <a:pt x="1151283" y="2760128"/>
                </a:lnTo>
                <a:lnTo>
                  <a:pt x="1103945" y="2751021"/>
                </a:lnTo>
                <a:lnTo>
                  <a:pt x="1056873" y="2740259"/>
                </a:lnTo>
                <a:lnTo>
                  <a:pt x="1010112" y="2727840"/>
                </a:lnTo>
                <a:lnTo>
                  <a:pt x="963705" y="2713765"/>
                </a:lnTo>
                <a:lnTo>
                  <a:pt x="917698" y="2698035"/>
                </a:lnTo>
                <a:lnTo>
                  <a:pt x="872135" y="2680649"/>
                </a:lnTo>
                <a:lnTo>
                  <a:pt x="827060" y="2661607"/>
                </a:lnTo>
                <a:lnTo>
                  <a:pt x="782517" y="2640909"/>
                </a:lnTo>
                <a:lnTo>
                  <a:pt x="738551" y="2618556"/>
                </a:lnTo>
                <a:lnTo>
                  <a:pt x="695206" y="2594546"/>
                </a:lnTo>
                <a:lnTo>
                  <a:pt x="652741" y="2569013"/>
                </a:lnTo>
                <a:lnTo>
                  <a:pt x="611399" y="2542114"/>
                </a:lnTo>
                <a:lnTo>
                  <a:pt x="571203" y="2513888"/>
                </a:lnTo>
                <a:lnTo>
                  <a:pt x="532174" y="2484373"/>
                </a:lnTo>
                <a:lnTo>
                  <a:pt x="494336" y="2453607"/>
                </a:lnTo>
                <a:lnTo>
                  <a:pt x="457710" y="2421629"/>
                </a:lnTo>
                <a:lnTo>
                  <a:pt x="422318" y="2388477"/>
                </a:lnTo>
                <a:lnTo>
                  <a:pt x="388182" y="2354190"/>
                </a:lnTo>
                <a:lnTo>
                  <a:pt x="355325" y="2318806"/>
                </a:lnTo>
                <a:lnTo>
                  <a:pt x="323769" y="2282363"/>
                </a:lnTo>
                <a:lnTo>
                  <a:pt x="293537" y="2244901"/>
                </a:lnTo>
                <a:lnTo>
                  <a:pt x="264649" y="2206457"/>
                </a:lnTo>
                <a:lnTo>
                  <a:pt x="237129" y="2167070"/>
                </a:lnTo>
                <a:lnTo>
                  <a:pt x="210998" y="2126778"/>
                </a:lnTo>
                <a:lnTo>
                  <a:pt x="186280" y="2085620"/>
                </a:lnTo>
                <a:lnTo>
                  <a:pt x="162995" y="2043633"/>
                </a:lnTo>
                <a:lnTo>
                  <a:pt x="141166" y="2000858"/>
                </a:lnTo>
                <a:lnTo>
                  <a:pt x="120816" y="1957331"/>
                </a:lnTo>
                <a:lnTo>
                  <a:pt x="101966" y="1913091"/>
                </a:lnTo>
                <a:lnTo>
                  <a:pt x="84639" y="1868178"/>
                </a:lnTo>
                <a:lnTo>
                  <a:pt x="68857" y="1822628"/>
                </a:lnTo>
                <a:lnTo>
                  <a:pt x="54642" y="1776482"/>
                </a:lnTo>
                <a:lnTo>
                  <a:pt x="42017" y="1729776"/>
                </a:lnTo>
                <a:lnTo>
                  <a:pt x="31002" y="1682550"/>
                </a:lnTo>
                <a:lnTo>
                  <a:pt x="21622" y="1634841"/>
                </a:lnTo>
                <a:lnTo>
                  <a:pt x="13897" y="1586689"/>
                </a:lnTo>
                <a:lnTo>
                  <a:pt x="7850" y="1538132"/>
                </a:lnTo>
                <a:lnTo>
                  <a:pt x="3503" y="1489208"/>
                </a:lnTo>
                <a:lnTo>
                  <a:pt x="879" y="1439955"/>
                </a:lnTo>
                <a:lnTo>
                  <a:pt x="0" y="1390413"/>
                </a:lnTo>
                <a:lnTo>
                  <a:pt x="879" y="1340870"/>
                </a:lnTo>
                <a:lnTo>
                  <a:pt x="3503" y="1291618"/>
                </a:lnTo>
                <a:lnTo>
                  <a:pt x="7850" y="1242694"/>
                </a:lnTo>
                <a:lnTo>
                  <a:pt x="13897" y="1194136"/>
                </a:lnTo>
                <a:lnTo>
                  <a:pt x="21622" y="1145984"/>
                </a:lnTo>
                <a:lnTo>
                  <a:pt x="31002" y="1098276"/>
                </a:lnTo>
                <a:lnTo>
                  <a:pt x="42017" y="1051050"/>
                </a:lnTo>
                <a:lnTo>
                  <a:pt x="54642" y="1004344"/>
                </a:lnTo>
                <a:lnTo>
                  <a:pt x="68857" y="958197"/>
                </a:lnTo>
                <a:lnTo>
                  <a:pt x="84639" y="912648"/>
                </a:lnTo>
                <a:lnTo>
                  <a:pt x="101966" y="867734"/>
                </a:lnTo>
                <a:lnTo>
                  <a:pt x="120816" y="823495"/>
                </a:lnTo>
                <a:lnTo>
                  <a:pt x="141166" y="779968"/>
                </a:lnTo>
                <a:lnTo>
                  <a:pt x="162995" y="737192"/>
                </a:lnTo>
                <a:lnTo>
                  <a:pt x="186280" y="695206"/>
                </a:lnTo>
                <a:lnTo>
                  <a:pt x="210998" y="654048"/>
                </a:lnTo>
                <a:lnTo>
                  <a:pt x="237129" y="613756"/>
                </a:lnTo>
                <a:lnTo>
                  <a:pt x="264649" y="574369"/>
                </a:lnTo>
                <a:lnTo>
                  <a:pt x="293537" y="535925"/>
                </a:lnTo>
                <a:lnTo>
                  <a:pt x="323769" y="498462"/>
                </a:lnTo>
                <a:lnTo>
                  <a:pt x="355325" y="462020"/>
                </a:lnTo>
                <a:lnTo>
                  <a:pt x="388182" y="426636"/>
                </a:lnTo>
                <a:lnTo>
                  <a:pt x="422318" y="392349"/>
                </a:lnTo>
                <a:lnTo>
                  <a:pt x="457710" y="359197"/>
                </a:lnTo>
                <a:lnTo>
                  <a:pt x="494336" y="327219"/>
                </a:lnTo>
                <a:lnTo>
                  <a:pt x="532174" y="296453"/>
                </a:lnTo>
                <a:lnTo>
                  <a:pt x="571203" y="266938"/>
                </a:lnTo>
                <a:lnTo>
                  <a:pt x="611399" y="238712"/>
                </a:lnTo>
                <a:lnTo>
                  <a:pt x="652741" y="211813"/>
                </a:lnTo>
                <a:lnTo>
                  <a:pt x="695206" y="186280"/>
                </a:lnTo>
                <a:lnTo>
                  <a:pt x="738551" y="162270"/>
                </a:lnTo>
                <a:lnTo>
                  <a:pt x="782517" y="139917"/>
                </a:lnTo>
                <a:lnTo>
                  <a:pt x="827060" y="119219"/>
                </a:lnTo>
                <a:lnTo>
                  <a:pt x="872135" y="100177"/>
                </a:lnTo>
                <a:lnTo>
                  <a:pt x="917698" y="82791"/>
                </a:lnTo>
                <a:lnTo>
                  <a:pt x="963705" y="67060"/>
                </a:lnTo>
                <a:lnTo>
                  <a:pt x="1010112" y="52986"/>
                </a:lnTo>
                <a:lnTo>
                  <a:pt x="1056873" y="40567"/>
                </a:lnTo>
                <a:lnTo>
                  <a:pt x="1103945" y="29804"/>
                </a:lnTo>
                <a:lnTo>
                  <a:pt x="1151283" y="20697"/>
                </a:lnTo>
                <a:lnTo>
                  <a:pt x="1198843" y="13246"/>
                </a:lnTo>
                <a:lnTo>
                  <a:pt x="1246580" y="7451"/>
                </a:lnTo>
                <a:lnTo>
                  <a:pt x="1294450" y="3311"/>
                </a:lnTo>
                <a:lnTo>
                  <a:pt x="1342409" y="827"/>
                </a:lnTo>
                <a:lnTo>
                  <a:pt x="1390413" y="0"/>
                </a:lnTo>
                <a:lnTo>
                  <a:pt x="1438416" y="827"/>
                </a:lnTo>
                <a:lnTo>
                  <a:pt x="1486376" y="3311"/>
                </a:lnTo>
                <a:lnTo>
                  <a:pt x="1534246" y="7451"/>
                </a:lnTo>
                <a:lnTo>
                  <a:pt x="1581983" y="13246"/>
                </a:lnTo>
                <a:lnTo>
                  <a:pt x="1629543" y="20697"/>
                </a:lnTo>
                <a:lnTo>
                  <a:pt x="1676881" y="29804"/>
                </a:lnTo>
                <a:lnTo>
                  <a:pt x="1723953" y="40567"/>
                </a:lnTo>
                <a:lnTo>
                  <a:pt x="1770714" y="52986"/>
                </a:lnTo>
                <a:lnTo>
                  <a:pt x="1817120" y="67060"/>
                </a:lnTo>
                <a:lnTo>
                  <a:pt x="1863127" y="82791"/>
                </a:lnTo>
                <a:lnTo>
                  <a:pt x="1908691" y="100177"/>
                </a:lnTo>
                <a:lnTo>
                  <a:pt x="1953766" y="119219"/>
                </a:lnTo>
                <a:lnTo>
                  <a:pt x="1998309" y="139917"/>
                </a:lnTo>
                <a:lnTo>
                  <a:pt x="2042275" y="162270"/>
                </a:lnTo>
                <a:lnTo>
                  <a:pt x="2085620" y="186280"/>
                </a:lnTo>
                <a:lnTo>
                  <a:pt x="2128085" y="211813"/>
                </a:lnTo>
                <a:lnTo>
                  <a:pt x="2169427" y="238712"/>
                </a:lnTo>
                <a:lnTo>
                  <a:pt x="2209623" y="266938"/>
                </a:lnTo>
                <a:lnTo>
                  <a:pt x="2248651" y="296453"/>
                </a:lnTo>
                <a:lnTo>
                  <a:pt x="2286490" y="327219"/>
                </a:lnTo>
                <a:lnTo>
                  <a:pt x="2323116" y="359197"/>
                </a:lnTo>
                <a:lnTo>
                  <a:pt x="2358508" y="392349"/>
                </a:lnTo>
                <a:lnTo>
                  <a:pt x="2392644" y="426636"/>
                </a:lnTo>
                <a:lnTo>
                  <a:pt x="2425500" y="462020"/>
                </a:lnTo>
                <a:lnTo>
                  <a:pt x="2457056" y="498462"/>
                </a:lnTo>
                <a:lnTo>
                  <a:pt x="2487289" y="535925"/>
                </a:lnTo>
                <a:lnTo>
                  <a:pt x="2516177" y="574369"/>
                </a:lnTo>
                <a:lnTo>
                  <a:pt x="2543697" y="613756"/>
                </a:lnTo>
                <a:lnTo>
                  <a:pt x="2569827" y="654048"/>
                </a:lnTo>
                <a:lnTo>
                  <a:pt x="2594546" y="695206"/>
                </a:lnTo>
                <a:lnTo>
                  <a:pt x="2617831" y="737192"/>
                </a:lnTo>
                <a:lnTo>
                  <a:pt x="2639660" y="779968"/>
                </a:lnTo>
                <a:lnTo>
                  <a:pt x="2660010" y="823495"/>
                </a:lnTo>
                <a:lnTo>
                  <a:pt x="2678859" y="867734"/>
                </a:lnTo>
                <a:lnTo>
                  <a:pt x="2696186" y="912648"/>
                </a:lnTo>
                <a:lnTo>
                  <a:pt x="2711969" y="958197"/>
                </a:lnTo>
                <a:lnTo>
                  <a:pt x="2726184" y="1004344"/>
                </a:lnTo>
                <a:lnTo>
                  <a:pt x="2738809" y="1051050"/>
                </a:lnTo>
                <a:lnTo>
                  <a:pt x="2749823" y="1098276"/>
                </a:lnTo>
                <a:lnTo>
                  <a:pt x="2759204" y="1145984"/>
                </a:lnTo>
                <a:lnTo>
                  <a:pt x="2766929" y="1194136"/>
                </a:lnTo>
                <a:lnTo>
                  <a:pt x="2772976" y="1242694"/>
                </a:lnTo>
                <a:lnTo>
                  <a:pt x="2777322" y="1291618"/>
                </a:lnTo>
                <a:lnTo>
                  <a:pt x="2779947" y="1340870"/>
                </a:lnTo>
                <a:lnTo>
                  <a:pt x="2780826" y="1390413"/>
                </a:lnTo>
                <a:lnTo>
                  <a:pt x="2779947" y="1439955"/>
                </a:lnTo>
                <a:lnTo>
                  <a:pt x="2777322" y="1489208"/>
                </a:lnTo>
                <a:lnTo>
                  <a:pt x="2772976" y="1538132"/>
                </a:lnTo>
                <a:lnTo>
                  <a:pt x="2766929" y="1586689"/>
                </a:lnTo>
                <a:lnTo>
                  <a:pt x="2759204" y="1634841"/>
                </a:lnTo>
                <a:lnTo>
                  <a:pt x="2749823" y="1682550"/>
                </a:lnTo>
                <a:lnTo>
                  <a:pt x="2738809" y="1729776"/>
                </a:lnTo>
                <a:lnTo>
                  <a:pt x="2726184" y="1776482"/>
                </a:lnTo>
                <a:lnTo>
                  <a:pt x="2711969" y="1822628"/>
                </a:lnTo>
                <a:lnTo>
                  <a:pt x="2696186" y="1868178"/>
                </a:lnTo>
                <a:lnTo>
                  <a:pt x="2678859" y="1913091"/>
                </a:lnTo>
                <a:lnTo>
                  <a:pt x="2660010" y="1957331"/>
                </a:lnTo>
                <a:lnTo>
                  <a:pt x="2639660" y="2000858"/>
                </a:lnTo>
                <a:lnTo>
                  <a:pt x="2617831" y="2043633"/>
                </a:lnTo>
                <a:lnTo>
                  <a:pt x="2594546" y="2085620"/>
                </a:lnTo>
                <a:lnTo>
                  <a:pt x="2569827" y="2126778"/>
                </a:lnTo>
                <a:lnTo>
                  <a:pt x="2543697" y="2167070"/>
                </a:lnTo>
                <a:lnTo>
                  <a:pt x="2516177" y="2206457"/>
                </a:lnTo>
                <a:lnTo>
                  <a:pt x="2487289" y="2244901"/>
                </a:lnTo>
                <a:lnTo>
                  <a:pt x="2457056" y="2282363"/>
                </a:lnTo>
                <a:lnTo>
                  <a:pt x="2425500" y="2318806"/>
                </a:lnTo>
                <a:lnTo>
                  <a:pt x="2392644" y="2354190"/>
                </a:lnTo>
                <a:lnTo>
                  <a:pt x="2358508" y="2388477"/>
                </a:lnTo>
                <a:lnTo>
                  <a:pt x="2323116" y="2421629"/>
                </a:lnTo>
                <a:lnTo>
                  <a:pt x="2286490" y="2453607"/>
                </a:lnTo>
                <a:lnTo>
                  <a:pt x="2248651" y="2484373"/>
                </a:lnTo>
                <a:lnTo>
                  <a:pt x="2209623" y="2513888"/>
                </a:lnTo>
                <a:lnTo>
                  <a:pt x="2169427" y="2542114"/>
                </a:lnTo>
                <a:lnTo>
                  <a:pt x="2128085" y="2569013"/>
                </a:lnTo>
                <a:lnTo>
                  <a:pt x="2085620" y="2594546"/>
                </a:lnTo>
                <a:lnTo>
                  <a:pt x="2042275" y="2618556"/>
                </a:lnTo>
                <a:lnTo>
                  <a:pt x="1998309" y="2640909"/>
                </a:lnTo>
                <a:lnTo>
                  <a:pt x="1953766" y="2661607"/>
                </a:lnTo>
                <a:lnTo>
                  <a:pt x="1908691" y="2680649"/>
                </a:lnTo>
                <a:lnTo>
                  <a:pt x="1863127" y="2698035"/>
                </a:lnTo>
                <a:lnTo>
                  <a:pt x="1817120" y="2713765"/>
                </a:lnTo>
                <a:lnTo>
                  <a:pt x="1770714" y="2727840"/>
                </a:lnTo>
                <a:lnTo>
                  <a:pt x="1723953" y="2740259"/>
                </a:lnTo>
                <a:lnTo>
                  <a:pt x="1676881" y="2751021"/>
                </a:lnTo>
                <a:lnTo>
                  <a:pt x="1629543" y="2760128"/>
                </a:lnTo>
                <a:lnTo>
                  <a:pt x="1581983" y="2767580"/>
                </a:lnTo>
                <a:lnTo>
                  <a:pt x="1534246" y="2773375"/>
                </a:lnTo>
                <a:lnTo>
                  <a:pt x="1486376" y="2777515"/>
                </a:lnTo>
                <a:lnTo>
                  <a:pt x="1438416" y="2779998"/>
                </a:lnTo>
                <a:lnTo>
                  <a:pt x="1390413" y="2780826"/>
                </a:lnTo>
                <a:close/>
              </a:path>
            </a:pathLst>
          </a:custGeom>
          <a:solidFill>
            <a:srgbClr val="3A4C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2619575" y="4605419"/>
            <a:ext cx="1580515" cy="556895"/>
          </a:xfrm>
          <a:custGeom>
            <a:avLst/>
            <a:gdLst/>
            <a:ahLst/>
            <a:cxnLst/>
            <a:rect l="l" t="t" r="r" b="b"/>
            <a:pathLst>
              <a:path w="1580515" h="556895">
                <a:moveTo>
                  <a:pt x="447680" y="289346"/>
                </a:moveTo>
                <a:lnTo>
                  <a:pt x="396765" y="289346"/>
                </a:lnTo>
                <a:lnTo>
                  <a:pt x="396765" y="0"/>
                </a:lnTo>
                <a:lnTo>
                  <a:pt x="447680" y="0"/>
                </a:lnTo>
                <a:lnTo>
                  <a:pt x="447680" y="289346"/>
                </a:lnTo>
                <a:close/>
              </a:path>
              <a:path w="1580515" h="556895">
                <a:moveTo>
                  <a:pt x="313562" y="77614"/>
                </a:moveTo>
                <a:lnTo>
                  <a:pt x="14901" y="77614"/>
                </a:lnTo>
                <a:lnTo>
                  <a:pt x="14901" y="37254"/>
                </a:lnTo>
                <a:lnTo>
                  <a:pt x="313562" y="37254"/>
                </a:lnTo>
                <a:lnTo>
                  <a:pt x="313562" y="77614"/>
                </a:lnTo>
                <a:close/>
              </a:path>
              <a:path w="1580515" h="556895">
                <a:moveTo>
                  <a:pt x="4967" y="270098"/>
                </a:moveTo>
                <a:lnTo>
                  <a:pt x="0" y="227876"/>
                </a:lnTo>
                <a:lnTo>
                  <a:pt x="33839" y="227798"/>
                </a:lnTo>
                <a:lnTo>
                  <a:pt x="69542" y="227255"/>
                </a:lnTo>
                <a:lnTo>
                  <a:pt x="69542" y="77614"/>
                </a:lnTo>
                <a:lnTo>
                  <a:pt x="119215" y="77614"/>
                </a:lnTo>
                <a:lnTo>
                  <a:pt x="119215" y="226013"/>
                </a:lnTo>
                <a:lnTo>
                  <a:pt x="341834" y="226013"/>
                </a:lnTo>
                <a:lnTo>
                  <a:pt x="294969" y="255402"/>
                </a:lnTo>
                <a:lnTo>
                  <a:pt x="245106" y="260395"/>
                </a:lnTo>
                <a:lnTo>
                  <a:pt x="194667" y="264138"/>
                </a:lnTo>
                <a:lnTo>
                  <a:pt x="144543" y="266807"/>
                </a:lnTo>
                <a:lnTo>
                  <a:pt x="95624" y="268574"/>
                </a:lnTo>
                <a:lnTo>
                  <a:pt x="48802" y="269613"/>
                </a:lnTo>
                <a:lnTo>
                  <a:pt x="4967" y="270098"/>
                </a:lnTo>
                <a:close/>
              </a:path>
              <a:path w="1580515" h="556895">
                <a:moveTo>
                  <a:pt x="341834" y="226013"/>
                </a:moveTo>
                <a:lnTo>
                  <a:pt x="119215" y="226013"/>
                </a:lnTo>
                <a:lnTo>
                  <a:pt x="141675" y="225431"/>
                </a:lnTo>
                <a:lnTo>
                  <a:pt x="164309" y="224616"/>
                </a:lnTo>
                <a:lnTo>
                  <a:pt x="187060" y="223568"/>
                </a:lnTo>
                <a:lnTo>
                  <a:pt x="209869" y="222287"/>
                </a:lnTo>
                <a:lnTo>
                  <a:pt x="209869" y="77614"/>
                </a:lnTo>
                <a:lnTo>
                  <a:pt x="258921" y="77614"/>
                </a:lnTo>
                <a:lnTo>
                  <a:pt x="258921" y="219804"/>
                </a:lnTo>
                <a:lnTo>
                  <a:pt x="341420" y="219804"/>
                </a:lnTo>
                <a:lnTo>
                  <a:pt x="341834" y="226013"/>
                </a:lnTo>
                <a:close/>
              </a:path>
              <a:path w="1580515" h="556895">
                <a:moveTo>
                  <a:pt x="341420" y="219804"/>
                </a:moveTo>
                <a:lnTo>
                  <a:pt x="258921" y="219804"/>
                </a:lnTo>
                <a:lnTo>
                  <a:pt x="279761" y="218193"/>
                </a:lnTo>
                <a:lnTo>
                  <a:pt x="300367" y="216233"/>
                </a:lnTo>
                <a:lnTo>
                  <a:pt x="340882" y="211732"/>
                </a:lnTo>
                <a:lnTo>
                  <a:pt x="341420" y="219804"/>
                </a:lnTo>
                <a:close/>
              </a:path>
              <a:path w="1580515" h="556895">
                <a:moveTo>
                  <a:pt x="468791" y="550752"/>
                </a:moveTo>
                <a:lnTo>
                  <a:pt x="85686" y="550752"/>
                </a:lnTo>
                <a:lnTo>
                  <a:pt x="85686" y="411667"/>
                </a:lnTo>
                <a:lnTo>
                  <a:pt x="397386" y="411667"/>
                </a:lnTo>
                <a:lnTo>
                  <a:pt x="397386" y="355784"/>
                </a:lnTo>
                <a:lnTo>
                  <a:pt x="83823" y="355784"/>
                </a:lnTo>
                <a:lnTo>
                  <a:pt x="83823" y="316046"/>
                </a:lnTo>
                <a:lnTo>
                  <a:pt x="447680" y="316046"/>
                </a:lnTo>
                <a:lnTo>
                  <a:pt x="447680" y="449542"/>
                </a:lnTo>
                <a:lnTo>
                  <a:pt x="135980" y="449542"/>
                </a:lnTo>
                <a:lnTo>
                  <a:pt x="135980" y="510392"/>
                </a:lnTo>
                <a:lnTo>
                  <a:pt x="468791" y="510392"/>
                </a:lnTo>
                <a:lnTo>
                  <a:pt x="468791" y="550752"/>
                </a:lnTo>
                <a:close/>
              </a:path>
              <a:path w="1580515" h="556895">
                <a:moveTo>
                  <a:pt x="729575" y="443333"/>
                </a:moveTo>
                <a:lnTo>
                  <a:pt x="678660" y="443333"/>
                </a:lnTo>
                <a:lnTo>
                  <a:pt x="678660" y="293072"/>
                </a:lnTo>
                <a:lnTo>
                  <a:pt x="647372" y="271980"/>
                </a:lnTo>
                <a:lnTo>
                  <a:pt x="623942" y="245416"/>
                </a:lnTo>
                <a:lnTo>
                  <a:pt x="609244" y="213963"/>
                </a:lnTo>
                <a:lnTo>
                  <a:pt x="604150" y="178202"/>
                </a:lnTo>
                <a:lnTo>
                  <a:pt x="610952" y="137440"/>
                </a:lnTo>
                <a:lnTo>
                  <a:pt x="630413" y="102543"/>
                </a:lnTo>
                <a:lnTo>
                  <a:pt x="661120" y="74199"/>
                </a:lnTo>
                <a:lnTo>
                  <a:pt x="701657" y="53099"/>
                </a:lnTo>
                <a:lnTo>
                  <a:pt x="750612" y="39934"/>
                </a:lnTo>
                <a:lnTo>
                  <a:pt x="806569" y="35392"/>
                </a:lnTo>
                <a:lnTo>
                  <a:pt x="862742" y="39934"/>
                </a:lnTo>
                <a:lnTo>
                  <a:pt x="911757" y="53099"/>
                </a:lnTo>
                <a:lnTo>
                  <a:pt x="952251" y="74199"/>
                </a:lnTo>
                <a:lnTo>
                  <a:pt x="953257" y="75130"/>
                </a:lnTo>
                <a:lnTo>
                  <a:pt x="806569" y="75130"/>
                </a:lnTo>
                <a:lnTo>
                  <a:pt x="744885" y="82504"/>
                </a:lnTo>
                <a:lnTo>
                  <a:pt x="696356" y="103382"/>
                </a:lnTo>
                <a:lnTo>
                  <a:pt x="664593" y="135902"/>
                </a:lnTo>
                <a:lnTo>
                  <a:pt x="653203" y="178202"/>
                </a:lnTo>
                <a:lnTo>
                  <a:pt x="664593" y="220502"/>
                </a:lnTo>
                <a:lnTo>
                  <a:pt x="696356" y="253023"/>
                </a:lnTo>
                <a:lnTo>
                  <a:pt x="744885" y="273901"/>
                </a:lnTo>
                <a:lnTo>
                  <a:pt x="806569" y="281274"/>
                </a:lnTo>
                <a:lnTo>
                  <a:pt x="952133" y="281274"/>
                </a:lnTo>
                <a:lnTo>
                  <a:pt x="935719" y="292451"/>
                </a:lnTo>
                <a:lnTo>
                  <a:pt x="935719" y="312320"/>
                </a:lnTo>
                <a:lnTo>
                  <a:pt x="729575" y="312320"/>
                </a:lnTo>
                <a:lnTo>
                  <a:pt x="729575" y="443333"/>
                </a:lnTo>
                <a:close/>
              </a:path>
              <a:path w="1580515" h="556895">
                <a:moveTo>
                  <a:pt x="952133" y="281274"/>
                </a:moveTo>
                <a:lnTo>
                  <a:pt x="806569" y="281274"/>
                </a:lnTo>
                <a:lnTo>
                  <a:pt x="868350" y="273901"/>
                </a:lnTo>
                <a:lnTo>
                  <a:pt x="917092" y="253023"/>
                </a:lnTo>
                <a:lnTo>
                  <a:pt x="949069" y="220502"/>
                </a:lnTo>
                <a:lnTo>
                  <a:pt x="960556" y="178202"/>
                </a:lnTo>
                <a:lnTo>
                  <a:pt x="949069" y="135902"/>
                </a:lnTo>
                <a:lnTo>
                  <a:pt x="917092" y="103382"/>
                </a:lnTo>
                <a:lnTo>
                  <a:pt x="868350" y="82504"/>
                </a:lnTo>
                <a:lnTo>
                  <a:pt x="806569" y="75130"/>
                </a:lnTo>
                <a:lnTo>
                  <a:pt x="953257" y="75130"/>
                </a:lnTo>
                <a:lnTo>
                  <a:pt x="982863" y="102543"/>
                </a:lnTo>
                <a:lnTo>
                  <a:pt x="1002229" y="137440"/>
                </a:lnTo>
                <a:lnTo>
                  <a:pt x="1008988" y="178202"/>
                </a:lnTo>
                <a:lnTo>
                  <a:pt x="1004001" y="213866"/>
                </a:lnTo>
                <a:lnTo>
                  <a:pt x="989584" y="245106"/>
                </a:lnTo>
                <a:lnTo>
                  <a:pt x="966552" y="271456"/>
                </a:lnTo>
                <a:lnTo>
                  <a:pt x="952133" y="281274"/>
                </a:lnTo>
                <a:close/>
              </a:path>
              <a:path w="1580515" h="556895">
                <a:moveTo>
                  <a:pt x="806569" y="321013"/>
                </a:moveTo>
                <a:lnTo>
                  <a:pt x="786244" y="320441"/>
                </a:lnTo>
                <a:lnTo>
                  <a:pt x="766442" y="318762"/>
                </a:lnTo>
                <a:lnTo>
                  <a:pt x="747456" y="316036"/>
                </a:lnTo>
                <a:lnTo>
                  <a:pt x="729575" y="312320"/>
                </a:lnTo>
                <a:lnTo>
                  <a:pt x="884804" y="312320"/>
                </a:lnTo>
                <a:lnTo>
                  <a:pt x="866555" y="316036"/>
                </a:lnTo>
                <a:lnTo>
                  <a:pt x="847317" y="318762"/>
                </a:lnTo>
                <a:lnTo>
                  <a:pt x="827263" y="320441"/>
                </a:lnTo>
                <a:lnTo>
                  <a:pt x="806569" y="321013"/>
                </a:lnTo>
                <a:close/>
              </a:path>
              <a:path w="1580515" h="556895">
                <a:moveTo>
                  <a:pt x="935719" y="443333"/>
                </a:moveTo>
                <a:lnTo>
                  <a:pt x="884804" y="443333"/>
                </a:lnTo>
                <a:lnTo>
                  <a:pt x="884804" y="312320"/>
                </a:lnTo>
                <a:lnTo>
                  <a:pt x="935719" y="312320"/>
                </a:lnTo>
                <a:lnTo>
                  <a:pt x="935719" y="443333"/>
                </a:lnTo>
                <a:close/>
              </a:path>
              <a:path w="1580515" h="556895">
                <a:moveTo>
                  <a:pt x="1060524" y="485556"/>
                </a:moveTo>
                <a:lnTo>
                  <a:pt x="554477" y="485556"/>
                </a:lnTo>
                <a:lnTo>
                  <a:pt x="554477" y="443333"/>
                </a:lnTo>
                <a:lnTo>
                  <a:pt x="1060524" y="443333"/>
                </a:lnTo>
                <a:lnTo>
                  <a:pt x="1060524" y="485556"/>
                </a:lnTo>
                <a:close/>
              </a:path>
              <a:path w="1580515" h="556895">
                <a:moveTo>
                  <a:pt x="1578988" y="329706"/>
                </a:moveTo>
                <a:lnTo>
                  <a:pt x="1527452" y="329706"/>
                </a:lnTo>
                <a:lnTo>
                  <a:pt x="1527452" y="160196"/>
                </a:lnTo>
                <a:lnTo>
                  <a:pt x="1406374" y="160196"/>
                </a:lnTo>
                <a:lnTo>
                  <a:pt x="1406374" y="118594"/>
                </a:lnTo>
                <a:lnTo>
                  <a:pt x="1527452" y="118594"/>
                </a:lnTo>
                <a:lnTo>
                  <a:pt x="1527452" y="620"/>
                </a:lnTo>
                <a:lnTo>
                  <a:pt x="1578988" y="620"/>
                </a:lnTo>
                <a:lnTo>
                  <a:pt x="1578988" y="329706"/>
                </a:lnTo>
                <a:close/>
              </a:path>
              <a:path w="1580515" h="556895">
                <a:moveTo>
                  <a:pt x="1146210" y="320392"/>
                </a:moveTo>
                <a:lnTo>
                  <a:pt x="1119511" y="278791"/>
                </a:lnTo>
                <a:lnTo>
                  <a:pt x="1167073" y="255514"/>
                </a:lnTo>
                <a:lnTo>
                  <a:pt x="1206141" y="223266"/>
                </a:lnTo>
                <a:lnTo>
                  <a:pt x="1235522" y="183656"/>
                </a:lnTo>
                <a:lnTo>
                  <a:pt x="1254026" y="138295"/>
                </a:lnTo>
                <a:lnTo>
                  <a:pt x="1260458" y="88790"/>
                </a:lnTo>
                <a:lnTo>
                  <a:pt x="1260458" y="31666"/>
                </a:lnTo>
                <a:lnTo>
                  <a:pt x="1311373" y="31666"/>
                </a:lnTo>
                <a:lnTo>
                  <a:pt x="1311373" y="86928"/>
                </a:lnTo>
                <a:lnTo>
                  <a:pt x="1317642" y="133109"/>
                </a:lnTo>
                <a:lnTo>
                  <a:pt x="1335594" y="175326"/>
                </a:lnTo>
                <a:lnTo>
                  <a:pt x="1338287" y="178823"/>
                </a:lnTo>
                <a:lnTo>
                  <a:pt x="1287158" y="178823"/>
                </a:lnTo>
                <a:lnTo>
                  <a:pt x="1264611" y="225130"/>
                </a:lnTo>
                <a:lnTo>
                  <a:pt x="1232983" y="264742"/>
                </a:lnTo>
                <a:lnTo>
                  <a:pt x="1193205" y="296788"/>
                </a:lnTo>
                <a:lnTo>
                  <a:pt x="1146210" y="320392"/>
                </a:lnTo>
                <a:close/>
              </a:path>
              <a:path w="1580515" h="556895">
                <a:moveTo>
                  <a:pt x="1419413" y="303627"/>
                </a:moveTo>
                <a:lnTo>
                  <a:pt x="1376482" y="282555"/>
                </a:lnTo>
                <a:lnTo>
                  <a:pt x="1339548" y="254264"/>
                </a:lnTo>
                <a:lnTo>
                  <a:pt x="1309482" y="219454"/>
                </a:lnTo>
                <a:lnTo>
                  <a:pt x="1287158" y="178823"/>
                </a:lnTo>
                <a:lnTo>
                  <a:pt x="1338287" y="178823"/>
                </a:lnTo>
                <a:lnTo>
                  <a:pt x="1363948" y="212149"/>
                </a:lnTo>
                <a:lnTo>
                  <a:pt x="1401421" y="242147"/>
                </a:lnTo>
                <a:lnTo>
                  <a:pt x="1446733" y="263889"/>
                </a:lnTo>
                <a:lnTo>
                  <a:pt x="1419413" y="303627"/>
                </a:lnTo>
                <a:close/>
              </a:path>
              <a:path w="1580515" h="556895">
                <a:moveTo>
                  <a:pt x="1395197" y="556340"/>
                </a:moveTo>
                <a:lnTo>
                  <a:pt x="1332018" y="551805"/>
                </a:lnTo>
                <a:lnTo>
                  <a:pt x="1280492" y="538537"/>
                </a:lnTo>
                <a:lnTo>
                  <a:pt x="1241990" y="517043"/>
                </a:lnTo>
                <a:lnTo>
                  <a:pt x="1209543" y="451405"/>
                </a:lnTo>
                <a:lnTo>
                  <a:pt x="1217883" y="414741"/>
                </a:lnTo>
                <a:lnTo>
                  <a:pt x="1241990" y="385499"/>
                </a:lnTo>
                <a:lnTo>
                  <a:pt x="1280492" y="364095"/>
                </a:lnTo>
                <a:lnTo>
                  <a:pt x="1332018" y="350946"/>
                </a:lnTo>
                <a:lnTo>
                  <a:pt x="1395197" y="346470"/>
                </a:lnTo>
                <a:lnTo>
                  <a:pt x="1458312" y="350946"/>
                </a:lnTo>
                <a:lnTo>
                  <a:pt x="1509684" y="364095"/>
                </a:lnTo>
                <a:lnTo>
                  <a:pt x="1548002" y="385499"/>
                </a:lnTo>
                <a:lnTo>
                  <a:pt x="1548584" y="386209"/>
                </a:lnTo>
                <a:lnTo>
                  <a:pt x="1395197" y="386209"/>
                </a:lnTo>
                <a:lnTo>
                  <a:pt x="1338781" y="390633"/>
                </a:lnTo>
                <a:lnTo>
                  <a:pt x="1296394" y="403439"/>
                </a:lnTo>
                <a:lnTo>
                  <a:pt x="1269724" y="423930"/>
                </a:lnTo>
                <a:lnTo>
                  <a:pt x="1260458" y="451405"/>
                </a:lnTo>
                <a:lnTo>
                  <a:pt x="1269724" y="478522"/>
                </a:lnTo>
                <a:lnTo>
                  <a:pt x="1296394" y="498828"/>
                </a:lnTo>
                <a:lnTo>
                  <a:pt x="1338781" y="511566"/>
                </a:lnTo>
                <a:lnTo>
                  <a:pt x="1395197" y="515980"/>
                </a:lnTo>
                <a:lnTo>
                  <a:pt x="1548874" y="515980"/>
                </a:lnTo>
                <a:lnTo>
                  <a:pt x="1548002" y="517043"/>
                </a:lnTo>
                <a:lnTo>
                  <a:pt x="1509684" y="538537"/>
                </a:lnTo>
                <a:lnTo>
                  <a:pt x="1458312" y="551805"/>
                </a:lnTo>
                <a:lnTo>
                  <a:pt x="1395197" y="556340"/>
                </a:lnTo>
                <a:close/>
              </a:path>
              <a:path w="1580515" h="556895">
                <a:moveTo>
                  <a:pt x="1548874" y="515980"/>
                </a:moveTo>
                <a:lnTo>
                  <a:pt x="1395197" y="515980"/>
                </a:lnTo>
                <a:lnTo>
                  <a:pt x="1451613" y="511566"/>
                </a:lnTo>
                <a:lnTo>
                  <a:pt x="1494000" y="498828"/>
                </a:lnTo>
                <a:lnTo>
                  <a:pt x="1520671" y="478522"/>
                </a:lnTo>
                <a:lnTo>
                  <a:pt x="1529936" y="451405"/>
                </a:lnTo>
                <a:lnTo>
                  <a:pt x="1520671" y="423930"/>
                </a:lnTo>
                <a:lnTo>
                  <a:pt x="1494000" y="403439"/>
                </a:lnTo>
                <a:lnTo>
                  <a:pt x="1451613" y="390633"/>
                </a:lnTo>
                <a:lnTo>
                  <a:pt x="1395197" y="386209"/>
                </a:lnTo>
                <a:lnTo>
                  <a:pt x="1548584" y="386209"/>
                </a:lnTo>
                <a:lnTo>
                  <a:pt x="1571954" y="414741"/>
                </a:lnTo>
                <a:lnTo>
                  <a:pt x="1580230" y="451405"/>
                </a:lnTo>
                <a:lnTo>
                  <a:pt x="1571954" y="487831"/>
                </a:lnTo>
                <a:lnTo>
                  <a:pt x="1548874" y="5159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745" y="9682288"/>
            <a:ext cx="18261330" cy="605155"/>
          </a:xfrm>
          <a:custGeom>
            <a:avLst/>
            <a:gdLst/>
            <a:ahLst/>
            <a:cxnLst/>
            <a:rect l="l" t="t" r="r" b="b"/>
            <a:pathLst>
              <a:path w="18261330" h="605154">
                <a:moveTo>
                  <a:pt x="18261143" y="604711"/>
                </a:moveTo>
                <a:lnTo>
                  <a:pt x="0" y="604711"/>
                </a:lnTo>
                <a:lnTo>
                  <a:pt x="564033" y="0"/>
                </a:lnTo>
                <a:lnTo>
                  <a:pt x="17659786" y="0"/>
                </a:lnTo>
                <a:lnTo>
                  <a:pt x="18261143" y="60471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733" y="0"/>
            <a:ext cx="615950" cy="10287000"/>
          </a:xfrm>
          <a:custGeom>
            <a:avLst/>
            <a:gdLst/>
            <a:ahLst/>
            <a:cxnLst/>
            <a:rect l="l" t="t" r="r" b="b"/>
            <a:pathLst>
              <a:path w="615950" h="10287000">
                <a:moveTo>
                  <a:pt x="8398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6453" y="0"/>
                </a:lnTo>
                <a:lnTo>
                  <a:pt x="615619" y="660790"/>
                </a:lnTo>
                <a:lnTo>
                  <a:pt x="615619" y="9666007"/>
                </a:lnTo>
                <a:lnTo>
                  <a:pt x="8398" y="10287000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508" y="0"/>
            <a:ext cx="18265140" cy="623570"/>
          </a:xfrm>
          <a:custGeom>
            <a:avLst/>
            <a:gdLst/>
            <a:ahLst/>
            <a:cxnLst/>
            <a:rect l="l" t="t" r="r" b="b"/>
            <a:pathLst>
              <a:path w="18265140" h="623570">
                <a:moveTo>
                  <a:pt x="17698877" y="623245"/>
                </a:moveTo>
                <a:lnTo>
                  <a:pt x="603124" y="623245"/>
                </a:lnTo>
                <a:lnTo>
                  <a:pt x="0" y="0"/>
                </a:lnTo>
                <a:lnTo>
                  <a:pt x="18264567" y="0"/>
                </a:lnTo>
                <a:lnTo>
                  <a:pt x="17698877" y="623245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671811" y="0"/>
            <a:ext cx="615950" cy="10287000"/>
          </a:xfrm>
          <a:custGeom>
            <a:avLst/>
            <a:gdLst/>
            <a:ahLst/>
            <a:cxnLst/>
            <a:rect l="l" t="t" r="r" b="b"/>
            <a:pathLst>
              <a:path w="615950" h="10287000">
                <a:moveTo>
                  <a:pt x="615619" y="10287000"/>
                </a:moveTo>
                <a:lnTo>
                  <a:pt x="607047" y="10287000"/>
                </a:lnTo>
                <a:lnTo>
                  <a:pt x="0" y="9678716"/>
                </a:lnTo>
                <a:lnTo>
                  <a:pt x="0" y="660790"/>
                </a:lnTo>
                <a:lnTo>
                  <a:pt x="609165" y="0"/>
                </a:lnTo>
                <a:lnTo>
                  <a:pt x="615619" y="0"/>
                </a:lnTo>
                <a:lnTo>
                  <a:pt x="615619" y="10287000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2" y="0"/>
            <a:ext cx="628650" cy="645795"/>
          </a:xfrm>
          <a:custGeom>
            <a:avLst/>
            <a:gdLst/>
            <a:ahLst/>
            <a:cxnLst/>
            <a:rect l="l" t="t" r="r" b="b"/>
            <a:pathLst>
              <a:path w="628650" h="645795">
                <a:moveTo>
                  <a:pt x="609899" y="645340"/>
                </a:moveTo>
                <a:lnTo>
                  <a:pt x="0" y="1776"/>
                </a:lnTo>
                <a:lnTo>
                  <a:pt x="1868" y="0"/>
                </a:lnTo>
                <a:lnTo>
                  <a:pt x="33355" y="0"/>
                </a:lnTo>
                <a:lnTo>
                  <a:pt x="628301" y="627813"/>
                </a:lnTo>
                <a:lnTo>
                  <a:pt x="609899" y="64534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53" y="9671379"/>
            <a:ext cx="631190" cy="615950"/>
          </a:xfrm>
          <a:custGeom>
            <a:avLst/>
            <a:gdLst/>
            <a:ahLst/>
            <a:cxnLst/>
            <a:rect l="l" t="t" r="r" b="b"/>
            <a:pathLst>
              <a:path w="631190" h="615950">
                <a:moveTo>
                  <a:pt x="35859" y="615620"/>
                </a:moveTo>
                <a:lnTo>
                  <a:pt x="0" y="615620"/>
                </a:lnTo>
                <a:lnTo>
                  <a:pt x="613206" y="0"/>
                </a:lnTo>
                <a:lnTo>
                  <a:pt x="631166" y="17969"/>
                </a:lnTo>
                <a:lnTo>
                  <a:pt x="35859" y="61562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665622" y="0"/>
            <a:ext cx="622935" cy="651510"/>
          </a:xfrm>
          <a:custGeom>
            <a:avLst/>
            <a:gdLst/>
            <a:ahLst/>
            <a:cxnLst/>
            <a:rect l="l" t="t" r="r" b="b"/>
            <a:pathLst>
              <a:path w="622934" h="651510">
                <a:moveTo>
                  <a:pt x="18457" y="651099"/>
                </a:moveTo>
                <a:lnTo>
                  <a:pt x="0" y="633628"/>
                </a:lnTo>
                <a:lnTo>
                  <a:pt x="597747" y="0"/>
                </a:lnTo>
                <a:lnTo>
                  <a:pt x="622378" y="0"/>
                </a:lnTo>
                <a:lnTo>
                  <a:pt x="622378" y="10925"/>
                </a:lnTo>
                <a:lnTo>
                  <a:pt x="18457" y="651099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668495" y="9673373"/>
            <a:ext cx="619760" cy="614045"/>
          </a:xfrm>
          <a:custGeom>
            <a:avLst/>
            <a:gdLst/>
            <a:ahLst/>
            <a:cxnLst/>
            <a:rect l="l" t="t" r="r" b="b"/>
            <a:pathLst>
              <a:path w="619759" h="614045">
                <a:moveTo>
                  <a:pt x="619504" y="613626"/>
                </a:moveTo>
                <a:lnTo>
                  <a:pt x="586745" y="613626"/>
                </a:lnTo>
                <a:lnTo>
                  <a:pt x="0" y="17831"/>
                </a:lnTo>
                <a:lnTo>
                  <a:pt x="18070" y="0"/>
                </a:lnTo>
                <a:lnTo>
                  <a:pt x="619504" y="610710"/>
                </a:lnTo>
                <a:lnTo>
                  <a:pt x="619504" y="613626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3137" y="632622"/>
            <a:ext cx="17084675" cy="0"/>
          </a:xfrm>
          <a:custGeom>
            <a:avLst/>
            <a:gdLst/>
            <a:ahLst/>
            <a:cxnLst/>
            <a:rect l="l" t="t" r="r" b="b"/>
            <a:pathLst>
              <a:path w="17084675" h="0">
                <a:moveTo>
                  <a:pt x="0" y="0"/>
                </a:moveTo>
                <a:lnTo>
                  <a:pt x="17084561" y="0"/>
                </a:lnTo>
              </a:path>
            </a:pathLst>
          </a:custGeom>
          <a:ln w="25426">
            <a:solidFill>
              <a:srgbClr val="2D3C7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5834" y="645335"/>
            <a:ext cx="0" cy="9030335"/>
          </a:xfrm>
          <a:custGeom>
            <a:avLst/>
            <a:gdLst/>
            <a:ahLst/>
            <a:cxnLst/>
            <a:rect l="l" t="t" r="r" b="b"/>
            <a:pathLst>
              <a:path w="0" h="9030335">
                <a:moveTo>
                  <a:pt x="0" y="0"/>
                </a:moveTo>
                <a:lnTo>
                  <a:pt x="0" y="9030185"/>
                </a:lnTo>
              </a:path>
            </a:pathLst>
          </a:custGeom>
          <a:ln w="25392">
            <a:solidFill>
              <a:srgbClr val="2D3C7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3137" y="9688234"/>
            <a:ext cx="17084675" cy="0"/>
          </a:xfrm>
          <a:custGeom>
            <a:avLst/>
            <a:gdLst/>
            <a:ahLst/>
            <a:cxnLst/>
            <a:rect l="l" t="t" r="r" b="b"/>
            <a:pathLst>
              <a:path w="17084675" h="0">
                <a:moveTo>
                  <a:pt x="0" y="0"/>
                </a:moveTo>
                <a:lnTo>
                  <a:pt x="17084561" y="0"/>
                </a:lnTo>
              </a:path>
            </a:pathLst>
          </a:custGeom>
          <a:ln w="25426">
            <a:solidFill>
              <a:srgbClr val="2D3C7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675017" y="644869"/>
            <a:ext cx="0" cy="9030970"/>
          </a:xfrm>
          <a:custGeom>
            <a:avLst/>
            <a:gdLst/>
            <a:ahLst/>
            <a:cxnLst/>
            <a:rect l="l" t="t" r="r" b="b"/>
            <a:pathLst>
              <a:path w="0" h="9030970">
                <a:moveTo>
                  <a:pt x="0" y="0"/>
                </a:moveTo>
                <a:lnTo>
                  <a:pt x="0" y="9030690"/>
                </a:lnTo>
              </a:path>
            </a:pathLst>
          </a:custGeom>
          <a:ln w="25365">
            <a:solidFill>
              <a:srgbClr val="2D3C7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24203" y="1907575"/>
            <a:ext cx="2250440" cy="446405"/>
          </a:xfrm>
          <a:custGeom>
            <a:avLst/>
            <a:gdLst/>
            <a:ahLst/>
            <a:cxnLst/>
            <a:rect l="l" t="t" r="r" b="b"/>
            <a:pathLst>
              <a:path w="2250440" h="446405">
                <a:moveTo>
                  <a:pt x="161031" y="121408"/>
                </a:moveTo>
                <a:lnTo>
                  <a:pt x="87373" y="121408"/>
                </a:lnTo>
                <a:lnTo>
                  <a:pt x="105661" y="19811"/>
                </a:lnTo>
                <a:lnTo>
                  <a:pt x="179319" y="19811"/>
                </a:lnTo>
                <a:lnTo>
                  <a:pt x="161031" y="121408"/>
                </a:lnTo>
                <a:close/>
              </a:path>
              <a:path w="2250440" h="446405">
                <a:moveTo>
                  <a:pt x="293108" y="121408"/>
                </a:moveTo>
                <a:lnTo>
                  <a:pt x="219450" y="121408"/>
                </a:lnTo>
                <a:lnTo>
                  <a:pt x="237738" y="19811"/>
                </a:lnTo>
                <a:lnTo>
                  <a:pt x="311396" y="19811"/>
                </a:lnTo>
                <a:lnTo>
                  <a:pt x="293108" y="121408"/>
                </a:lnTo>
                <a:close/>
              </a:path>
              <a:path w="2250440" h="446405">
                <a:moveTo>
                  <a:pt x="342383" y="187447"/>
                </a:moveTo>
                <a:lnTo>
                  <a:pt x="27431" y="187447"/>
                </a:lnTo>
                <a:lnTo>
                  <a:pt x="27431" y="121408"/>
                </a:lnTo>
                <a:lnTo>
                  <a:pt x="342383" y="121408"/>
                </a:lnTo>
                <a:lnTo>
                  <a:pt x="342383" y="187447"/>
                </a:lnTo>
                <a:close/>
              </a:path>
              <a:path w="2250440" h="446405">
                <a:moveTo>
                  <a:pt x="135124" y="266185"/>
                </a:moveTo>
                <a:lnTo>
                  <a:pt x="61466" y="266185"/>
                </a:lnTo>
                <a:lnTo>
                  <a:pt x="75182" y="187447"/>
                </a:lnTo>
                <a:lnTo>
                  <a:pt x="148840" y="187447"/>
                </a:lnTo>
                <a:lnTo>
                  <a:pt x="135124" y="266185"/>
                </a:lnTo>
                <a:close/>
              </a:path>
              <a:path w="2250440" h="446405">
                <a:moveTo>
                  <a:pt x="267201" y="266185"/>
                </a:moveTo>
                <a:lnTo>
                  <a:pt x="193543" y="266185"/>
                </a:lnTo>
                <a:lnTo>
                  <a:pt x="207258" y="187447"/>
                </a:lnTo>
                <a:lnTo>
                  <a:pt x="280916" y="187447"/>
                </a:lnTo>
                <a:lnTo>
                  <a:pt x="267201" y="266185"/>
                </a:lnTo>
                <a:close/>
              </a:path>
              <a:path w="2250440" h="446405">
                <a:moveTo>
                  <a:pt x="314952" y="332223"/>
                </a:moveTo>
                <a:lnTo>
                  <a:pt x="0" y="332223"/>
                </a:lnTo>
                <a:lnTo>
                  <a:pt x="0" y="266185"/>
                </a:lnTo>
                <a:lnTo>
                  <a:pt x="314952" y="266185"/>
                </a:lnTo>
                <a:lnTo>
                  <a:pt x="314952" y="332223"/>
                </a:lnTo>
                <a:close/>
              </a:path>
              <a:path w="2250440" h="446405">
                <a:moveTo>
                  <a:pt x="104645" y="433821"/>
                </a:moveTo>
                <a:lnTo>
                  <a:pt x="30987" y="433821"/>
                </a:lnTo>
                <a:lnTo>
                  <a:pt x="49274" y="332223"/>
                </a:lnTo>
                <a:lnTo>
                  <a:pt x="122932" y="332223"/>
                </a:lnTo>
                <a:lnTo>
                  <a:pt x="104645" y="433821"/>
                </a:lnTo>
                <a:close/>
              </a:path>
              <a:path w="2250440" h="446405">
                <a:moveTo>
                  <a:pt x="236722" y="433821"/>
                </a:moveTo>
                <a:lnTo>
                  <a:pt x="163063" y="433821"/>
                </a:lnTo>
                <a:lnTo>
                  <a:pt x="181351" y="332223"/>
                </a:lnTo>
                <a:lnTo>
                  <a:pt x="255009" y="332223"/>
                </a:lnTo>
                <a:lnTo>
                  <a:pt x="236722" y="433821"/>
                </a:lnTo>
                <a:close/>
              </a:path>
              <a:path w="2250440" h="446405">
                <a:moveTo>
                  <a:pt x="599425" y="176779"/>
                </a:moveTo>
                <a:lnTo>
                  <a:pt x="534930" y="173585"/>
                </a:lnTo>
                <a:lnTo>
                  <a:pt x="480312" y="163661"/>
                </a:lnTo>
                <a:lnTo>
                  <a:pt x="438128" y="146495"/>
                </a:lnTo>
                <a:lnTo>
                  <a:pt x="401309" y="88389"/>
                </a:lnTo>
                <a:lnTo>
                  <a:pt x="410941" y="55203"/>
                </a:lnTo>
                <a:lnTo>
                  <a:pt x="438128" y="30284"/>
                </a:lnTo>
                <a:lnTo>
                  <a:pt x="480312" y="13118"/>
                </a:lnTo>
                <a:lnTo>
                  <a:pt x="534930" y="3194"/>
                </a:lnTo>
                <a:lnTo>
                  <a:pt x="599425" y="0"/>
                </a:lnTo>
                <a:lnTo>
                  <a:pt x="663919" y="3194"/>
                </a:lnTo>
                <a:lnTo>
                  <a:pt x="718537" y="13118"/>
                </a:lnTo>
                <a:lnTo>
                  <a:pt x="760721" y="30284"/>
                </a:lnTo>
                <a:lnTo>
                  <a:pt x="787908" y="55203"/>
                </a:lnTo>
                <a:lnTo>
                  <a:pt x="790610" y="64514"/>
                </a:lnTo>
                <a:lnTo>
                  <a:pt x="599425" y="64514"/>
                </a:lnTo>
                <a:lnTo>
                  <a:pt x="555325" y="65958"/>
                </a:lnTo>
                <a:lnTo>
                  <a:pt x="521702" y="70356"/>
                </a:lnTo>
                <a:lnTo>
                  <a:pt x="500272" y="77801"/>
                </a:lnTo>
                <a:lnTo>
                  <a:pt x="492747" y="88389"/>
                </a:lnTo>
                <a:lnTo>
                  <a:pt x="500272" y="99192"/>
                </a:lnTo>
                <a:lnTo>
                  <a:pt x="521702" y="106613"/>
                </a:lnTo>
                <a:lnTo>
                  <a:pt x="555325" y="110892"/>
                </a:lnTo>
                <a:lnTo>
                  <a:pt x="599425" y="112265"/>
                </a:lnTo>
                <a:lnTo>
                  <a:pt x="790610" y="112265"/>
                </a:lnTo>
                <a:lnTo>
                  <a:pt x="787908" y="121575"/>
                </a:lnTo>
                <a:lnTo>
                  <a:pt x="760721" y="146495"/>
                </a:lnTo>
                <a:lnTo>
                  <a:pt x="718537" y="163661"/>
                </a:lnTo>
                <a:lnTo>
                  <a:pt x="663919" y="173585"/>
                </a:lnTo>
                <a:lnTo>
                  <a:pt x="599425" y="176779"/>
                </a:lnTo>
                <a:close/>
              </a:path>
              <a:path w="2250440" h="446405">
                <a:moveTo>
                  <a:pt x="790610" y="112265"/>
                </a:moveTo>
                <a:lnTo>
                  <a:pt x="599425" y="112265"/>
                </a:lnTo>
                <a:lnTo>
                  <a:pt x="643524" y="110892"/>
                </a:lnTo>
                <a:lnTo>
                  <a:pt x="677147" y="106613"/>
                </a:lnTo>
                <a:lnTo>
                  <a:pt x="698577" y="99192"/>
                </a:lnTo>
                <a:lnTo>
                  <a:pt x="706102" y="88389"/>
                </a:lnTo>
                <a:lnTo>
                  <a:pt x="698577" y="77801"/>
                </a:lnTo>
                <a:lnTo>
                  <a:pt x="677147" y="70356"/>
                </a:lnTo>
                <a:lnTo>
                  <a:pt x="643524" y="65958"/>
                </a:lnTo>
                <a:lnTo>
                  <a:pt x="599425" y="64514"/>
                </a:lnTo>
                <a:lnTo>
                  <a:pt x="790610" y="64514"/>
                </a:lnTo>
                <a:lnTo>
                  <a:pt x="797540" y="88389"/>
                </a:lnTo>
                <a:lnTo>
                  <a:pt x="790610" y="112265"/>
                </a:lnTo>
                <a:close/>
              </a:path>
              <a:path w="2250440" h="446405">
                <a:moveTo>
                  <a:pt x="818875" y="258565"/>
                </a:moveTo>
                <a:lnTo>
                  <a:pt x="379974" y="258565"/>
                </a:lnTo>
                <a:lnTo>
                  <a:pt x="379974" y="192527"/>
                </a:lnTo>
                <a:lnTo>
                  <a:pt x="818875" y="192527"/>
                </a:lnTo>
                <a:lnTo>
                  <a:pt x="818875" y="258565"/>
                </a:lnTo>
                <a:close/>
              </a:path>
              <a:path w="2250440" h="446405">
                <a:moveTo>
                  <a:pt x="793476" y="440932"/>
                </a:moveTo>
                <a:lnTo>
                  <a:pt x="405373" y="440932"/>
                </a:lnTo>
                <a:lnTo>
                  <a:pt x="405373" y="280916"/>
                </a:lnTo>
                <a:lnTo>
                  <a:pt x="793476" y="280916"/>
                </a:lnTo>
                <a:lnTo>
                  <a:pt x="793476" y="345431"/>
                </a:lnTo>
                <a:lnTo>
                  <a:pt x="490207" y="345431"/>
                </a:lnTo>
                <a:lnTo>
                  <a:pt x="490207" y="376418"/>
                </a:lnTo>
                <a:lnTo>
                  <a:pt x="793476" y="376418"/>
                </a:lnTo>
                <a:lnTo>
                  <a:pt x="793476" y="440932"/>
                </a:lnTo>
                <a:close/>
              </a:path>
              <a:path w="2250440" h="446405">
                <a:moveTo>
                  <a:pt x="793476" y="376418"/>
                </a:moveTo>
                <a:lnTo>
                  <a:pt x="708642" y="376418"/>
                </a:lnTo>
                <a:lnTo>
                  <a:pt x="708642" y="345431"/>
                </a:lnTo>
                <a:lnTo>
                  <a:pt x="793476" y="345431"/>
                </a:lnTo>
                <a:lnTo>
                  <a:pt x="793476" y="376418"/>
                </a:lnTo>
                <a:close/>
              </a:path>
              <a:path w="2250440" h="446405">
                <a:moveTo>
                  <a:pt x="1285207" y="249929"/>
                </a:moveTo>
                <a:lnTo>
                  <a:pt x="1199358" y="249929"/>
                </a:lnTo>
                <a:lnTo>
                  <a:pt x="1199358" y="128520"/>
                </a:lnTo>
                <a:lnTo>
                  <a:pt x="1121128" y="128520"/>
                </a:lnTo>
                <a:lnTo>
                  <a:pt x="1121128" y="51814"/>
                </a:lnTo>
                <a:lnTo>
                  <a:pt x="1199358" y="51814"/>
                </a:lnTo>
                <a:lnTo>
                  <a:pt x="1199358" y="7111"/>
                </a:lnTo>
                <a:lnTo>
                  <a:pt x="1285207" y="7111"/>
                </a:lnTo>
                <a:lnTo>
                  <a:pt x="1285207" y="249929"/>
                </a:lnTo>
                <a:close/>
              </a:path>
              <a:path w="2250440" h="446405">
                <a:moveTo>
                  <a:pt x="862562" y="247897"/>
                </a:moveTo>
                <a:lnTo>
                  <a:pt x="862562" y="170683"/>
                </a:lnTo>
                <a:lnTo>
                  <a:pt x="900299" y="159150"/>
                </a:lnTo>
                <a:lnTo>
                  <a:pt x="931721" y="135474"/>
                </a:lnTo>
                <a:lnTo>
                  <a:pt x="955755" y="101410"/>
                </a:lnTo>
                <a:lnTo>
                  <a:pt x="971328" y="58715"/>
                </a:lnTo>
                <a:lnTo>
                  <a:pt x="977367" y="9143"/>
                </a:lnTo>
                <a:lnTo>
                  <a:pt x="1063725" y="14223"/>
                </a:lnTo>
                <a:lnTo>
                  <a:pt x="1062780" y="36789"/>
                </a:lnTo>
                <a:lnTo>
                  <a:pt x="1059979" y="58736"/>
                </a:lnTo>
                <a:lnTo>
                  <a:pt x="1055367" y="80015"/>
                </a:lnTo>
                <a:lnTo>
                  <a:pt x="1048993" y="100581"/>
                </a:lnTo>
                <a:lnTo>
                  <a:pt x="1145478" y="165603"/>
                </a:lnTo>
                <a:lnTo>
                  <a:pt x="1014450" y="165603"/>
                </a:lnTo>
                <a:lnTo>
                  <a:pt x="984360" y="197892"/>
                </a:lnTo>
                <a:lnTo>
                  <a:pt x="948602" y="223133"/>
                </a:lnTo>
                <a:lnTo>
                  <a:pt x="907797" y="240182"/>
                </a:lnTo>
                <a:lnTo>
                  <a:pt x="862562" y="247897"/>
                </a:lnTo>
                <a:close/>
              </a:path>
              <a:path w="2250440" h="446405">
                <a:moveTo>
                  <a:pt x="1118588" y="238246"/>
                </a:moveTo>
                <a:lnTo>
                  <a:pt x="1014450" y="165603"/>
                </a:lnTo>
                <a:lnTo>
                  <a:pt x="1145478" y="165603"/>
                </a:lnTo>
                <a:lnTo>
                  <a:pt x="1165830" y="179319"/>
                </a:lnTo>
                <a:lnTo>
                  <a:pt x="1118588" y="238246"/>
                </a:lnTo>
                <a:close/>
              </a:path>
              <a:path w="2250440" h="446405">
                <a:moveTo>
                  <a:pt x="1091156" y="446012"/>
                </a:moveTo>
                <a:lnTo>
                  <a:pt x="1028028" y="442912"/>
                </a:lnTo>
                <a:lnTo>
                  <a:pt x="973580" y="432910"/>
                </a:lnTo>
                <a:lnTo>
                  <a:pt x="930884" y="414960"/>
                </a:lnTo>
                <a:lnTo>
                  <a:pt x="903014" y="388012"/>
                </a:lnTo>
                <a:lnTo>
                  <a:pt x="893041" y="351019"/>
                </a:lnTo>
                <a:lnTo>
                  <a:pt x="903014" y="314025"/>
                </a:lnTo>
                <a:lnTo>
                  <a:pt x="930884" y="287077"/>
                </a:lnTo>
                <a:lnTo>
                  <a:pt x="973580" y="269127"/>
                </a:lnTo>
                <a:lnTo>
                  <a:pt x="1028028" y="259126"/>
                </a:lnTo>
                <a:lnTo>
                  <a:pt x="1091156" y="256025"/>
                </a:lnTo>
                <a:lnTo>
                  <a:pt x="1154285" y="259126"/>
                </a:lnTo>
                <a:lnTo>
                  <a:pt x="1208733" y="269127"/>
                </a:lnTo>
                <a:lnTo>
                  <a:pt x="1251428" y="287077"/>
                </a:lnTo>
                <a:lnTo>
                  <a:pt x="1279298" y="314025"/>
                </a:lnTo>
                <a:lnTo>
                  <a:pt x="1281876" y="323587"/>
                </a:lnTo>
                <a:lnTo>
                  <a:pt x="1091156" y="323587"/>
                </a:lnTo>
                <a:lnTo>
                  <a:pt x="1050001" y="325159"/>
                </a:lnTo>
                <a:lnTo>
                  <a:pt x="1016419" y="330064"/>
                </a:lnTo>
                <a:lnTo>
                  <a:pt x="993789" y="338589"/>
                </a:lnTo>
                <a:lnTo>
                  <a:pt x="985495" y="351019"/>
                </a:lnTo>
                <a:lnTo>
                  <a:pt x="993789" y="363663"/>
                </a:lnTo>
                <a:lnTo>
                  <a:pt x="1016419" y="372164"/>
                </a:lnTo>
                <a:lnTo>
                  <a:pt x="1050001" y="376950"/>
                </a:lnTo>
                <a:lnTo>
                  <a:pt x="1091156" y="378450"/>
                </a:lnTo>
                <a:lnTo>
                  <a:pt x="1281876" y="378450"/>
                </a:lnTo>
                <a:lnTo>
                  <a:pt x="1279298" y="388012"/>
                </a:lnTo>
                <a:lnTo>
                  <a:pt x="1251428" y="414960"/>
                </a:lnTo>
                <a:lnTo>
                  <a:pt x="1208733" y="432910"/>
                </a:lnTo>
                <a:lnTo>
                  <a:pt x="1154285" y="442912"/>
                </a:lnTo>
                <a:lnTo>
                  <a:pt x="1091156" y="446012"/>
                </a:lnTo>
                <a:close/>
              </a:path>
              <a:path w="2250440" h="446405">
                <a:moveTo>
                  <a:pt x="1281876" y="378450"/>
                </a:moveTo>
                <a:lnTo>
                  <a:pt x="1091156" y="378450"/>
                </a:lnTo>
                <a:lnTo>
                  <a:pt x="1132311" y="376950"/>
                </a:lnTo>
                <a:lnTo>
                  <a:pt x="1165894" y="372164"/>
                </a:lnTo>
                <a:lnTo>
                  <a:pt x="1188523" y="363663"/>
                </a:lnTo>
                <a:lnTo>
                  <a:pt x="1196818" y="351019"/>
                </a:lnTo>
                <a:lnTo>
                  <a:pt x="1188523" y="338589"/>
                </a:lnTo>
                <a:lnTo>
                  <a:pt x="1165894" y="330064"/>
                </a:lnTo>
                <a:lnTo>
                  <a:pt x="1132311" y="325159"/>
                </a:lnTo>
                <a:lnTo>
                  <a:pt x="1091156" y="323587"/>
                </a:lnTo>
                <a:lnTo>
                  <a:pt x="1281876" y="323587"/>
                </a:lnTo>
                <a:lnTo>
                  <a:pt x="1289271" y="351019"/>
                </a:lnTo>
                <a:lnTo>
                  <a:pt x="1281876" y="378450"/>
                </a:lnTo>
                <a:close/>
              </a:path>
              <a:path w="2250440" h="446405">
                <a:moveTo>
                  <a:pt x="1766779" y="328159"/>
                </a:moveTo>
                <a:lnTo>
                  <a:pt x="1680930" y="328159"/>
                </a:lnTo>
                <a:lnTo>
                  <a:pt x="1680930" y="7111"/>
                </a:lnTo>
                <a:lnTo>
                  <a:pt x="1766779" y="7111"/>
                </a:lnTo>
                <a:lnTo>
                  <a:pt x="1766779" y="328159"/>
                </a:lnTo>
                <a:close/>
              </a:path>
              <a:path w="2250440" h="446405">
                <a:moveTo>
                  <a:pt x="1488402" y="267709"/>
                </a:moveTo>
                <a:lnTo>
                  <a:pt x="1440981" y="261743"/>
                </a:lnTo>
                <a:lnTo>
                  <a:pt x="1401508" y="244610"/>
                </a:lnTo>
                <a:lnTo>
                  <a:pt x="1371472" y="217455"/>
                </a:lnTo>
                <a:lnTo>
                  <a:pt x="1352359" y="181424"/>
                </a:lnTo>
                <a:lnTo>
                  <a:pt x="1345658" y="137664"/>
                </a:lnTo>
                <a:lnTo>
                  <a:pt x="1352359" y="94099"/>
                </a:lnTo>
                <a:lnTo>
                  <a:pt x="1371472" y="58093"/>
                </a:lnTo>
                <a:lnTo>
                  <a:pt x="1401508" y="30865"/>
                </a:lnTo>
                <a:lnTo>
                  <a:pt x="1440981" y="13634"/>
                </a:lnTo>
                <a:lnTo>
                  <a:pt x="1488402" y="7619"/>
                </a:lnTo>
                <a:lnTo>
                  <a:pt x="1535824" y="13634"/>
                </a:lnTo>
                <a:lnTo>
                  <a:pt x="1575297" y="30865"/>
                </a:lnTo>
                <a:lnTo>
                  <a:pt x="1605333" y="58093"/>
                </a:lnTo>
                <a:lnTo>
                  <a:pt x="1616561" y="79246"/>
                </a:lnTo>
                <a:lnTo>
                  <a:pt x="1488402" y="79246"/>
                </a:lnTo>
                <a:lnTo>
                  <a:pt x="1465503" y="83087"/>
                </a:lnTo>
                <a:lnTo>
                  <a:pt x="1447319" y="94358"/>
                </a:lnTo>
                <a:lnTo>
                  <a:pt x="1435326" y="112677"/>
                </a:lnTo>
                <a:lnTo>
                  <a:pt x="1431000" y="137664"/>
                </a:lnTo>
                <a:lnTo>
                  <a:pt x="1435326" y="162651"/>
                </a:lnTo>
                <a:lnTo>
                  <a:pt x="1447319" y="180970"/>
                </a:lnTo>
                <a:lnTo>
                  <a:pt x="1465503" y="192241"/>
                </a:lnTo>
                <a:lnTo>
                  <a:pt x="1488402" y="196083"/>
                </a:lnTo>
                <a:lnTo>
                  <a:pt x="1616670" y="196083"/>
                </a:lnTo>
                <a:lnTo>
                  <a:pt x="1605333" y="217455"/>
                </a:lnTo>
                <a:lnTo>
                  <a:pt x="1575297" y="244610"/>
                </a:lnTo>
                <a:lnTo>
                  <a:pt x="1535824" y="261743"/>
                </a:lnTo>
                <a:lnTo>
                  <a:pt x="1488402" y="267709"/>
                </a:lnTo>
                <a:close/>
              </a:path>
              <a:path w="2250440" h="446405">
                <a:moveTo>
                  <a:pt x="1616670" y="196083"/>
                </a:moveTo>
                <a:lnTo>
                  <a:pt x="1488402" y="196083"/>
                </a:lnTo>
                <a:lnTo>
                  <a:pt x="1511301" y="192241"/>
                </a:lnTo>
                <a:lnTo>
                  <a:pt x="1529486" y="180970"/>
                </a:lnTo>
                <a:lnTo>
                  <a:pt x="1541479" y="162651"/>
                </a:lnTo>
                <a:lnTo>
                  <a:pt x="1545805" y="137664"/>
                </a:lnTo>
                <a:lnTo>
                  <a:pt x="1541479" y="112677"/>
                </a:lnTo>
                <a:lnTo>
                  <a:pt x="1529486" y="94358"/>
                </a:lnTo>
                <a:lnTo>
                  <a:pt x="1511301" y="83087"/>
                </a:lnTo>
                <a:lnTo>
                  <a:pt x="1488402" y="79246"/>
                </a:lnTo>
                <a:lnTo>
                  <a:pt x="1616561" y="79246"/>
                </a:lnTo>
                <a:lnTo>
                  <a:pt x="1624445" y="94099"/>
                </a:lnTo>
                <a:lnTo>
                  <a:pt x="1631147" y="137664"/>
                </a:lnTo>
                <a:lnTo>
                  <a:pt x="1624445" y="181424"/>
                </a:lnTo>
                <a:lnTo>
                  <a:pt x="1616670" y="196083"/>
                </a:lnTo>
                <a:close/>
              </a:path>
              <a:path w="2250440" h="446405">
                <a:moveTo>
                  <a:pt x="1772875" y="440932"/>
                </a:moveTo>
                <a:lnTo>
                  <a:pt x="1383757" y="440932"/>
                </a:lnTo>
                <a:lnTo>
                  <a:pt x="1383757" y="289044"/>
                </a:lnTo>
                <a:lnTo>
                  <a:pt x="1471131" y="289044"/>
                </a:lnTo>
                <a:lnTo>
                  <a:pt x="1471131" y="363718"/>
                </a:lnTo>
                <a:lnTo>
                  <a:pt x="1772875" y="363718"/>
                </a:lnTo>
                <a:lnTo>
                  <a:pt x="1772875" y="440932"/>
                </a:lnTo>
                <a:close/>
              </a:path>
              <a:path w="2250440" h="446405">
                <a:moveTo>
                  <a:pt x="2250383" y="265169"/>
                </a:moveTo>
                <a:lnTo>
                  <a:pt x="2164533" y="265169"/>
                </a:lnTo>
                <a:lnTo>
                  <a:pt x="2164533" y="7111"/>
                </a:lnTo>
                <a:lnTo>
                  <a:pt x="2250383" y="7111"/>
                </a:lnTo>
                <a:lnTo>
                  <a:pt x="2250383" y="265169"/>
                </a:lnTo>
                <a:close/>
              </a:path>
              <a:path w="2250440" h="446405">
                <a:moveTo>
                  <a:pt x="1836374" y="259073"/>
                </a:moveTo>
                <a:lnTo>
                  <a:pt x="1836374" y="180335"/>
                </a:lnTo>
                <a:lnTo>
                  <a:pt x="1874871" y="168286"/>
                </a:lnTo>
                <a:lnTo>
                  <a:pt x="1907224" y="143191"/>
                </a:lnTo>
                <a:lnTo>
                  <a:pt x="1932164" y="107002"/>
                </a:lnTo>
                <a:lnTo>
                  <a:pt x="1948423" y="61669"/>
                </a:lnTo>
                <a:lnTo>
                  <a:pt x="1954735" y="9143"/>
                </a:lnTo>
                <a:lnTo>
                  <a:pt x="2041093" y="14223"/>
                </a:lnTo>
                <a:lnTo>
                  <a:pt x="2039965" y="38781"/>
                </a:lnTo>
                <a:lnTo>
                  <a:pt x="2036648" y="62863"/>
                </a:lnTo>
                <a:lnTo>
                  <a:pt x="2031234" y="86373"/>
                </a:lnTo>
                <a:lnTo>
                  <a:pt x="2023821" y="109217"/>
                </a:lnTo>
                <a:lnTo>
                  <a:pt x="2121307" y="174747"/>
                </a:lnTo>
                <a:lnTo>
                  <a:pt x="1987754" y="174747"/>
                </a:lnTo>
                <a:lnTo>
                  <a:pt x="1957314" y="207854"/>
                </a:lnTo>
                <a:lnTo>
                  <a:pt x="1921398" y="233864"/>
                </a:lnTo>
                <a:lnTo>
                  <a:pt x="1880815" y="251398"/>
                </a:lnTo>
                <a:lnTo>
                  <a:pt x="1836374" y="259073"/>
                </a:lnTo>
                <a:close/>
              </a:path>
              <a:path w="2250440" h="446405">
                <a:moveTo>
                  <a:pt x="2098495" y="251961"/>
                </a:moveTo>
                <a:lnTo>
                  <a:pt x="1987754" y="174747"/>
                </a:lnTo>
                <a:lnTo>
                  <a:pt x="2121307" y="174747"/>
                </a:lnTo>
                <a:lnTo>
                  <a:pt x="2146246" y="191511"/>
                </a:lnTo>
                <a:lnTo>
                  <a:pt x="2098495" y="251961"/>
                </a:lnTo>
                <a:close/>
              </a:path>
              <a:path w="2250440" h="446405">
                <a:moveTo>
                  <a:pt x="2250383" y="446012"/>
                </a:moveTo>
                <a:lnTo>
                  <a:pt x="2163009" y="446012"/>
                </a:lnTo>
                <a:lnTo>
                  <a:pt x="2163009" y="354067"/>
                </a:lnTo>
                <a:lnTo>
                  <a:pt x="1860249" y="354067"/>
                </a:lnTo>
                <a:lnTo>
                  <a:pt x="1860249" y="280408"/>
                </a:lnTo>
                <a:lnTo>
                  <a:pt x="2250383" y="280408"/>
                </a:lnTo>
                <a:lnTo>
                  <a:pt x="2250383" y="446012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073535" y="1912147"/>
            <a:ext cx="2357120" cy="441959"/>
          </a:xfrm>
          <a:custGeom>
            <a:avLst/>
            <a:gdLst/>
            <a:ahLst/>
            <a:cxnLst/>
            <a:rect l="l" t="t" r="r" b="b"/>
            <a:pathLst>
              <a:path w="2357120" h="441960">
                <a:moveTo>
                  <a:pt x="421121" y="323587"/>
                </a:moveTo>
                <a:lnTo>
                  <a:pt x="335271" y="323587"/>
                </a:lnTo>
                <a:lnTo>
                  <a:pt x="335271" y="2539"/>
                </a:lnTo>
                <a:lnTo>
                  <a:pt x="421121" y="2539"/>
                </a:lnTo>
                <a:lnTo>
                  <a:pt x="421121" y="323587"/>
                </a:lnTo>
                <a:close/>
              </a:path>
              <a:path w="2357120" h="441960">
                <a:moveTo>
                  <a:pt x="142744" y="263137"/>
                </a:moveTo>
                <a:lnTo>
                  <a:pt x="95322" y="257171"/>
                </a:lnTo>
                <a:lnTo>
                  <a:pt x="55850" y="240038"/>
                </a:lnTo>
                <a:lnTo>
                  <a:pt x="25813" y="212883"/>
                </a:lnTo>
                <a:lnTo>
                  <a:pt x="6701" y="176852"/>
                </a:lnTo>
                <a:lnTo>
                  <a:pt x="0" y="133092"/>
                </a:lnTo>
                <a:lnTo>
                  <a:pt x="6701" y="89527"/>
                </a:lnTo>
                <a:lnTo>
                  <a:pt x="25813" y="53521"/>
                </a:lnTo>
                <a:lnTo>
                  <a:pt x="55850" y="26293"/>
                </a:lnTo>
                <a:lnTo>
                  <a:pt x="95322" y="9062"/>
                </a:lnTo>
                <a:lnTo>
                  <a:pt x="142744" y="3047"/>
                </a:lnTo>
                <a:lnTo>
                  <a:pt x="190166" y="9062"/>
                </a:lnTo>
                <a:lnTo>
                  <a:pt x="229638" y="26293"/>
                </a:lnTo>
                <a:lnTo>
                  <a:pt x="259674" y="53521"/>
                </a:lnTo>
                <a:lnTo>
                  <a:pt x="270903" y="74674"/>
                </a:lnTo>
                <a:lnTo>
                  <a:pt x="142744" y="74674"/>
                </a:lnTo>
                <a:lnTo>
                  <a:pt x="119845" y="78515"/>
                </a:lnTo>
                <a:lnTo>
                  <a:pt x="101660" y="89786"/>
                </a:lnTo>
                <a:lnTo>
                  <a:pt x="89667" y="108106"/>
                </a:lnTo>
                <a:lnTo>
                  <a:pt x="85341" y="133092"/>
                </a:lnTo>
                <a:lnTo>
                  <a:pt x="89667" y="158079"/>
                </a:lnTo>
                <a:lnTo>
                  <a:pt x="101660" y="176398"/>
                </a:lnTo>
                <a:lnTo>
                  <a:pt x="119845" y="187669"/>
                </a:lnTo>
                <a:lnTo>
                  <a:pt x="142744" y="191511"/>
                </a:lnTo>
                <a:lnTo>
                  <a:pt x="271011" y="191511"/>
                </a:lnTo>
                <a:lnTo>
                  <a:pt x="259674" y="212883"/>
                </a:lnTo>
                <a:lnTo>
                  <a:pt x="229638" y="240038"/>
                </a:lnTo>
                <a:lnTo>
                  <a:pt x="190166" y="257171"/>
                </a:lnTo>
                <a:lnTo>
                  <a:pt x="142744" y="263137"/>
                </a:lnTo>
                <a:close/>
              </a:path>
              <a:path w="2357120" h="441960">
                <a:moveTo>
                  <a:pt x="271011" y="191511"/>
                </a:moveTo>
                <a:lnTo>
                  <a:pt x="142744" y="191511"/>
                </a:lnTo>
                <a:lnTo>
                  <a:pt x="165643" y="187669"/>
                </a:lnTo>
                <a:lnTo>
                  <a:pt x="183827" y="176398"/>
                </a:lnTo>
                <a:lnTo>
                  <a:pt x="195821" y="158079"/>
                </a:lnTo>
                <a:lnTo>
                  <a:pt x="200147" y="133092"/>
                </a:lnTo>
                <a:lnTo>
                  <a:pt x="195821" y="108106"/>
                </a:lnTo>
                <a:lnTo>
                  <a:pt x="183827" y="89786"/>
                </a:lnTo>
                <a:lnTo>
                  <a:pt x="165643" y="78515"/>
                </a:lnTo>
                <a:lnTo>
                  <a:pt x="142744" y="74674"/>
                </a:lnTo>
                <a:lnTo>
                  <a:pt x="270903" y="74674"/>
                </a:lnTo>
                <a:lnTo>
                  <a:pt x="278787" y="89527"/>
                </a:lnTo>
                <a:lnTo>
                  <a:pt x="285488" y="133092"/>
                </a:lnTo>
                <a:lnTo>
                  <a:pt x="278787" y="176852"/>
                </a:lnTo>
                <a:lnTo>
                  <a:pt x="271011" y="191511"/>
                </a:lnTo>
                <a:close/>
              </a:path>
              <a:path w="2357120" h="441960">
                <a:moveTo>
                  <a:pt x="427217" y="436361"/>
                </a:moveTo>
                <a:lnTo>
                  <a:pt x="38099" y="436361"/>
                </a:lnTo>
                <a:lnTo>
                  <a:pt x="38099" y="284472"/>
                </a:lnTo>
                <a:lnTo>
                  <a:pt x="125472" y="284472"/>
                </a:lnTo>
                <a:lnTo>
                  <a:pt x="125472" y="359147"/>
                </a:lnTo>
                <a:lnTo>
                  <a:pt x="427217" y="359147"/>
                </a:lnTo>
                <a:lnTo>
                  <a:pt x="427217" y="436361"/>
                </a:lnTo>
                <a:close/>
              </a:path>
              <a:path w="2357120" h="441960">
                <a:moveTo>
                  <a:pt x="896597" y="148332"/>
                </a:moveTo>
                <a:lnTo>
                  <a:pt x="810239" y="148332"/>
                </a:lnTo>
                <a:lnTo>
                  <a:pt x="810239" y="72134"/>
                </a:lnTo>
                <a:lnTo>
                  <a:pt x="510527" y="72134"/>
                </a:lnTo>
                <a:lnTo>
                  <a:pt x="510527" y="2539"/>
                </a:lnTo>
                <a:lnTo>
                  <a:pt x="896597" y="2539"/>
                </a:lnTo>
                <a:lnTo>
                  <a:pt x="896597" y="148332"/>
                </a:lnTo>
                <a:close/>
              </a:path>
              <a:path w="2357120" h="441960">
                <a:moveTo>
                  <a:pt x="714738" y="168651"/>
                </a:moveTo>
                <a:lnTo>
                  <a:pt x="628380" y="168651"/>
                </a:lnTo>
                <a:lnTo>
                  <a:pt x="628380" y="104137"/>
                </a:lnTo>
                <a:lnTo>
                  <a:pt x="714738" y="104137"/>
                </a:lnTo>
                <a:lnTo>
                  <a:pt x="714738" y="168651"/>
                </a:lnTo>
                <a:close/>
              </a:path>
              <a:path w="2357120" h="441960">
                <a:moveTo>
                  <a:pt x="924028" y="237230"/>
                </a:moveTo>
                <a:lnTo>
                  <a:pt x="485127" y="237230"/>
                </a:lnTo>
                <a:lnTo>
                  <a:pt x="485127" y="168651"/>
                </a:lnTo>
                <a:lnTo>
                  <a:pt x="924028" y="168651"/>
                </a:lnTo>
                <a:lnTo>
                  <a:pt x="924028" y="237230"/>
                </a:lnTo>
                <a:close/>
              </a:path>
              <a:path w="2357120" h="441960">
                <a:moveTo>
                  <a:pt x="704578" y="441440"/>
                </a:moveTo>
                <a:lnTo>
                  <a:pt x="639109" y="438275"/>
                </a:lnTo>
                <a:lnTo>
                  <a:pt x="584368" y="428306"/>
                </a:lnTo>
                <a:lnTo>
                  <a:pt x="542550" y="410827"/>
                </a:lnTo>
                <a:lnTo>
                  <a:pt x="506463" y="350511"/>
                </a:lnTo>
                <a:lnTo>
                  <a:pt x="515850" y="315890"/>
                </a:lnTo>
                <a:lnTo>
                  <a:pt x="542550" y="290194"/>
                </a:lnTo>
                <a:lnTo>
                  <a:pt x="584368" y="272716"/>
                </a:lnTo>
                <a:lnTo>
                  <a:pt x="639109" y="262747"/>
                </a:lnTo>
                <a:lnTo>
                  <a:pt x="704578" y="259581"/>
                </a:lnTo>
                <a:lnTo>
                  <a:pt x="770047" y="262747"/>
                </a:lnTo>
                <a:lnTo>
                  <a:pt x="824788" y="272716"/>
                </a:lnTo>
                <a:lnTo>
                  <a:pt x="866606" y="290194"/>
                </a:lnTo>
                <a:lnTo>
                  <a:pt x="893305" y="315890"/>
                </a:lnTo>
                <a:lnTo>
                  <a:pt x="895668" y="324603"/>
                </a:lnTo>
                <a:lnTo>
                  <a:pt x="704578" y="324603"/>
                </a:lnTo>
                <a:lnTo>
                  <a:pt x="661335" y="326223"/>
                </a:lnTo>
                <a:lnTo>
                  <a:pt x="627618" y="331080"/>
                </a:lnTo>
                <a:lnTo>
                  <a:pt x="605711" y="339176"/>
                </a:lnTo>
                <a:lnTo>
                  <a:pt x="597901" y="350511"/>
                </a:lnTo>
                <a:lnTo>
                  <a:pt x="605711" y="362060"/>
                </a:lnTo>
                <a:lnTo>
                  <a:pt x="627618" y="370132"/>
                </a:lnTo>
                <a:lnTo>
                  <a:pt x="661335" y="374870"/>
                </a:lnTo>
                <a:lnTo>
                  <a:pt x="704578" y="376418"/>
                </a:lnTo>
                <a:lnTo>
                  <a:pt x="895668" y="376418"/>
                </a:lnTo>
                <a:lnTo>
                  <a:pt x="893305" y="385131"/>
                </a:lnTo>
                <a:lnTo>
                  <a:pt x="866606" y="410827"/>
                </a:lnTo>
                <a:lnTo>
                  <a:pt x="824788" y="428306"/>
                </a:lnTo>
                <a:lnTo>
                  <a:pt x="770047" y="438275"/>
                </a:lnTo>
                <a:lnTo>
                  <a:pt x="704578" y="441440"/>
                </a:lnTo>
                <a:close/>
              </a:path>
              <a:path w="2357120" h="441960">
                <a:moveTo>
                  <a:pt x="895668" y="376418"/>
                </a:moveTo>
                <a:lnTo>
                  <a:pt x="704578" y="376418"/>
                </a:lnTo>
                <a:lnTo>
                  <a:pt x="747820" y="374870"/>
                </a:lnTo>
                <a:lnTo>
                  <a:pt x="781538" y="370132"/>
                </a:lnTo>
                <a:lnTo>
                  <a:pt x="803445" y="362060"/>
                </a:lnTo>
                <a:lnTo>
                  <a:pt x="811255" y="350511"/>
                </a:lnTo>
                <a:lnTo>
                  <a:pt x="803445" y="339176"/>
                </a:lnTo>
                <a:lnTo>
                  <a:pt x="781538" y="331080"/>
                </a:lnTo>
                <a:lnTo>
                  <a:pt x="747820" y="326223"/>
                </a:lnTo>
                <a:lnTo>
                  <a:pt x="704578" y="324603"/>
                </a:lnTo>
                <a:lnTo>
                  <a:pt x="895668" y="324603"/>
                </a:lnTo>
                <a:lnTo>
                  <a:pt x="902693" y="350511"/>
                </a:lnTo>
                <a:lnTo>
                  <a:pt x="895668" y="376418"/>
                </a:lnTo>
                <a:close/>
              </a:path>
              <a:path w="2357120" h="441960">
                <a:moveTo>
                  <a:pt x="1388329" y="436361"/>
                </a:moveTo>
                <a:lnTo>
                  <a:pt x="1302479" y="436361"/>
                </a:lnTo>
                <a:lnTo>
                  <a:pt x="1302479" y="2539"/>
                </a:lnTo>
                <a:lnTo>
                  <a:pt x="1388329" y="2539"/>
                </a:lnTo>
                <a:lnTo>
                  <a:pt x="1388329" y="436361"/>
                </a:lnTo>
                <a:close/>
              </a:path>
              <a:path w="2357120" h="441960">
                <a:moveTo>
                  <a:pt x="1265904" y="91437"/>
                </a:moveTo>
                <a:lnTo>
                  <a:pt x="988543" y="91437"/>
                </a:lnTo>
                <a:lnTo>
                  <a:pt x="988543" y="12699"/>
                </a:lnTo>
                <a:lnTo>
                  <a:pt x="1265904" y="12699"/>
                </a:lnTo>
                <a:lnTo>
                  <a:pt x="1265904" y="91437"/>
                </a:lnTo>
                <a:close/>
              </a:path>
              <a:path w="2357120" h="441960">
                <a:moveTo>
                  <a:pt x="976351" y="416041"/>
                </a:moveTo>
                <a:lnTo>
                  <a:pt x="976351" y="329683"/>
                </a:lnTo>
                <a:lnTo>
                  <a:pt x="1006353" y="319232"/>
                </a:lnTo>
                <a:lnTo>
                  <a:pt x="1032474" y="295686"/>
                </a:lnTo>
                <a:lnTo>
                  <a:pt x="1054137" y="260089"/>
                </a:lnTo>
                <a:lnTo>
                  <a:pt x="1070762" y="213486"/>
                </a:lnTo>
                <a:lnTo>
                  <a:pt x="1081770" y="156921"/>
                </a:lnTo>
                <a:lnTo>
                  <a:pt x="1086584" y="91437"/>
                </a:lnTo>
                <a:lnTo>
                  <a:pt x="1172942" y="91437"/>
                </a:lnTo>
                <a:lnTo>
                  <a:pt x="1171704" y="120202"/>
                </a:lnTo>
                <a:lnTo>
                  <a:pt x="1169513" y="147824"/>
                </a:lnTo>
                <a:lnTo>
                  <a:pt x="1166370" y="174303"/>
                </a:lnTo>
                <a:lnTo>
                  <a:pt x="1162274" y="199639"/>
                </a:lnTo>
                <a:lnTo>
                  <a:pt x="1235829" y="295140"/>
                </a:lnTo>
                <a:lnTo>
                  <a:pt x="1132811" y="295140"/>
                </a:lnTo>
                <a:lnTo>
                  <a:pt x="1102864" y="346534"/>
                </a:lnTo>
                <a:lnTo>
                  <a:pt x="1066201" y="384355"/>
                </a:lnTo>
                <a:lnTo>
                  <a:pt x="1023729" y="407794"/>
                </a:lnTo>
                <a:lnTo>
                  <a:pt x="976351" y="416041"/>
                </a:lnTo>
                <a:close/>
              </a:path>
              <a:path w="2357120" h="441960">
                <a:moveTo>
                  <a:pt x="1220185" y="414009"/>
                </a:moveTo>
                <a:lnTo>
                  <a:pt x="1132811" y="295140"/>
                </a:lnTo>
                <a:lnTo>
                  <a:pt x="1235829" y="295140"/>
                </a:lnTo>
                <a:lnTo>
                  <a:pt x="1288255" y="363210"/>
                </a:lnTo>
                <a:lnTo>
                  <a:pt x="1220185" y="414009"/>
                </a:lnTo>
                <a:close/>
              </a:path>
              <a:path w="2357120" h="441960">
                <a:moveTo>
                  <a:pt x="1869901" y="161539"/>
                </a:moveTo>
                <a:lnTo>
                  <a:pt x="1478751" y="161539"/>
                </a:lnTo>
                <a:lnTo>
                  <a:pt x="1478751" y="0"/>
                </a:lnTo>
                <a:lnTo>
                  <a:pt x="1564600" y="0"/>
                </a:lnTo>
                <a:lnTo>
                  <a:pt x="1564600" y="96009"/>
                </a:lnTo>
                <a:lnTo>
                  <a:pt x="1869901" y="96009"/>
                </a:lnTo>
                <a:lnTo>
                  <a:pt x="1869901" y="161539"/>
                </a:lnTo>
                <a:close/>
              </a:path>
              <a:path w="2357120" h="441960">
                <a:moveTo>
                  <a:pt x="1891236" y="251961"/>
                </a:moveTo>
                <a:lnTo>
                  <a:pt x="1452335" y="251961"/>
                </a:lnTo>
                <a:lnTo>
                  <a:pt x="1452335" y="185923"/>
                </a:lnTo>
                <a:lnTo>
                  <a:pt x="1891236" y="185923"/>
                </a:lnTo>
                <a:lnTo>
                  <a:pt x="1891236" y="251961"/>
                </a:lnTo>
                <a:close/>
              </a:path>
              <a:path w="2357120" h="441960">
                <a:moveTo>
                  <a:pt x="1671786" y="441440"/>
                </a:moveTo>
                <a:lnTo>
                  <a:pt x="1606316" y="438563"/>
                </a:lnTo>
                <a:lnTo>
                  <a:pt x="1551576" y="429395"/>
                </a:lnTo>
                <a:lnTo>
                  <a:pt x="1509758" y="413131"/>
                </a:lnTo>
                <a:lnTo>
                  <a:pt x="1473671" y="356099"/>
                </a:lnTo>
                <a:lnTo>
                  <a:pt x="1483058" y="323230"/>
                </a:lnTo>
                <a:lnTo>
                  <a:pt x="1509758" y="299066"/>
                </a:lnTo>
                <a:lnTo>
                  <a:pt x="1551576" y="282802"/>
                </a:lnTo>
                <a:lnTo>
                  <a:pt x="1606316" y="273634"/>
                </a:lnTo>
                <a:lnTo>
                  <a:pt x="1671786" y="270757"/>
                </a:lnTo>
                <a:lnTo>
                  <a:pt x="1737255" y="273634"/>
                </a:lnTo>
                <a:lnTo>
                  <a:pt x="1791996" y="282802"/>
                </a:lnTo>
                <a:lnTo>
                  <a:pt x="1833813" y="299066"/>
                </a:lnTo>
                <a:lnTo>
                  <a:pt x="1860513" y="323230"/>
                </a:lnTo>
                <a:lnTo>
                  <a:pt x="1863807" y="334763"/>
                </a:lnTo>
                <a:lnTo>
                  <a:pt x="1671786" y="334763"/>
                </a:lnTo>
                <a:lnTo>
                  <a:pt x="1628543" y="335954"/>
                </a:lnTo>
                <a:lnTo>
                  <a:pt x="1594826" y="339716"/>
                </a:lnTo>
                <a:lnTo>
                  <a:pt x="1572919" y="346336"/>
                </a:lnTo>
                <a:lnTo>
                  <a:pt x="1565108" y="356099"/>
                </a:lnTo>
                <a:lnTo>
                  <a:pt x="1572919" y="366076"/>
                </a:lnTo>
                <a:lnTo>
                  <a:pt x="1594826" y="372672"/>
                </a:lnTo>
                <a:lnTo>
                  <a:pt x="1628543" y="376315"/>
                </a:lnTo>
                <a:lnTo>
                  <a:pt x="1671786" y="377434"/>
                </a:lnTo>
                <a:lnTo>
                  <a:pt x="1863807" y="377434"/>
                </a:lnTo>
                <a:lnTo>
                  <a:pt x="1860513" y="388967"/>
                </a:lnTo>
                <a:lnTo>
                  <a:pt x="1833813" y="413131"/>
                </a:lnTo>
                <a:lnTo>
                  <a:pt x="1791996" y="429395"/>
                </a:lnTo>
                <a:lnTo>
                  <a:pt x="1737255" y="438563"/>
                </a:lnTo>
                <a:lnTo>
                  <a:pt x="1671786" y="441440"/>
                </a:lnTo>
                <a:close/>
              </a:path>
              <a:path w="2357120" h="441960">
                <a:moveTo>
                  <a:pt x="1863807" y="377434"/>
                </a:moveTo>
                <a:lnTo>
                  <a:pt x="1671786" y="377434"/>
                </a:lnTo>
                <a:lnTo>
                  <a:pt x="1715028" y="376315"/>
                </a:lnTo>
                <a:lnTo>
                  <a:pt x="1748746" y="372672"/>
                </a:lnTo>
                <a:lnTo>
                  <a:pt x="1770653" y="366076"/>
                </a:lnTo>
                <a:lnTo>
                  <a:pt x="1778463" y="356099"/>
                </a:lnTo>
                <a:lnTo>
                  <a:pt x="1770653" y="346336"/>
                </a:lnTo>
                <a:lnTo>
                  <a:pt x="1748746" y="339716"/>
                </a:lnTo>
                <a:lnTo>
                  <a:pt x="1715028" y="335954"/>
                </a:lnTo>
                <a:lnTo>
                  <a:pt x="1671786" y="334763"/>
                </a:lnTo>
                <a:lnTo>
                  <a:pt x="1863807" y="334763"/>
                </a:lnTo>
                <a:lnTo>
                  <a:pt x="1869901" y="356099"/>
                </a:lnTo>
                <a:lnTo>
                  <a:pt x="1863807" y="377434"/>
                </a:lnTo>
                <a:close/>
              </a:path>
              <a:path w="2357120" h="441960">
                <a:moveTo>
                  <a:pt x="2356553" y="436361"/>
                </a:moveTo>
                <a:lnTo>
                  <a:pt x="2270703" y="436361"/>
                </a:lnTo>
                <a:lnTo>
                  <a:pt x="2270703" y="2539"/>
                </a:lnTo>
                <a:lnTo>
                  <a:pt x="2356553" y="2539"/>
                </a:lnTo>
                <a:lnTo>
                  <a:pt x="2356553" y="436361"/>
                </a:lnTo>
                <a:close/>
              </a:path>
              <a:path w="2357120" h="441960">
                <a:moveTo>
                  <a:pt x="2086303" y="287012"/>
                </a:moveTo>
                <a:lnTo>
                  <a:pt x="2040865" y="280522"/>
                </a:lnTo>
                <a:lnTo>
                  <a:pt x="2002595" y="261914"/>
                </a:lnTo>
                <a:lnTo>
                  <a:pt x="1973177" y="232479"/>
                </a:lnTo>
                <a:lnTo>
                  <a:pt x="1954292" y="193510"/>
                </a:lnTo>
                <a:lnTo>
                  <a:pt x="1947623" y="146300"/>
                </a:lnTo>
                <a:lnTo>
                  <a:pt x="1954292" y="99090"/>
                </a:lnTo>
                <a:lnTo>
                  <a:pt x="1973177" y="60121"/>
                </a:lnTo>
                <a:lnTo>
                  <a:pt x="2002595" y="30686"/>
                </a:lnTo>
                <a:lnTo>
                  <a:pt x="2040865" y="12077"/>
                </a:lnTo>
                <a:lnTo>
                  <a:pt x="2086303" y="5587"/>
                </a:lnTo>
                <a:lnTo>
                  <a:pt x="2131494" y="12077"/>
                </a:lnTo>
                <a:lnTo>
                  <a:pt x="2169613" y="30686"/>
                </a:lnTo>
                <a:lnTo>
                  <a:pt x="2198955" y="60121"/>
                </a:lnTo>
                <a:lnTo>
                  <a:pt x="2209684" y="82293"/>
                </a:lnTo>
                <a:lnTo>
                  <a:pt x="2086303" y="82293"/>
                </a:lnTo>
                <a:lnTo>
                  <a:pt x="2062999" y="87151"/>
                </a:lnTo>
                <a:lnTo>
                  <a:pt x="2045410" y="100581"/>
                </a:lnTo>
                <a:lnTo>
                  <a:pt x="2034298" y="120869"/>
                </a:lnTo>
                <a:lnTo>
                  <a:pt x="2030425" y="146300"/>
                </a:lnTo>
                <a:lnTo>
                  <a:pt x="2034298" y="171945"/>
                </a:lnTo>
                <a:lnTo>
                  <a:pt x="2045410" y="192209"/>
                </a:lnTo>
                <a:lnTo>
                  <a:pt x="2062999" y="205520"/>
                </a:lnTo>
                <a:lnTo>
                  <a:pt x="2086303" y="210306"/>
                </a:lnTo>
                <a:lnTo>
                  <a:pt x="2209684" y="210306"/>
                </a:lnTo>
                <a:lnTo>
                  <a:pt x="2198955" y="232479"/>
                </a:lnTo>
                <a:lnTo>
                  <a:pt x="2169613" y="261914"/>
                </a:lnTo>
                <a:lnTo>
                  <a:pt x="2131494" y="280522"/>
                </a:lnTo>
                <a:lnTo>
                  <a:pt x="2086303" y="287012"/>
                </a:lnTo>
                <a:close/>
              </a:path>
              <a:path w="2357120" h="441960">
                <a:moveTo>
                  <a:pt x="2209684" y="210306"/>
                </a:moveTo>
                <a:lnTo>
                  <a:pt x="2086303" y="210306"/>
                </a:lnTo>
                <a:lnTo>
                  <a:pt x="2109393" y="205520"/>
                </a:lnTo>
                <a:lnTo>
                  <a:pt x="2127006" y="192209"/>
                </a:lnTo>
                <a:lnTo>
                  <a:pt x="2138237" y="171945"/>
                </a:lnTo>
                <a:lnTo>
                  <a:pt x="2142182" y="146300"/>
                </a:lnTo>
                <a:lnTo>
                  <a:pt x="2138237" y="120869"/>
                </a:lnTo>
                <a:lnTo>
                  <a:pt x="2127006" y="100581"/>
                </a:lnTo>
                <a:lnTo>
                  <a:pt x="2109393" y="87151"/>
                </a:lnTo>
                <a:lnTo>
                  <a:pt x="2086303" y="82293"/>
                </a:lnTo>
                <a:lnTo>
                  <a:pt x="2209684" y="82293"/>
                </a:lnTo>
                <a:lnTo>
                  <a:pt x="2217811" y="99090"/>
                </a:lnTo>
                <a:lnTo>
                  <a:pt x="2224476" y="146300"/>
                </a:lnTo>
                <a:lnTo>
                  <a:pt x="2217811" y="193510"/>
                </a:lnTo>
                <a:lnTo>
                  <a:pt x="2209684" y="210306"/>
                </a:lnTo>
                <a:close/>
              </a:path>
              <a:path w="2357120" h="441960">
                <a:moveTo>
                  <a:pt x="2129990" y="416041"/>
                </a:moveTo>
                <a:lnTo>
                  <a:pt x="1935939" y="416041"/>
                </a:lnTo>
                <a:lnTo>
                  <a:pt x="1935939" y="335779"/>
                </a:lnTo>
                <a:lnTo>
                  <a:pt x="2133546" y="335779"/>
                </a:lnTo>
                <a:lnTo>
                  <a:pt x="2164232" y="334795"/>
                </a:lnTo>
                <a:lnTo>
                  <a:pt x="2194632" y="331715"/>
                </a:lnTo>
                <a:lnTo>
                  <a:pt x="2222555" y="326350"/>
                </a:lnTo>
                <a:lnTo>
                  <a:pt x="2245811" y="318508"/>
                </a:lnTo>
                <a:lnTo>
                  <a:pt x="2245811" y="397754"/>
                </a:lnTo>
                <a:lnTo>
                  <a:pt x="2222428" y="405754"/>
                </a:lnTo>
                <a:lnTo>
                  <a:pt x="2193997" y="411469"/>
                </a:lnTo>
                <a:lnTo>
                  <a:pt x="2162517" y="414898"/>
                </a:lnTo>
                <a:lnTo>
                  <a:pt x="2129990" y="41604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636046" y="1914687"/>
            <a:ext cx="935990" cy="434340"/>
          </a:xfrm>
          <a:custGeom>
            <a:avLst/>
            <a:gdLst/>
            <a:ahLst/>
            <a:cxnLst/>
            <a:rect l="l" t="t" r="r" b="b"/>
            <a:pathLst>
              <a:path w="935990" h="434339">
                <a:moveTo>
                  <a:pt x="425693" y="159508"/>
                </a:moveTo>
                <a:lnTo>
                  <a:pt x="344415" y="159508"/>
                </a:lnTo>
                <a:lnTo>
                  <a:pt x="344415" y="0"/>
                </a:lnTo>
                <a:lnTo>
                  <a:pt x="425693" y="0"/>
                </a:lnTo>
                <a:lnTo>
                  <a:pt x="425693" y="159508"/>
                </a:lnTo>
                <a:close/>
              </a:path>
              <a:path w="935990" h="434339">
                <a:moveTo>
                  <a:pt x="305300" y="426201"/>
                </a:moveTo>
                <a:lnTo>
                  <a:pt x="225038" y="426201"/>
                </a:lnTo>
                <a:lnTo>
                  <a:pt x="225038" y="2031"/>
                </a:lnTo>
                <a:lnTo>
                  <a:pt x="305300" y="2031"/>
                </a:lnTo>
                <a:lnTo>
                  <a:pt x="305300" y="159508"/>
                </a:lnTo>
                <a:lnTo>
                  <a:pt x="425693" y="159508"/>
                </a:lnTo>
                <a:lnTo>
                  <a:pt x="425693" y="240785"/>
                </a:lnTo>
                <a:lnTo>
                  <a:pt x="305300" y="240785"/>
                </a:lnTo>
                <a:lnTo>
                  <a:pt x="305300" y="426201"/>
                </a:lnTo>
                <a:close/>
              </a:path>
              <a:path w="935990" h="434339">
                <a:moveTo>
                  <a:pt x="425693" y="433821"/>
                </a:moveTo>
                <a:lnTo>
                  <a:pt x="344415" y="433821"/>
                </a:lnTo>
                <a:lnTo>
                  <a:pt x="344415" y="240785"/>
                </a:lnTo>
                <a:lnTo>
                  <a:pt x="425693" y="240785"/>
                </a:lnTo>
                <a:lnTo>
                  <a:pt x="425693" y="433821"/>
                </a:lnTo>
                <a:close/>
              </a:path>
              <a:path w="935990" h="434339">
                <a:moveTo>
                  <a:pt x="0" y="413501"/>
                </a:moveTo>
                <a:lnTo>
                  <a:pt x="0" y="333239"/>
                </a:lnTo>
                <a:lnTo>
                  <a:pt x="36416" y="323181"/>
                </a:lnTo>
                <a:lnTo>
                  <a:pt x="66395" y="299102"/>
                </a:lnTo>
                <a:lnTo>
                  <a:pt x="88987" y="261003"/>
                </a:lnTo>
                <a:lnTo>
                  <a:pt x="103239" y="208884"/>
                </a:lnTo>
                <a:lnTo>
                  <a:pt x="108201" y="142744"/>
                </a:lnTo>
                <a:lnTo>
                  <a:pt x="108201" y="87373"/>
                </a:lnTo>
                <a:lnTo>
                  <a:pt x="0" y="87373"/>
                </a:lnTo>
                <a:lnTo>
                  <a:pt x="0" y="10159"/>
                </a:lnTo>
                <a:lnTo>
                  <a:pt x="190495" y="10159"/>
                </a:lnTo>
                <a:lnTo>
                  <a:pt x="190495" y="139696"/>
                </a:lnTo>
                <a:lnTo>
                  <a:pt x="186518" y="204196"/>
                </a:lnTo>
                <a:lnTo>
                  <a:pt x="175160" y="259843"/>
                </a:lnTo>
                <a:lnTo>
                  <a:pt x="157277" y="306740"/>
                </a:lnTo>
                <a:lnTo>
                  <a:pt x="133727" y="344986"/>
                </a:lnTo>
                <a:lnTo>
                  <a:pt x="105367" y="374685"/>
                </a:lnTo>
                <a:lnTo>
                  <a:pt x="73054" y="395936"/>
                </a:lnTo>
                <a:lnTo>
                  <a:pt x="37646" y="408841"/>
                </a:lnTo>
                <a:lnTo>
                  <a:pt x="0" y="413501"/>
                </a:lnTo>
                <a:close/>
              </a:path>
              <a:path w="935990" h="434339">
                <a:moveTo>
                  <a:pt x="884913" y="217418"/>
                </a:moveTo>
                <a:lnTo>
                  <a:pt x="799064" y="217418"/>
                </a:lnTo>
                <a:lnTo>
                  <a:pt x="799064" y="0"/>
                </a:lnTo>
                <a:lnTo>
                  <a:pt x="884913" y="0"/>
                </a:lnTo>
                <a:lnTo>
                  <a:pt x="884913" y="60958"/>
                </a:lnTo>
                <a:lnTo>
                  <a:pt x="935712" y="60958"/>
                </a:lnTo>
                <a:lnTo>
                  <a:pt x="935712" y="139188"/>
                </a:lnTo>
                <a:lnTo>
                  <a:pt x="884913" y="139188"/>
                </a:lnTo>
                <a:lnTo>
                  <a:pt x="884913" y="217418"/>
                </a:lnTo>
                <a:close/>
              </a:path>
              <a:path w="935990" h="434339">
                <a:moveTo>
                  <a:pt x="751821" y="208274"/>
                </a:moveTo>
                <a:lnTo>
                  <a:pt x="487159" y="208274"/>
                </a:lnTo>
                <a:lnTo>
                  <a:pt x="487159" y="5079"/>
                </a:lnTo>
                <a:lnTo>
                  <a:pt x="570469" y="5079"/>
                </a:lnTo>
                <a:lnTo>
                  <a:pt x="570469" y="40638"/>
                </a:lnTo>
                <a:lnTo>
                  <a:pt x="751821" y="40638"/>
                </a:lnTo>
                <a:lnTo>
                  <a:pt x="751821" y="105661"/>
                </a:lnTo>
                <a:lnTo>
                  <a:pt x="570469" y="105661"/>
                </a:lnTo>
                <a:lnTo>
                  <a:pt x="570469" y="141728"/>
                </a:lnTo>
                <a:lnTo>
                  <a:pt x="751821" y="141728"/>
                </a:lnTo>
                <a:lnTo>
                  <a:pt x="751821" y="208274"/>
                </a:lnTo>
                <a:close/>
              </a:path>
              <a:path w="935990" h="434339">
                <a:moveTo>
                  <a:pt x="751821" y="40638"/>
                </a:moveTo>
                <a:lnTo>
                  <a:pt x="668511" y="40638"/>
                </a:lnTo>
                <a:lnTo>
                  <a:pt x="668511" y="5079"/>
                </a:lnTo>
                <a:lnTo>
                  <a:pt x="751821" y="5079"/>
                </a:lnTo>
                <a:lnTo>
                  <a:pt x="751821" y="40638"/>
                </a:lnTo>
                <a:close/>
              </a:path>
              <a:path w="935990" h="434339">
                <a:moveTo>
                  <a:pt x="751821" y="141728"/>
                </a:moveTo>
                <a:lnTo>
                  <a:pt x="668511" y="141728"/>
                </a:lnTo>
                <a:lnTo>
                  <a:pt x="668511" y="105661"/>
                </a:lnTo>
                <a:lnTo>
                  <a:pt x="751821" y="105661"/>
                </a:lnTo>
                <a:lnTo>
                  <a:pt x="751821" y="141728"/>
                </a:lnTo>
                <a:close/>
              </a:path>
              <a:path w="935990" h="434339">
                <a:moveTo>
                  <a:pt x="889485" y="433821"/>
                </a:moveTo>
                <a:lnTo>
                  <a:pt x="502399" y="433821"/>
                </a:lnTo>
                <a:lnTo>
                  <a:pt x="502399" y="306824"/>
                </a:lnTo>
                <a:lnTo>
                  <a:pt x="800588" y="306824"/>
                </a:lnTo>
                <a:lnTo>
                  <a:pt x="800588" y="290060"/>
                </a:lnTo>
                <a:lnTo>
                  <a:pt x="501383" y="290060"/>
                </a:lnTo>
                <a:lnTo>
                  <a:pt x="501383" y="232658"/>
                </a:lnTo>
                <a:lnTo>
                  <a:pt x="884913" y="232658"/>
                </a:lnTo>
                <a:lnTo>
                  <a:pt x="884913" y="359655"/>
                </a:lnTo>
                <a:lnTo>
                  <a:pt x="586725" y="359655"/>
                </a:lnTo>
                <a:lnTo>
                  <a:pt x="586725" y="376418"/>
                </a:lnTo>
                <a:lnTo>
                  <a:pt x="889485" y="376418"/>
                </a:lnTo>
                <a:lnTo>
                  <a:pt x="889485" y="43382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732373" y="1901479"/>
            <a:ext cx="943610" cy="452120"/>
          </a:xfrm>
          <a:custGeom>
            <a:avLst/>
            <a:gdLst/>
            <a:ahLst/>
            <a:cxnLst/>
            <a:rect l="l" t="t" r="r" b="b"/>
            <a:pathLst>
              <a:path w="943609" h="452119">
                <a:moveTo>
                  <a:pt x="190495" y="42670"/>
                </a:moveTo>
                <a:lnTo>
                  <a:pt x="103121" y="42670"/>
                </a:lnTo>
                <a:lnTo>
                  <a:pt x="103121" y="5587"/>
                </a:lnTo>
                <a:lnTo>
                  <a:pt x="190495" y="5587"/>
                </a:lnTo>
                <a:lnTo>
                  <a:pt x="190495" y="42670"/>
                </a:lnTo>
                <a:close/>
              </a:path>
              <a:path w="943609" h="452119">
                <a:moveTo>
                  <a:pt x="281932" y="108201"/>
                </a:moveTo>
                <a:lnTo>
                  <a:pt x="0" y="108201"/>
                </a:lnTo>
                <a:lnTo>
                  <a:pt x="0" y="42670"/>
                </a:lnTo>
                <a:lnTo>
                  <a:pt x="281932" y="42670"/>
                </a:lnTo>
                <a:lnTo>
                  <a:pt x="281932" y="108201"/>
                </a:lnTo>
                <a:close/>
              </a:path>
              <a:path w="943609" h="452119">
                <a:moveTo>
                  <a:pt x="423153" y="336795"/>
                </a:moveTo>
                <a:lnTo>
                  <a:pt x="338827" y="336795"/>
                </a:lnTo>
                <a:lnTo>
                  <a:pt x="338827" y="270757"/>
                </a:lnTo>
                <a:lnTo>
                  <a:pt x="296664" y="270757"/>
                </a:lnTo>
                <a:lnTo>
                  <a:pt x="296664" y="199131"/>
                </a:lnTo>
                <a:lnTo>
                  <a:pt x="338827" y="199131"/>
                </a:lnTo>
                <a:lnTo>
                  <a:pt x="338827" y="162555"/>
                </a:lnTo>
                <a:lnTo>
                  <a:pt x="296664" y="162555"/>
                </a:lnTo>
                <a:lnTo>
                  <a:pt x="296664" y="90929"/>
                </a:lnTo>
                <a:lnTo>
                  <a:pt x="338827" y="90929"/>
                </a:lnTo>
                <a:lnTo>
                  <a:pt x="338827" y="13207"/>
                </a:lnTo>
                <a:lnTo>
                  <a:pt x="423153" y="13207"/>
                </a:lnTo>
                <a:lnTo>
                  <a:pt x="423153" y="336795"/>
                </a:lnTo>
                <a:close/>
              </a:path>
              <a:path w="943609" h="452119">
                <a:moveTo>
                  <a:pt x="146808" y="300728"/>
                </a:moveTo>
                <a:lnTo>
                  <a:pt x="95977" y="294966"/>
                </a:lnTo>
                <a:lnTo>
                  <a:pt x="54481" y="277869"/>
                </a:lnTo>
                <a:lnTo>
                  <a:pt x="26510" y="249723"/>
                </a:lnTo>
                <a:lnTo>
                  <a:pt x="16255" y="210814"/>
                </a:lnTo>
                <a:lnTo>
                  <a:pt x="26510" y="171906"/>
                </a:lnTo>
                <a:lnTo>
                  <a:pt x="54481" y="143760"/>
                </a:lnTo>
                <a:lnTo>
                  <a:pt x="95977" y="126663"/>
                </a:lnTo>
                <a:lnTo>
                  <a:pt x="146808" y="120900"/>
                </a:lnTo>
                <a:lnTo>
                  <a:pt x="197638" y="126663"/>
                </a:lnTo>
                <a:lnTo>
                  <a:pt x="239135" y="143760"/>
                </a:lnTo>
                <a:lnTo>
                  <a:pt x="267106" y="171906"/>
                </a:lnTo>
                <a:lnTo>
                  <a:pt x="269997" y="182875"/>
                </a:lnTo>
                <a:lnTo>
                  <a:pt x="146808" y="182875"/>
                </a:lnTo>
                <a:lnTo>
                  <a:pt x="126036" y="185097"/>
                </a:lnTo>
                <a:lnTo>
                  <a:pt x="110550" y="191130"/>
                </a:lnTo>
                <a:lnTo>
                  <a:pt x="100875" y="200020"/>
                </a:lnTo>
                <a:lnTo>
                  <a:pt x="97533" y="210814"/>
                </a:lnTo>
                <a:lnTo>
                  <a:pt x="100875" y="221609"/>
                </a:lnTo>
                <a:lnTo>
                  <a:pt x="110550" y="230499"/>
                </a:lnTo>
                <a:lnTo>
                  <a:pt x="126036" y="236531"/>
                </a:lnTo>
                <a:lnTo>
                  <a:pt x="146808" y="238754"/>
                </a:lnTo>
                <a:lnTo>
                  <a:pt x="269997" y="238754"/>
                </a:lnTo>
                <a:lnTo>
                  <a:pt x="267106" y="249723"/>
                </a:lnTo>
                <a:lnTo>
                  <a:pt x="239135" y="277869"/>
                </a:lnTo>
                <a:lnTo>
                  <a:pt x="197638" y="294966"/>
                </a:lnTo>
                <a:lnTo>
                  <a:pt x="146808" y="300728"/>
                </a:lnTo>
                <a:close/>
              </a:path>
              <a:path w="943609" h="452119">
                <a:moveTo>
                  <a:pt x="269997" y="238754"/>
                </a:moveTo>
                <a:lnTo>
                  <a:pt x="146808" y="238754"/>
                </a:lnTo>
                <a:lnTo>
                  <a:pt x="167580" y="236531"/>
                </a:lnTo>
                <a:lnTo>
                  <a:pt x="183065" y="230499"/>
                </a:lnTo>
                <a:lnTo>
                  <a:pt x="192741" y="221609"/>
                </a:lnTo>
                <a:lnTo>
                  <a:pt x="196083" y="210814"/>
                </a:lnTo>
                <a:lnTo>
                  <a:pt x="192741" y="200020"/>
                </a:lnTo>
                <a:lnTo>
                  <a:pt x="183065" y="191130"/>
                </a:lnTo>
                <a:lnTo>
                  <a:pt x="167580" y="185097"/>
                </a:lnTo>
                <a:lnTo>
                  <a:pt x="146808" y="182875"/>
                </a:lnTo>
                <a:lnTo>
                  <a:pt x="269997" y="182875"/>
                </a:lnTo>
                <a:lnTo>
                  <a:pt x="277361" y="210814"/>
                </a:lnTo>
                <a:lnTo>
                  <a:pt x="269997" y="238754"/>
                </a:lnTo>
                <a:close/>
              </a:path>
              <a:path w="943609" h="452119">
                <a:moveTo>
                  <a:pt x="429249" y="447028"/>
                </a:moveTo>
                <a:lnTo>
                  <a:pt x="35051" y="447028"/>
                </a:lnTo>
                <a:lnTo>
                  <a:pt x="35051" y="313428"/>
                </a:lnTo>
                <a:lnTo>
                  <a:pt x="121916" y="313428"/>
                </a:lnTo>
                <a:lnTo>
                  <a:pt x="121916" y="372354"/>
                </a:lnTo>
                <a:lnTo>
                  <a:pt x="429249" y="372354"/>
                </a:lnTo>
                <a:lnTo>
                  <a:pt x="429249" y="447028"/>
                </a:lnTo>
                <a:close/>
              </a:path>
              <a:path w="943609" h="452119">
                <a:moveTo>
                  <a:pt x="672575" y="26923"/>
                </a:moveTo>
                <a:lnTo>
                  <a:pt x="584185" y="26923"/>
                </a:lnTo>
                <a:lnTo>
                  <a:pt x="584185" y="0"/>
                </a:lnTo>
                <a:lnTo>
                  <a:pt x="672575" y="0"/>
                </a:lnTo>
                <a:lnTo>
                  <a:pt x="672575" y="26923"/>
                </a:lnTo>
                <a:close/>
              </a:path>
              <a:path w="943609" h="452119">
                <a:moveTo>
                  <a:pt x="773664" y="83817"/>
                </a:moveTo>
                <a:lnTo>
                  <a:pt x="484111" y="83817"/>
                </a:lnTo>
                <a:lnTo>
                  <a:pt x="484111" y="26923"/>
                </a:lnTo>
                <a:lnTo>
                  <a:pt x="773664" y="26923"/>
                </a:lnTo>
                <a:lnTo>
                  <a:pt x="773664" y="83817"/>
                </a:lnTo>
                <a:close/>
              </a:path>
              <a:path w="943609" h="452119">
                <a:moveTo>
                  <a:pt x="893549" y="301744"/>
                </a:moveTo>
                <a:lnTo>
                  <a:pt x="807699" y="301744"/>
                </a:lnTo>
                <a:lnTo>
                  <a:pt x="807699" y="13207"/>
                </a:lnTo>
                <a:lnTo>
                  <a:pt x="893549" y="13207"/>
                </a:lnTo>
                <a:lnTo>
                  <a:pt x="893549" y="101597"/>
                </a:lnTo>
                <a:lnTo>
                  <a:pt x="943332" y="101597"/>
                </a:lnTo>
                <a:lnTo>
                  <a:pt x="943332" y="181351"/>
                </a:lnTo>
                <a:lnTo>
                  <a:pt x="893549" y="181351"/>
                </a:lnTo>
                <a:lnTo>
                  <a:pt x="893549" y="301744"/>
                </a:lnTo>
                <a:close/>
              </a:path>
              <a:path w="943609" h="452119">
                <a:moveTo>
                  <a:pt x="671051" y="236214"/>
                </a:moveTo>
                <a:lnTo>
                  <a:pt x="586725" y="236214"/>
                </a:lnTo>
                <a:lnTo>
                  <a:pt x="586725" y="218942"/>
                </a:lnTo>
                <a:lnTo>
                  <a:pt x="551372" y="211473"/>
                </a:lnTo>
                <a:lnTo>
                  <a:pt x="524115" y="198813"/>
                </a:lnTo>
                <a:lnTo>
                  <a:pt x="506574" y="180724"/>
                </a:lnTo>
                <a:lnTo>
                  <a:pt x="500367" y="156968"/>
                </a:lnTo>
                <a:lnTo>
                  <a:pt x="510027" y="128242"/>
                </a:lnTo>
                <a:lnTo>
                  <a:pt x="536879" y="108137"/>
                </a:lnTo>
                <a:lnTo>
                  <a:pt x="577732" y="96319"/>
                </a:lnTo>
                <a:lnTo>
                  <a:pt x="629396" y="92453"/>
                </a:lnTo>
                <a:lnTo>
                  <a:pt x="681060" y="96319"/>
                </a:lnTo>
                <a:lnTo>
                  <a:pt x="721913" y="108137"/>
                </a:lnTo>
                <a:lnTo>
                  <a:pt x="748765" y="128242"/>
                </a:lnTo>
                <a:lnTo>
                  <a:pt x="754496" y="145284"/>
                </a:lnTo>
                <a:lnTo>
                  <a:pt x="629396" y="145284"/>
                </a:lnTo>
                <a:lnTo>
                  <a:pt x="609052" y="145966"/>
                </a:lnTo>
                <a:lnTo>
                  <a:pt x="593519" y="148078"/>
                </a:lnTo>
                <a:lnTo>
                  <a:pt x="583605" y="151713"/>
                </a:lnTo>
                <a:lnTo>
                  <a:pt x="580121" y="156968"/>
                </a:lnTo>
                <a:lnTo>
                  <a:pt x="583605" y="162222"/>
                </a:lnTo>
                <a:lnTo>
                  <a:pt x="593519" y="165857"/>
                </a:lnTo>
                <a:lnTo>
                  <a:pt x="609052" y="167969"/>
                </a:lnTo>
                <a:lnTo>
                  <a:pt x="629396" y="168651"/>
                </a:lnTo>
                <a:lnTo>
                  <a:pt x="755366" y="168651"/>
                </a:lnTo>
                <a:lnTo>
                  <a:pt x="752130" y="181010"/>
                </a:lnTo>
                <a:lnTo>
                  <a:pt x="734359" y="199194"/>
                </a:lnTo>
                <a:lnTo>
                  <a:pt x="706777" y="211759"/>
                </a:lnTo>
                <a:lnTo>
                  <a:pt x="671051" y="218942"/>
                </a:lnTo>
                <a:lnTo>
                  <a:pt x="671051" y="236214"/>
                </a:lnTo>
                <a:close/>
              </a:path>
              <a:path w="943609" h="452119">
                <a:moveTo>
                  <a:pt x="755366" y="168651"/>
                </a:moveTo>
                <a:lnTo>
                  <a:pt x="629396" y="168651"/>
                </a:lnTo>
                <a:lnTo>
                  <a:pt x="649739" y="167969"/>
                </a:lnTo>
                <a:lnTo>
                  <a:pt x="665272" y="165857"/>
                </a:lnTo>
                <a:lnTo>
                  <a:pt x="675186" y="162222"/>
                </a:lnTo>
                <a:lnTo>
                  <a:pt x="678671" y="156968"/>
                </a:lnTo>
                <a:lnTo>
                  <a:pt x="675186" y="151713"/>
                </a:lnTo>
                <a:lnTo>
                  <a:pt x="665272" y="148078"/>
                </a:lnTo>
                <a:lnTo>
                  <a:pt x="649739" y="145966"/>
                </a:lnTo>
                <a:lnTo>
                  <a:pt x="629396" y="145284"/>
                </a:lnTo>
                <a:lnTo>
                  <a:pt x="754496" y="145284"/>
                </a:lnTo>
                <a:lnTo>
                  <a:pt x="758425" y="156968"/>
                </a:lnTo>
                <a:lnTo>
                  <a:pt x="755366" y="168651"/>
                </a:lnTo>
                <a:close/>
              </a:path>
              <a:path w="943609" h="452119">
                <a:moveTo>
                  <a:pt x="669019" y="294632"/>
                </a:moveTo>
                <a:lnTo>
                  <a:pt x="485127" y="294632"/>
                </a:lnTo>
                <a:lnTo>
                  <a:pt x="485127" y="236214"/>
                </a:lnTo>
                <a:lnTo>
                  <a:pt x="671051" y="236214"/>
                </a:lnTo>
                <a:lnTo>
                  <a:pt x="701657" y="235396"/>
                </a:lnTo>
                <a:lnTo>
                  <a:pt x="731882" y="232721"/>
                </a:lnTo>
                <a:lnTo>
                  <a:pt x="759631" y="227856"/>
                </a:lnTo>
                <a:lnTo>
                  <a:pt x="782808" y="220466"/>
                </a:lnTo>
                <a:lnTo>
                  <a:pt x="782808" y="278885"/>
                </a:lnTo>
                <a:lnTo>
                  <a:pt x="759742" y="286274"/>
                </a:lnTo>
                <a:lnTo>
                  <a:pt x="732009" y="291140"/>
                </a:lnTo>
                <a:lnTo>
                  <a:pt x="701228" y="293815"/>
                </a:lnTo>
                <a:lnTo>
                  <a:pt x="669019" y="294632"/>
                </a:lnTo>
                <a:close/>
              </a:path>
              <a:path w="943609" h="452119">
                <a:moveTo>
                  <a:pt x="703562" y="452108"/>
                </a:moveTo>
                <a:lnTo>
                  <a:pt x="636512" y="449483"/>
                </a:lnTo>
                <a:lnTo>
                  <a:pt x="582409" y="441347"/>
                </a:lnTo>
                <a:lnTo>
                  <a:pt x="542376" y="427310"/>
                </a:lnTo>
                <a:lnTo>
                  <a:pt x="509003" y="379974"/>
                </a:lnTo>
                <a:lnTo>
                  <a:pt x="517533" y="352965"/>
                </a:lnTo>
                <a:lnTo>
                  <a:pt x="542376" y="332638"/>
                </a:lnTo>
                <a:lnTo>
                  <a:pt x="582409" y="318601"/>
                </a:lnTo>
                <a:lnTo>
                  <a:pt x="636512" y="310465"/>
                </a:lnTo>
                <a:lnTo>
                  <a:pt x="703562" y="307840"/>
                </a:lnTo>
                <a:lnTo>
                  <a:pt x="770364" y="310465"/>
                </a:lnTo>
                <a:lnTo>
                  <a:pt x="824317" y="318601"/>
                </a:lnTo>
                <a:lnTo>
                  <a:pt x="864273" y="332638"/>
                </a:lnTo>
                <a:lnTo>
                  <a:pt x="889087" y="352965"/>
                </a:lnTo>
                <a:lnTo>
                  <a:pt x="893123" y="365750"/>
                </a:lnTo>
                <a:lnTo>
                  <a:pt x="703562" y="365750"/>
                </a:lnTo>
                <a:lnTo>
                  <a:pt x="657287" y="366544"/>
                </a:lnTo>
                <a:lnTo>
                  <a:pt x="624824" y="369052"/>
                </a:lnTo>
                <a:lnTo>
                  <a:pt x="605695" y="373465"/>
                </a:lnTo>
                <a:lnTo>
                  <a:pt x="599425" y="379974"/>
                </a:lnTo>
                <a:lnTo>
                  <a:pt x="605695" y="386483"/>
                </a:lnTo>
                <a:lnTo>
                  <a:pt x="624824" y="390896"/>
                </a:lnTo>
                <a:lnTo>
                  <a:pt x="657287" y="393404"/>
                </a:lnTo>
                <a:lnTo>
                  <a:pt x="703562" y="394198"/>
                </a:lnTo>
                <a:lnTo>
                  <a:pt x="893123" y="394198"/>
                </a:lnTo>
                <a:lnTo>
                  <a:pt x="889087" y="406983"/>
                </a:lnTo>
                <a:lnTo>
                  <a:pt x="864273" y="427310"/>
                </a:lnTo>
                <a:lnTo>
                  <a:pt x="824317" y="441347"/>
                </a:lnTo>
                <a:lnTo>
                  <a:pt x="770364" y="449483"/>
                </a:lnTo>
                <a:lnTo>
                  <a:pt x="703562" y="452108"/>
                </a:lnTo>
                <a:close/>
              </a:path>
              <a:path w="943609" h="452119">
                <a:moveTo>
                  <a:pt x="893123" y="394198"/>
                </a:moveTo>
                <a:lnTo>
                  <a:pt x="703562" y="394198"/>
                </a:lnTo>
                <a:lnTo>
                  <a:pt x="749543" y="393404"/>
                </a:lnTo>
                <a:lnTo>
                  <a:pt x="781855" y="390896"/>
                </a:lnTo>
                <a:lnTo>
                  <a:pt x="800929" y="386483"/>
                </a:lnTo>
                <a:lnTo>
                  <a:pt x="807191" y="379974"/>
                </a:lnTo>
                <a:lnTo>
                  <a:pt x="800929" y="373465"/>
                </a:lnTo>
                <a:lnTo>
                  <a:pt x="781855" y="369052"/>
                </a:lnTo>
                <a:lnTo>
                  <a:pt x="749543" y="366544"/>
                </a:lnTo>
                <a:lnTo>
                  <a:pt x="703562" y="365750"/>
                </a:lnTo>
                <a:lnTo>
                  <a:pt x="893123" y="365750"/>
                </a:lnTo>
                <a:lnTo>
                  <a:pt x="897613" y="379974"/>
                </a:lnTo>
                <a:lnTo>
                  <a:pt x="893123" y="394198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93806" y="7909668"/>
            <a:ext cx="2346960" cy="567055"/>
          </a:xfrm>
          <a:custGeom>
            <a:avLst/>
            <a:gdLst/>
            <a:ahLst/>
            <a:cxnLst/>
            <a:rect l="l" t="t" r="r" b="b"/>
            <a:pathLst>
              <a:path w="2346960" h="567054">
                <a:moveTo>
                  <a:pt x="1166858" y="566446"/>
                </a:moveTo>
                <a:lnTo>
                  <a:pt x="0" y="318834"/>
                </a:lnTo>
                <a:lnTo>
                  <a:pt x="1179579" y="0"/>
                </a:lnTo>
                <a:lnTo>
                  <a:pt x="2346401" y="247612"/>
                </a:lnTo>
                <a:lnTo>
                  <a:pt x="1166858" y="566446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91441" y="7900235"/>
            <a:ext cx="2351405" cy="585470"/>
          </a:xfrm>
          <a:custGeom>
            <a:avLst/>
            <a:gdLst/>
            <a:ahLst/>
            <a:cxnLst/>
            <a:rect l="l" t="t" r="r" b="b"/>
            <a:pathLst>
              <a:path w="2351404" h="585470">
                <a:moveTo>
                  <a:pt x="1169460" y="585238"/>
                </a:moveTo>
                <a:lnTo>
                  <a:pt x="473" y="337169"/>
                </a:lnTo>
                <a:lnTo>
                  <a:pt x="0" y="319437"/>
                </a:lnTo>
                <a:lnTo>
                  <a:pt x="1181653" y="0"/>
                </a:lnTo>
                <a:lnTo>
                  <a:pt x="1270118" y="18774"/>
                </a:lnTo>
                <a:lnTo>
                  <a:pt x="1182181" y="18774"/>
                </a:lnTo>
                <a:lnTo>
                  <a:pt x="41329" y="327170"/>
                </a:lnTo>
                <a:lnTo>
                  <a:pt x="1168951" y="566482"/>
                </a:lnTo>
                <a:lnTo>
                  <a:pt x="1238851" y="566482"/>
                </a:lnTo>
                <a:lnTo>
                  <a:pt x="1237160" y="566939"/>
                </a:lnTo>
                <a:lnTo>
                  <a:pt x="1171098" y="566939"/>
                </a:lnTo>
                <a:lnTo>
                  <a:pt x="1169205" y="575860"/>
                </a:lnTo>
                <a:lnTo>
                  <a:pt x="1204156" y="575860"/>
                </a:lnTo>
                <a:lnTo>
                  <a:pt x="1169460" y="585238"/>
                </a:lnTo>
                <a:close/>
              </a:path>
              <a:path w="2351404" h="585470">
                <a:moveTo>
                  <a:pt x="1238851" y="566482"/>
                </a:moveTo>
                <a:lnTo>
                  <a:pt x="1168951" y="566482"/>
                </a:lnTo>
                <a:lnTo>
                  <a:pt x="2309748" y="258050"/>
                </a:lnTo>
                <a:lnTo>
                  <a:pt x="1182181" y="18774"/>
                </a:lnTo>
                <a:lnTo>
                  <a:pt x="1270118" y="18774"/>
                </a:lnTo>
                <a:lnTo>
                  <a:pt x="2350641" y="248087"/>
                </a:lnTo>
                <a:lnTo>
                  <a:pt x="2351132" y="265838"/>
                </a:lnTo>
                <a:lnTo>
                  <a:pt x="1238851" y="566482"/>
                </a:lnTo>
                <a:close/>
              </a:path>
              <a:path w="2351404" h="585470">
                <a:moveTo>
                  <a:pt x="1204156" y="575860"/>
                </a:moveTo>
                <a:lnTo>
                  <a:pt x="1169205" y="575860"/>
                </a:lnTo>
                <a:lnTo>
                  <a:pt x="1171098" y="566939"/>
                </a:lnTo>
                <a:lnTo>
                  <a:pt x="1237160" y="566939"/>
                </a:lnTo>
                <a:lnTo>
                  <a:pt x="1204156" y="57586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493806" y="9372126"/>
            <a:ext cx="2346960" cy="567055"/>
          </a:xfrm>
          <a:custGeom>
            <a:avLst/>
            <a:gdLst/>
            <a:ahLst/>
            <a:cxnLst/>
            <a:rect l="l" t="t" r="r" b="b"/>
            <a:pathLst>
              <a:path w="2346960" h="567054">
                <a:moveTo>
                  <a:pt x="1166858" y="566428"/>
                </a:moveTo>
                <a:lnTo>
                  <a:pt x="0" y="318852"/>
                </a:lnTo>
                <a:lnTo>
                  <a:pt x="1179579" y="0"/>
                </a:lnTo>
                <a:lnTo>
                  <a:pt x="2346401" y="247612"/>
                </a:lnTo>
                <a:lnTo>
                  <a:pt x="1166858" y="566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91422" y="9362692"/>
            <a:ext cx="2351405" cy="585470"/>
          </a:xfrm>
          <a:custGeom>
            <a:avLst/>
            <a:gdLst/>
            <a:ahLst/>
            <a:cxnLst/>
            <a:rect l="l" t="t" r="r" b="b"/>
            <a:pathLst>
              <a:path w="2351404" h="585470">
                <a:moveTo>
                  <a:pt x="1169497" y="585220"/>
                </a:moveTo>
                <a:lnTo>
                  <a:pt x="509" y="337206"/>
                </a:lnTo>
                <a:lnTo>
                  <a:pt x="0" y="319437"/>
                </a:lnTo>
                <a:lnTo>
                  <a:pt x="1181635" y="0"/>
                </a:lnTo>
                <a:lnTo>
                  <a:pt x="1270281" y="18810"/>
                </a:lnTo>
                <a:lnTo>
                  <a:pt x="1182199" y="18810"/>
                </a:lnTo>
                <a:lnTo>
                  <a:pt x="41347" y="327188"/>
                </a:lnTo>
                <a:lnTo>
                  <a:pt x="1168969" y="566482"/>
                </a:lnTo>
                <a:lnTo>
                  <a:pt x="1238883" y="566482"/>
                </a:lnTo>
                <a:lnTo>
                  <a:pt x="1237260" y="566921"/>
                </a:lnTo>
                <a:lnTo>
                  <a:pt x="1171098" y="566921"/>
                </a:lnTo>
                <a:lnTo>
                  <a:pt x="1169224" y="575860"/>
                </a:lnTo>
                <a:lnTo>
                  <a:pt x="1204188" y="575860"/>
                </a:lnTo>
                <a:lnTo>
                  <a:pt x="1169497" y="585220"/>
                </a:lnTo>
                <a:close/>
              </a:path>
              <a:path w="2351404" h="585470">
                <a:moveTo>
                  <a:pt x="1238883" y="566482"/>
                </a:moveTo>
                <a:lnTo>
                  <a:pt x="1168969" y="566482"/>
                </a:lnTo>
                <a:lnTo>
                  <a:pt x="2309821" y="258105"/>
                </a:lnTo>
                <a:lnTo>
                  <a:pt x="1182199" y="18810"/>
                </a:lnTo>
                <a:lnTo>
                  <a:pt x="1270281" y="18810"/>
                </a:lnTo>
                <a:lnTo>
                  <a:pt x="2350659" y="248069"/>
                </a:lnTo>
                <a:lnTo>
                  <a:pt x="2351150" y="265838"/>
                </a:lnTo>
                <a:lnTo>
                  <a:pt x="1238883" y="566482"/>
                </a:lnTo>
                <a:close/>
              </a:path>
              <a:path w="2351404" h="585470">
                <a:moveTo>
                  <a:pt x="1204188" y="575860"/>
                </a:moveTo>
                <a:lnTo>
                  <a:pt x="1169224" y="575860"/>
                </a:lnTo>
                <a:lnTo>
                  <a:pt x="1171098" y="566921"/>
                </a:lnTo>
                <a:lnTo>
                  <a:pt x="1237260" y="566921"/>
                </a:lnTo>
                <a:lnTo>
                  <a:pt x="1204188" y="57586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93806" y="8228502"/>
            <a:ext cx="1167130" cy="1710055"/>
          </a:xfrm>
          <a:custGeom>
            <a:avLst/>
            <a:gdLst/>
            <a:ahLst/>
            <a:cxnLst/>
            <a:rect l="l" t="t" r="r" b="b"/>
            <a:pathLst>
              <a:path w="1167130" h="1710054">
                <a:moveTo>
                  <a:pt x="1166858" y="1710051"/>
                </a:moveTo>
                <a:lnTo>
                  <a:pt x="18" y="1462475"/>
                </a:lnTo>
                <a:lnTo>
                  <a:pt x="0" y="0"/>
                </a:lnTo>
                <a:lnTo>
                  <a:pt x="1166858" y="247612"/>
                </a:lnTo>
                <a:lnTo>
                  <a:pt x="1166858" y="171005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84707" y="8217205"/>
            <a:ext cx="1185545" cy="1732914"/>
          </a:xfrm>
          <a:custGeom>
            <a:avLst/>
            <a:gdLst/>
            <a:ahLst/>
            <a:cxnLst/>
            <a:rect l="l" t="t" r="r" b="b"/>
            <a:pathLst>
              <a:path w="1185545" h="1732915">
                <a:moveTo>
                  <a:pt x="1185020" y="1732646"/>
                </a:moveTo>
                <a:lnTo>
                  <a:pt x="36" y="1481158"/>
                </a:lnTo>
                <a:lnTo>
                  <a:pt x="0" y="0"/>
                </a:lnTo>
                <a:lnTo>
                  <a:pt x="106126" y="22521"/>
                </a:lnTo>
                <a:lnTo>
                  <a:pt x="18180" y="22521"/>
                </a:lnTo>
                <a:lnTo>
                  <a:pt x="18217" y="1466333"/>
                </a:lnTo>
                <a:lnTo>
                  <a:pt x="1166858" y="1710069"/>
                </a:lnTo>
                <a:lnTo>
                  <a:pt x="1185020" y="1710069"/>
                </a:lnTo>
                <a:lnTo>
                  <a:pt x="1185020" y="1732646"/>
                </a:lnTo>
                <a:close/>
              </a:path>
              <a:path w="1185545" h="1732915">
                <a:moveTo>
                  <a:pt x="1185020" y="1710069"/>
                </a:moveTo>
                <a:lnTo>
                  <a:pt x="1166858" y="1710069"/>
                </a:lnTo>
                <a:lnTo>
                  <a:pt x="1166858" y="266295"/>
                </a:lnTo>
                <a:lnTo>
                  <a:pt x="18180" y="22521"/>
                </a:lnTo>
                <a:lnTo>
                  <a:pt x="106126" y="22521"/>
                </a:lnTo>
                <a:lnTo>
                  <a:pt x="1177813" y="249952"/>
                </a:lnTo>
                <a:lnTo>
                  <a:pt x="1175939" y="258891"/>
                </a:lnTo>
                <a:lnTo>
                  <a:pt x="1185020" y="258891"/>
                </a:lnTo>
                <a:lnTo>
                  <a:pt x="1185020" y="1710069"/>
                </a:lnTo>
                <a:close/>
              </a:path>
              <a:path w="1185545" h="1732915">
                <a:moveTo>
                  <a:pt x="1185020" y="258891"/>
                </a:moveTo>
                <a:lnTo>
                  <a:pt x="1175939" y="258891"/>
                </a:lnTo>
                <a:lnTo>
                  <a:pt x="1177813" y="249952"/>
                </a:lnTo>
                <a:lnTo>
                  <a:pt x="1185020" y="251487"/>
                </a:lnTo>
                <a:lnTo>
                  <a:pt x="1185020" y="25889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660810" y="8157281"/>
            <a:ext cx="1179830" cy="1781810"/>
          </a:xfrm>
          <a:custGeom>
            <a:avLst/>
            <a:gdLst/>
            <a:ahLst/>
            <a:cxnLst/>
            <a:rect l="l" t="t" r="r" b="b"/>
            <a:pathLst>
              <a:path w="1179829" h="1781809">
                <a:moveTo>
                  <a:pt x="0" y="1781273"/>
                </a:moveTo>
                <a:lnTo>
                  <a:pt x="0" y="318834"/>
                </a:lnTo>
                <a:lnTo>
                  <a:pt x="1179397" y="0"/>
                </a:lnTo>
                <a:lnTo>
                  <a:pt x="1179360" y="1462457"/>
                </a:lnTo>
                <a:lnTo>
                  <a:pt x="0" y="1781273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651711" y="8145288"/>
            <a:ext cx="1197610" cy="1805305"/>
          </a:xfrm>
          <a:custGeom>
            <a:avLst/>
            <a:gdLst/>
            <a:ahLst/>
            <a:cxnLst/>
            <a:rect l="l" t="t" r="r" b="b"/>
            <a:pathLst>
              <a:path w="1197610" h="1805304">
                <a:moveTo>
                  <a:pt x="0" y="1805202"/>
                </a:moveTo>
                <a:lnTo>
                  <a:pt x="0" y="323769"/>
                </a:lnTo>
                <a:lnTo>
                  <a:pt x="1197559" y="0"/>
                </a:lnTo>
                <a:lnTo>
                  <a:pt x="1197559" y="23874"/>
                </a:lnTo>
                <a:lnTo>
                  <a:pt x="1179397" y="23874"/>
                </a:lnTo>
                <a:lnTo>
                  <a:pt x="18180" y="337809"/>
                </a:lnTo>
                <a:lnTo>
                  <a:pt x="18180" y="1781328"/>
                </a:lnTo>
                <a:lnTo>
                  <a:pt x="88304" y="1781328"/>
                </a:lnTo>
                <a:lnTo>
                  <a:pt x="0" y="1805202"/>
                </a:lnTo>
                <a:close/>
              </a:path>
              <a:path w="1197610" h="1805304">
                <a:moveTo>
                  <a:pt x="88304" y="1781328"/>
                </a:moveTo>
                <a:lnTo>
                  <a:pt x="18180" y="1781328"/>
                </a:lnTo>
                <a:lnTo>
                  <a:pt x="1179360" y="1467375"/>
                </a:lnTo>
                <a:lnTo>
                  <a:pt x="1179397" y="23874"/>
                </a:lnTo>
                <a:lnTo>
                  <a:pt x="1197559" y="23874"/>
                </a:lnTo>
                <a:lnTo>
                  <a:pt x="1197523" y="1481432"/>
                </a:lnTo>
                <a:lnTo>
                  <a:pt x="88304" y="1781328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33706" y="8795802"/>
            <a:ext cx="1297305" cy="312420"/>
          </a:xfrm>
          <a:custGeom>
            <a:avLst/>
            <a:gdLst/>
            <a:ahLst/>
            <a:cxnLst/>
            <a:rect l="l" t="t" r="r" b="b"/>
            <a:pathLst>
              <a:path w="1297304" h="312420">
                <a:moveTo>
                  <a:pt x="645120" y="311841"/>
                </a:moveTo>
                <a:lnTo>
                  <a:pt x="0" y="175525"/>
                </a:lnTo>
                <a:lnTo>
                  <a:pt x="652154" y="0"/>
                </a:lnTo>
                <a:lnTo>
                  <a:pt x="1297254" y="136316"/>
                </a:lnTo>
                <a:lnTo>
                  <a:pt x="645120" y="311841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32398" y="8790609"/>
            <a:ext cx="1300480" cy="322580"/>
          </a:xfrm>
          <a:custGeom>
            <a:avLst/>
            <a:gdLst/>
            <a:ahLst/>
            <a:cxnLst/>
            <a:rect l="l" t="t" r="r" b="b"/>
            <a:pathLst>
              <a:path w="1300479" h="322579">
                <a:moveTo>
                  <a:pt x="646559" y="322187"/>
                </a:moveTo>
                <a:lnTo>
                  <a:pt x="261" y="185619"/>
                </a:lnTo>
                <a:lnTo>
                  <a:pt x="0" y="175857"/>
                </a:lnTo>
                <a:lnTo>
                  <a:pt x="653301" y="0"/>
                </a:lnTo>
                <a:lnTo>
                  <a:pt x="702210" y="10335"/>
                </a:lnTo>
                <a:lnTo>
                  <a:pt x="653592" y="10335"/>
                </a:lnTo>
                <a:lnTo>
                  <a:pt x="22849" y="180114"/>
                </a:lnTo>
                <a:lnTo>
                  <a:pt x="646278" y="311861"/>
                </a:lnTo>
                <a:lnTo>
                  <a:pt x="684923" y="311861"/>
                </a:lnTo>
                <a:lnTo>
                  <a:pt x="683989" y="312113"/>
                </a:lnTo>
                <a:lnTo>
                  <a:pt x="647465" y="312113"/>
                </a:lnTo>
                <a:lnTo>
                  <a:pt x="646418" y="317024"/>
                </a:lnTo>
                <a:lnTo>
                  <a:pt x="665741" y="317024"/>
                </a:lnTo>
                <a:lnTo>
                  <a:pt x="646559" y="322187"/>
                </a:lnTo>
                <a:close/>
              </a:path>
              <a:path w="1300479" h="322579">
                <a:moveTo>
                  <a:pt x="684923" y="311861"/>
                </a:moveTo>
                <a:lnTo>
                  <a:pt x="646278" y="311861"/>
                </a:lnTo>
                <a:lnTo>
                  <a:pt x="1276990" y="142062"/>
                </a:lnTo>
                <a:lnTo>
                  <a:pt x="653592" y="10335"/>
                </a:lnTo>
                <a:lnTo>
                  <a:pt x="702210" y="10335"/>
                </a:lnTo>
                <a:lnTo>
                  <a:pt x="1299599" y="136577"/>
                </a:lnTo>
                <a:lnTo>
                  <a:pt x="1299870" y="146349"/>
                </a:lnTo>
                <a:lnTo>
                  <a:pt x="684923" y="311861"/>
                </a:lnTo>
                <a:close/>
              </a:path>
              <a:path w="1300479" h="322579">
                <a:moveTo>
                  <a:pt x="665741" y="317024"/>
                </a:moveTo>
                <a:lnTo>
                  <a:pt x="646418" y="317024"/>
                </a:lnTo>
                <a:lnTo>
                  <a:pt x="647465" y="312113"/>
                </a:lnTo>
                <a:lnTo>
                  <a:pt x="683989" y="312113"/>
                </a:lnTo>
                <a:lnTo>
                  <a:pt x="665741" y="317024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33706" y="9600918"/>
            <a:ext cx="1297305" cy="312420"/>
          </a:xfrm>
          <a:custGeom>
            <a:avLst/>
            <a:gdLst/>
            <a:ahLst/>
            <a:cxnLst/>
            <a:rect l="l" t="t" r="r" b="b"/>
            <a:pathLst>
              <a:path w="1297304" h="312420">
                <a:moveTo>
                  <a:pt x="645120" y="311831"/>
                </a:moveTo>
                <a:lnTo>
                  <a:pt x="0" y="175535"/>
                </a:lnTo>
                <a:lnTo>
                  <a:pt x="652154" y="0"/>
                </a:lnTo>
                <a:lnTo>
                  <a:pt x="1297254" y="136316"/>
                </a:lnTo>
                <a:lnTo>
                  <a:pt x="645120" y="3118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32388" y="9595725"/>
            <a:ext cx="1300480" cy="322580"/>
          </a:xfrm>
          <a:custGeom>
            <a:avLst/>
            <a:gdLst/>
            <a:ahLst/>
            <a:cxnLst/>
            <a:rect l="l" t="t" r="r" b="b"/>
            <a:pathLst>
              <a:path w="1300479" h="322579">
                <a:moveTo>
                  <a:pt x="646579" y="322177"/>
                </a:moveTo>
                <a:lnTo>
                  <a:pt x="281" y="185639"/>
                </a:lnTo>
                <a:lnTo>
                  <a:pt x="0" y="175857"/>
                </a:lnTo>
                <a:lnTo>
                  <a:pt x="653291" y="0"/>
                </a:lnTo>
                <a:lnTo>
                  <a:pt x="702300" y="10355"/>
                </a:lnTo>
                <a:lnTo>
                  <a:pt x="653602" y="10355"/>
                </a:lnTo>
                <a:lnTo>
                  <a:pt x="22860" y="180124"/>
                </a:lnTo>
                <a:lnTo>
                  <a:pt x="646288" y="311861"/>
                </a:lnTo>
                <a:lnTo>
                  <a:pt x="684908" y="311861"/>
                </a:lnTo>
                <a:lnTo>
                  <a:pt x="684010" y="312103"/>
                </a:lnTo>
                <a:lnTo>
                  <a:pt x="647465" y="312103"/>
                </a:lnTo>
                <a:lnTo>
                  <a:pt x="646428" y="317024"/>
                </a:lnTo>
                <a:lnTo>
                  <a:pt x="665725" y="317024"/>
                </a:lnTo>
                <a:lnTo>
                  <a:pt x="646579" y="322177"/>
                </a:lnTo>
                <a:close/>
              </a:path>
              <a:path w="1300479" h="322579">
                <a:moveTo>
                  <a:pt x="684908" y="311861"/>
                </a:moveTo>
                <a:lnTo>
                  <a:pt x="646288" y="311861"/>
                </a:lnTo>
                <a:lnTo>
                  <a:pt x="1277031" y="142092"/>
                </a:lnTo>
                <a:lnTo>
                  <a:pt x="653602" y="10355"/>
                </a:lnTo>
                <a:lnTo>
                  <a:pt x="702300" y="10355"/>
                </a:lnTo>
                <a:lnTo>
                  <a:pt x="1299609" y="136567"/>
                </a:lnTo>
                <a:lnTo>
                  <a:pt x="1299880" y="146349"/>
                </a:lnTo>
                <a:lnTo>
                  <a:pt x="684908" y="311861"/>
                </a:lnTo>
                <a:close/>
              </a:path>
              <a:path w="1300479" h="322579">
                <a:moveTo>
                  <a:pt x="665725" y="317024"/>
                </a:moveTo>
                <a:lnTo>
                  <a:pt x="646428" y="317024"/>
                </a:lnTo>
                <a:lnTo>
                  <a:pt x="647465" y="312103"/>
                </a:lnTo>
                <a:lnTo>
                  <a:pt x="684010" y="312103"/>
                </a:lnTo>
                <a:lnTo>
                  <a:pt x="665725" y="317024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33706" y="8971327"/>
            <a:ext cx="645160" cy="941705"/>
          </a:xfrm>
          <a:custGeom>
            <a:avLst/>
            <a:gdLst/>
            <a:ahLst/>
            <a:cxnLst/>
            <a:rect l="l" t="t" r="r" b="b"/>
            <a:pathLst>
              <a:path w="645160" h="941704">
                <a:moveTo>
                  <a:pt x="645120" y="941422"/>
                </a:moveTo>
                <a:lnTo>
                  <a:pt x="10" y="805126"/>
                </a:lnTo>
                <a:lnTo>
                  <a:pt x="0" y="0"/>
                </a:lnTo>
                <a:lnTo>
                  <a:pt x="645120" y="136316"/>
                </a:lnTo>
                <a:lnTo>
                  <a:pt x="645120" y="941422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128675" y="8965108"/>
            <a:ext cx="655320" cy="954405"/>
          </a:xfrm>
          <a:custGeom>
            <a:avLst/>
            <a:gdLst/>
            <a:ahLst/>
            <a:cxnLst/>
            <a:rect l="l" t="t" r="r" b="b"/>
            <a:pathLst>
              <a:path w="655320" h="954404">
                <a:moveTo>
                  <a:pt x="655162" y="953861"/>
                </a:moveTo>
                <a:lnTo>
                  <a:pt x="20" y="815411"/>
                </a:lnTo>
                <a:lnTo>
                  <a:pt x="0" y="0"/>
                </a:lnTo>
                <a:lnTo>
                  <a:pt x="58674" y="12398"/>
                </a:lnTo>
                <a:lnTo>
                  <a:pt x="10051" y="12398"/>
                </a:lnTo>
                <a:lnTo>
                  <a:pt x="10071" y="807249"/>
                </a:lnTo>
                <a:lnTo>
                  <a:pt x="645120" y="941432"/>
                </a:lnTo>
                <a:lnTo>
                  <a:pt x="655162" y="941432"/>
                </a:lnTo>
                <a:lnTo>
                  <a:pt x="655162" y="953861"/>
                </a:lnTo>
                <a:close/>
              </a:path>
              <a:path w="655320" h="954404">
                <a:moveTo>
                  <a:pt x="655162" y="941432"/>
                </a:moveTo>
                <a:lnTo>
                  <a:pt x="645120" y="941432"/>
                </a:lnTo>
                <a:lnTo>
                  <a:pt x="645120" y="146601"/>
                </a:lnTo>
                <a:lnTo>
                  <a:pt x="10051" y="12398"/>
                </a:lnTo>
                <a:lnTo>
                  <a:pt x="58674" y="12398"/>
                </a:lnTo>
                <a:lnTo>
                  <a:pt x="651178" y="137604"/>
                </a:lnTo>
                <a:lnTo>
                  <a:pt x="650141" y="142525"/>
                </a:lnTo>
                <a:lnTo>
                  <a:pt x="655162" y="142525"/>
                </a:lnTo>
                <a:lnTo>
                  <a:pt x="655162" y="941432"/>
                </a:lnTo>
                <a:close/>
              </a:path>
              <a:path w="655320" h="954404">
                <a:moveTo>
                  <a:pt x="655162" y="142525"/>
                </a:moveTo>
                <a:lnTo>
                  <a:pt x="650141" y="142525"/>
                </a:lnTo>
                <a:lnTo>
                  <a:pt x="651178" y="137604"/>
                </a:lnTo>
                <a:lnTo>
                  <a:pt x="655162" y="138449"/>
                </a:lnTo>
                <a:lnTo>
                  <a:pt x="655162" y="142525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78908" y="8932119"/>
            <a:ext cx="652145" cy="981075"/>
          </a:xfrm>
          <a:custGeom>
            <a:avLst/>
            <a:gdLst/>
            <a:ahLst/>
            <a:cxnLst/>
            <a:rect l="l" t="t" r="r" b="b"/>
            <a:pathLst>
              <a:path w="652145" h="981075">
                <a:moveTo>
                  <a:pt x="0" y="980631"/>
                </a:moveTo>
                <a:lnTo>
                  <a:pt x="0" y="175525"/>
                </a:lnTo>
                <a:lnTo>
                  <a:pt x="652053" y="0"/>
                </a:lnTo>
                <a:lnTo>
                  <a:pt x="652033" y="805116"/>
                </a:lnTo>
                <a:lnTo>
                  <a:pt x="0" y="980631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773877" y="8925516"/>
            <a:ext cx="662305" cy="994410"/>
          </a:xfrm>
          <a:custGeom>
            <a:avLst/>
            <a:gdLst/>
            <a:ahLst/>
            <a:cxnLst/>
            <a:rect l="l" t="t" r="r" b="b"/>
            <a:pathLst>
              <a:path w="662304" h="994409">
                <a:moveTo>
                  <a:pt x="0" y="993805"/>
                </a:moveTo>
                <a:lnTo>
                  <a:pt x="0" y="178242"/>
                </a:lnTo>
                <a:lnTo>
                  <a:pt x="662094" y="0"/>
                </a:lnTo>
                <a:lnTo>
                  <a:pt x="662094" y="13143"/>
                </a:lnTo>
                <a:lnTo>
                  <a:pt x="652053" y="13143"/>
                </a:lnTo>
                <a:lnTo>
                  <a:pt x="10051" y="185971"/>
                </a:lnTo>
                <a:lnTo>
                  <a:pt x="10051" y="980661"/>
                </a:lnTo>
                <a:lnTo>
                  <a:pt x="48821" y="980661"/>
                </a:lnTo>
                <a:lnTo>
                  <a:pt x="0" y="993805"/>
                </a:lnTo>
                <a:close/>
              </a:path>
              <a:path w="662304" h="994409">
                <a:moveTo>
                  <a:pt x="48821" y="980661"/>
                </a:moveTo>
                <a:lnTo>
                  <a:pt x="10051" y="980661"/>
                </a:lnTo>
                <a:lnTo>
                  <a:pt x="652033" y="807823"/>
                </a:lnTo>
                <a:lnTo>
                  <a:pt x="652053" y="13143"/>
                </a:lnTo>
                <a:lnTo>
                  <a:pt x="662094" y="13143"/>
                </a:lnTo>
                <a:lnTo>
                  <a:pt x="662074" y="815562"/>
                </a:lnTo>
                <a:lnTo>
                  <a:pt x="48821" y="980661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960301" y="3497508"/>
            <a:ext cx="2781300" cy="2781300"/>
          </a:xfrm>
          <a:custGeom>
            <a:avLst/>
            <a:gdLst/>
            <a:ahLst/>
            <a:cxnLst/>
            <a:rect l="l" t="t" r="r" b="b"/>
            <a:pathLst>
              <a:path w="2781300" h="2781300">
                <a:moveTo>
                  <a:pt x="1390413" y="2780826"/>
                </a:moveTo>
                <a:lnTo>
                  <a:pt x="1342409" y="2779998"/>
                </a:lnTo>
                <a:lnTo>
                  <a:pt x="1294450" y="2777515"/>
                </a:lnTo>
                <a:lnTo>
                  <a:pt x="1246580" y="2773375"/>
                </a:lnTo>
                <a:lnTo>
                  <a:pt x="1198843" y="2767580"/>
                </a:lnTo>
                <a:lnTo>
                  <a:pt x="1151283" y="2760128"/>
                </a:lnTo>
                <a:lnTo>
                  <a:pt x="1103945" y="2751021"/>
                </a:lnTo>
                <a:lnTo>
                  <a:pt x="1056873" y="2740259"/>
                </a:lnTo>
                <a:lnTo>
                  <a:pt x="1010112" y="2727840"/>
                </a:lnTo>
                <a:lnTo>
                  <a:pt x="963705" y="2713765"/>
                </a:lnTo>
                <a:lnTo>
                  <a:pt x="917698" y="2698035"/>
                </a:lnTo>
                <a:lnTo>
                  <a:pt x="872135" y="2680649"/>
                </a:lnTo>
                <a:lnTo>
                  <a:pt x="827060" y="2661607"/>
                </a:lnTo>
                <a:lnTo>
                  <a:pt x="782517" y="2640909"/>
                </a:lnTo>
                <a:lnTo>
                  <a:pt x="738551" y="2618556"/>
                </a:lnTo>
                <a:lnTo>
                  <a:pt x="695206" y="2594546"/>
                </a:lnTo>
                <a:lnTo>
                  <a:pt x="652741" y="2569013"/>
                </a:lnTo>
                <a:lnTo>
                  <a:pt x="611399" y="2542114"/>
                </a:lnTo>
                <a:lnTo>
                  <a:pt x="571203" y="2513888"/>
                </a:lnTo>
                <a:lnTo>
                  <a:pt x="532174" y="2484373"/>
                </a:lnTo>
                <a:lnTo>
                  <a:pt x="494336" y="2453607"/>
                </a:lnTo>
                <a:lnTo>
                  <a:pt x="457710" y="2421629"/>
                </a:lnTo>
                <a:lnTo>
                  <a:pt x="422318" y="2388477"/>
                </a:lnTo>
                <a:lnTo>
                  <a:pt x="388182" y="2354190"/>
                </a:lnTo>
                <a:lnTo>
                  <a:pt x="355325" y="2318806"/>
                </a:lnTo>
                <a:lnTo>
                  <a:pt x="323769" y="2282363"/>
                </a:lnTo>
                <a:lnTo>
                  <a:pt x="293537" y="2244901"/>
                </a:lnTo>
                <a:lnTo>
                  <a:pt x="264649" y="2206457"/>
                </a:lnTo>
                <a:lnTo>
                  <a:pt x="237129" y="2167070"/>
                </a:lnTo>
                <a:lnTo>
                  <a:pt x="210998" y="2126778"/>
                </a:lnTo>
                <a:lnTo>
                  <a:pt x="186280" y="2085620"/>
                </a:lnTo>
                <a:lnTo>
                  <a:pt x="162995" y="2043633"/>
                </a:lnTo>
                <a:lnTo>
                  <a:pt x="141166" y="2000858"/>
                </a:lnTo>
                <a:lnTo>
                  <a:pt x="120816" y="1957331"/>
                </a:lnTo>
                <a:lnTo>
                  <a:pt x="101966" y="1913091"/>
                </a:lnTo>
                <a:lnTo>
                  <a:pt x="84639" y="1868178"/>
                </a:lnTo>
                <a:lnTo>
                  <a:pt x="68857" y="1822628"/>
                </a:lnTo>
                <a:lnTo>
                  <a:pt x="54642" y="1776482"/>
                </a:lnTo>
                <a:lnTo>
                  <a:pt x="42017" y="1729776"/>
                </a:lnTo>
                <a:lnTo>
                  <a:pt x="31002" y="1682550"/>
                </a:lnTo>
                <a:lnTo>
                  <a:pt x="21622" y="1634841"/>
                </a:lnTo>
                <a:lnTo>
                  <a:pt x="13897" y="1586689"/>
                </a:lnTo>
                <a:lnTo>
                  <a:pt x="7850" y="1538132"/>
                </a:lnTo>
                <a:lnTo>
                  <a:pt x="3503" y="1489208"/>
                </a:lnTo>
                <a:lnTo>
                  <a:pt x="879" y="1439955"/>
                </a:lnTo>
                <a:lnTo>
                  <a:pt x="0" y="1390413"/>
                </a:lnTo>
                <a:lnTo>
                  <a:pt x="879" y="1340870"/>
                </a:lnTo>
                <a:lnTo>
                  <a:pt x="3503" y="1291618"/>
                </a:lnTo>
                <a:lnTo>
                  <a:pt x="7850" y="1242694"/>
                </a:lnTo>
                <a:lnTo>
                  <a:pt x="13897" y="1194136"/>
                </a:lnTo>
                <a:lnTo>
                  <a:pt x="21622" y="1145984"/>
                </a:lnTo>
                <a:lnTo>
                  <a:pt x="31002" y="1098276"/>
                </a:lnTo>
                <a:lnTo>
                  <a:pt x="42017" y="1051050"/>
                </a:lnTo>
                <a:lnTo>
                  <a:pt x="54642" y="1004344"/>
                </a:lnTo>
                <a:lnTo>
                  <a:pt x="68857" y="958197"/>
                </a:lnTo>
                <a:lnTo>
                  <a:pt x="84639" y="912648"/>
                </a:lnTo>
                <a:lnTo>
                  <a:pt x="101966" y="867734"/>
                </a:lnTo>
                <a:lnTo>
                  <a:pt x="120816" y="823495"/>
                </a:lnTo>
                <a:lnTo>
                  <a:pt x="141166" y="779968"/>
                </a:lnTo>
                <a:lnTo>
                  <a:pt x="162995" y="737192"/>
                </a:lnTo>
                <a:lnTo>
                  <a:pt x="186280" y="695206"/>
                </a:lnTo>
                <a:lnTo>
                  <a:pt x="210998" y="654048"/>
                </a:lnTo>
                <a:lnTo>
                  <a:pt x="237129" y="613756"/>
                </a:lnTo>
                <a:lnTo>
                  <a:pt x="264649" y="574369"/>
                </a:lnTo>
                <a:lnTo>
                  <a:pt x="293537" y="535925"/>
                </a:lnTo>
                <a:lnTo>
                  <a:pt x="323769" y="498462"/>
                </a:lnTo>
                <a:lnTo>
                  <a:pt x="355325" y="462020"/>
                </a:lnTo>
                <a:lnTo>
                  <a:pt x="388182" y="426636"/>
                </a:lnTo>
                <a:lnTo>
                  <a:pt x="422318" y="392349"/>
                </a:lnTo>
                <a:lnTo>
                  <a:pt x="457710" y="359197"/>
                </a:lnTo>
                <a:lnTo>
                  <a:pt x="494336" y="327219"/>
                </a:lnTo>
                <a:lnTo>
                  <a:pt x="532174" y="296453"/>
                </a:lnTo>
                <a:lnTo>
                  <a:pt x="571203" y="266938"/>
                </a:lnTo>
                <a:lnTo>
                  <a:pt x="611399" y="238712"/>
                </a:lnTo>
                <a:lnTo>
                  <a:pt x="652741" y="211813"/>
                </a:lnTo>
                <a:lnTo>
                  <a:pt x="695206" y="186280"/>
                </a:lnTo>
                <a:lnTo>
                  <a:pt x="738551" y="162270"/>
                </a:lnTo>
                <a:lnTo>
                  <a:pt x="782517" y="139917"/>
                </a:lnTo>
                <a:lnTo>
                  <a:pt x="827060" y="119219"/>
                </a:lnTo>
                <a:lnTo>
                  <a:pt x="872135" y="100177"/>
                </a:lnTo>
                <a:lnTo>
                  <a:pt x="917698" y="82791"/>
                </a:lnTo>
                <a:lnTo>
                  <a:pt x="963705" y="67060"/>
                </a:lnTo>
                <a:lnTo>
                  <a:pt x="1010112" y="52986"/>
                </a:lnTo>
                <a:lnTo>
                  <a:pt x="1056873" y="40567"/>
                </a:lnTo>
                <a:lnTo>
                  <a:pt x="1103945" y="29804"/>
                </a:lnTo>
                <a:lnTo>
                  <a:pt x="1151283" y="20697"/>
                </a:lnTo>
                <a:lnTo>
                  <a:pt x="1198843" y="13246"/>
                </a:lnTo>
                <a:lnTo>
                  <a:pt x="1246580" y="7451"/>
                </a:lnTo>
                <a:lnTo>
                  <a:pt x="1294450" y="3311"/>
                </a:lnTo>
                <a:lnTo>
                  <a:pt x="1342409" y="827"/>
                </a:lnTo>
                <a:lnTo>
                  <a:pt x="1390413" y="0"/>
                </a:lnTo>
                <a:lnTo>
                  <a:pt x="1438416" y="827"/>
                </a:lnTo>
                <a:lnTo>
                  <a:pt x="1486376" y="3311"/>
                </a:lnTo>
                <a:lnTo>
                  <a:pt x="1534246" y="7451"/>
                </a:lnTo>
                <a:lnTo>
                  <a:pt x="1581983" y="13246"/>
                </a:lnTo>
                <a:lnTo>
                  <a:pt x="1629543" y="20697"/>
                </a:lnTo>
                <a:lnTo>
                  <a:pt x="1676881" y="29804"/>
                </a:lnTo>
                <a:lnTo>
                  <a:pt x="1723953" y="40567"/>
                </a:lnTo>
                <a:lnTo>
                  <a:pt x="1770714" y="52986"/>
                </a:lnTo>
                <a:lnTo>
                  <a:pt x="1817120" y="67060"/>
                </a:lnTo>
                <a:lnTo>
                  <a:pt x="1863127" y="82791"/>
                </a:lnTo>
                <a:lnTo>
                  <a:pt x="1908691" y="100177"/>
                </a:lnTo>
                <a:lnTo>
                  <a:pt x="1953766" y="119219"/>
                </a:lnTo>
                <a:lnTo>
                  <a:pt x="1998309" y="139917"/>
                </a:lnTo>
                <a:lnTo>
                  <a:pt x="2042275" y="162270"/>
                </a:lnTo>
                <a:lnTo>
                  <a:pt x="2085620" y="186280"/>
                </a:lnTo>
                <a:lnTo>
                  <a:pt x="2128085" y="211813"/>
                </a:lnTo>
                <a:lnTo>
                  <a:pt x="2169427" y="238712"/>
                </a:lnTo>
                <a:lnTo>
                  <a:pt x="2209623" y="266938"/>
                </a:lnTo>
                <a:lnTo>
                  <a:pt x="2248651" y="296453"/>
                </a:lnTo>
                <a:lnTo>
                  <a:pt x="2286490" y="327219"/>
                </a:lnTo>
                <a:lnTo>
                  <a:pt x="2323116" y="359197"/>
                </a:lnTo>
                <a:lnTo>
                  <a:pt x="2358508" y="392349"/>
                </a:lnTo>
                <a:lnTo>
                  <a:pt x="2392644" y="426636"/>
                </a:lnTo>
                <a:lnTo>
                  <a:pt x="2425500" y="462020"/>
                </a:lnTo>
                <a:lnTo>
                  <a:pt x="2457056" y="498462"/>
                </a:lnTo>
                <a:lnTo>
                  <a:pt x="2487289" y="535925"/>
                </a:lnTo>
                <a:lnTo>
                  <a:pt x="2516177" y="574369"/>
                </a:lnTo>
                <a:lnTo>
                  <a:pt x="2543697" y="613756"/>
                </a:lnTo>
                <a:lnTo>
                  <a:pt x="2569827" y="654048"/>
                </a:lnTo>
                <a:lnTo>
                  <a:pt x="2594546" y="695206"/>
                </a:lnTo>
                <a:lnTo>
                  <a:pt x="2617831" y="737192"/>
                </a:lnTo>
                <a:lnTo>
                  <a:pt x="2639660" y="779968"/>
                </a:lnTo>
                <a:lnTo>
                  <a:pt x="2660010" y="823495"/>
                </a:lnTo>
                <a:lnTo>
                  <a:pt x="2678859" y="867734"/>
                </a:lnTo>
                <a:lnTo>
                  <a:pt x="2696186" y="912648"/>
                </a:lnTo>
                <a:lnTo>
                  <a:pt x="2711969" y="958197"/>
                </a:lnTo>
                <a:lnTo>
                  <a:pt x="2726184" y="1004344"/>
                </a:lnTo>
                <a:lnTo>
                  <a:pt x="2738809" y="1051050"/>
                </a:lnTo>
                <a:lnTo>
                  <a:pt x="2749823" y="1098276"/>
                </a:lnTo>
                <a:lnTo>
                  <a:pt x="2759204" y="1145984"/>
                </a:lnTo>
                <a:lnTo>
                  <a:pt x="2766929" y="1194136"/>
                </a:lnTo>
                <a:lnTo>
                  <a:pt x="2772976" y="1242694"/>
                </a:lnTo>
                <a:lnTo>
                  <a:pt x="2777322" y="1291618"/>
                </a:lnTo>
                <a:lnTo>
                  <a:pt x="2779947" y="1340870"/>
                </a:lnTo>
                <a:lnTo>
                  <a:pt x="2780826" y="1390413"/>
                </a:lnTo>
                <a:lnTo>
                  <a:pt x="2779947" y="1439955"/>
                </a:lnTo>
                <a:lnTo>
                  <a:pt x="2777322" y="1489208"/>
                </a:lnTo>
                <a:lnTo>
                  <a:pt x="2772976" y="1538132"/>
                </a:lnTo>
                <a:lnTo>
                  <a:pt x="2766929" y="1586689"/>
                </a:lnTo>
                <a:lnTo>
                  <a:pt x="2759204" y="1634841"/>
                </a:lnTo>
                <a:lnTo>
                  <a:pt x="2749823" y="1682550"/>
                </a:lnTo>
                <a:lnTo>
                  <a:pt x="2738809" y="1729776"/>
                </a:lnTo>
                <a:lnTo>
                  <a:pt x="2726184" y="1776482"/>
                </a:lnTo>
                <a:lnTo>
                  <a:pt x="2711969" y="1822628"/>
                </a:lnTo>
                <a:lnTo>
                  <a:pt x="2696186" y="1868178"/>
                </a:lnTo>
                <a:lnTo>
                  <a:pt x="2678859" y="1913091"/>
                </a:lnTo>
                <a:lnTo>
                  <a:pt x="2660010" y="1957331"/>
                </a:lnTo>
                <a:lnTo>
                  <a:pt x="2639660" y="2000858"/>
                </a:lnTo>
                <a:lnTo>
                  <a:pt x="2617831" y="2043633"/>
                </a:lnTo>
                <a:lnTo>
                  <a:pt x="2594546" y="2085620"/>
                </a:lnTo>
                <a:lnTo>
                  <a:pt x="2569827" y="2126778"/>
                </a:lnTo>
                <a:lnTo>
                  <a:pt x="2543697" y="2167070"/>
                </a:lnTo>
                <a:lnTo>
                  <a:pt x="2516177" y="2206457"/>
                </a:lnTo>
                <a:lnTo>
                  <a:pt x="2487289" y="2244901"/>
                </a:lnTo>
                <a:lnTo>
                  <a:pt x="2457056" y="2282363"/>
                </a:lnTo>
                <a:lnTo>
                  <a:pt x="2425500" y="2318806"/>
                </a:lnTo>
                <a:lnTo>
                  <a:pt x="2392644" y="2354190"/>
                </a:lnTo>
                <a:lnTo>
                  <a:pt x="2358508" y="2388477"/>
                </a:lnTo>
                <a:lnTo>
                  <a:pt x="2323116" y="2421629"/>
                </a:lnTo>
                <a:lnTo>
                  <a:pt x="2286490" y="2453607"/>
                </a:lnTo>
                <a:lnTo>
                  <a:pt x="2248651" y="2484373"/>
                </a:lnTo>
                <a:lnTo>
                  <a:pt x="2209623" y="2513888"/>
                </a:lnTo>
                <a:lnTo>
                  <a:pt x="2169427" y="2542114"/>
                </a:lnTo>
                <a:lnTo>
                  <a:pt x="2128085" y="2569013"/>
                </a:lnTo>
                <a:lnTo>
                  <a:pt x="2085620" y="2594546"/>
                </a:lnTo>
                <a:lnTo>
                  <a:pt x="2042275" y="2618556"/>
                </a:lnTo>
                <a:lnTo>
                  <a:pt x="1998309" y="2640909"/>
                </a:lnTo>
                <a:lnTo>
                  <a:pt x="1953766" y="2661607"/>
                </a:lnTo>
                <a:lnTo>
                  <a:pt x="1908691" y="2680649"/>
                </a:lnTo>
                <a:lnTo>
                  <a:pt x="1863127" y="2698035"/>
                </a:lnTo>
                <a:lnTo>
                  <a:pt x="1817120" y="2713765"/>
                </a:lnTo>
                <a:lnTo>
                  <a:pt x="1770714" y="2727840"/>
                </a:lnTo>
                <a:lnTo>
                  <a:pt x="1723953" y="2740259"/>
                </a:lnTo>
                <a:lnTo>
                  <a:pt x="1676881" y="2751021"/>
                </a:lnTo>
                <a:lnTo>
                  <a:pt x="1629543" y="2760128"/>
                </a:lnTo>
                <a:lnTo>
                  <a:pt x="1581983" y="2767580"/>
                </a:lnTo>
                <a:lnTo>
                  <a:pt x="1534246" y="2773375"/>
                </a:lnTo>
                <a:lnTo>
                  <a:pt x="1486376" y="2777515"/>
                </a:lnTo>
                <a:lnTo>
                  <a:pt x="1438416" y="2779998"/>
                </a:lnTo>
                <a:lnTo>
                  <a:pt x="1390413" y="2780826"/>
                </a:lnTo>
                <a:close/>
              </a:path>
            </a:pathLst>
          </a:custGeom>
          <a:solidFill>
            <a:srgbClr val="3A4C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393984" y="4705634"/>
            <a:ext cx="863600" cy="463550"/>
          </a:xfrm>
          <a:custGeom>
            <a:avLst/>
            <a:gdLst/>
            <a:ahLst/>
            <a:cxnLst/>
            <a:rect l="l" t="t" r="r" b="b"/>
            <a:pathLst>
              <a:path w="863600" h="463550">
                <a:moveTo>
                  <a:pt x="354942" y="187545"/>
                </a:moveTo>
                <a:lnTo>
                  <a:pt x="312059" y="187545"/>
                </a:lnTo>
                <a:lnTo>
                  <a:pt x="319228" y="148368"/>
                </a:lnTo>
                <a:lnTo>
                  <a:pt x="322909" y="113987"/>
                </a:lnTo>
                <a:lnTo>
                  <a:pt x="324267" y="83286"/>
                </a:lnTo>
                <a:lnTo>
                  <a:pt x="324459" y="56315"/>
                </a:lnTo>
                <a:lnTo>
                  <a:pt x="53732" y="56315"/>
                </a:lnTo>
                <a:lnTo>
                  <a:pt x="53732" y="22216"/>
                </a:lnTo>
                <a:lnTo>
                  <a:pt x="366308" y="22216"/>
                </a:lnTo>
                <a:lnTo>
                  <a:pt x="366305" y="56315"/>
                </a:lnTo>
                <a:lnTo>
                  <a:pt x="366119" y="83577"/>
                </a:lnTo>
                <a:lnTo>
                  <a:pt x="364887" y="114116"/>
                </a:lnTo>
                <a:lnTo>
                  <a:pt x="361513" y="148724"/>
                </a:lnTo>
                <a:lnTo>
                  <a:pt x="354942" y="187545"/>
                </a:lnTo>
                <a:close/>
              </a:path>
              <a:path w="863600" h="463550">
                <a:moveTo>
                  <a:pt x="420557" y="222161"/>
                </a:moveTo>
                <a:lnTo>
                  <a:pt x="0" y="222161"/>
                </a:lnTo>
                <a:lnTo>
                  <a:pt x="0" y="187545"/>
                </a:lnTo>
                <a:lnTo>
                  <a:pt x="420557" y="187545"/>
                </a:lnTo>
                <a:lnTo>
                  <a:pt x="420557" y="222161"/>
                </a:lnTo>
                <a:close/>
              </a:path>
              <a:path w="863600" h="463550">
                <a:moveTo>
                  <a:pt x="230944" y="306893"/>
                </a:moveTo>
                <a:lnTo>
                  <a:pt x="188579" y="306893"/>
                </a:lnTo>
                <a:lnTo>
                  <a:pt x="188579" y="222161"/>
                </a:lnTo>
                <a:lnTo>
                  <a:pt x="230944" y="222161"/>
                </a:lnTo>
                <a:lnTo>
                  <a:pt x="230944" y="306893"/>
                </a:lnTo>
                <a:close/>
              </a:path>
              <a:path w="863600" h="463550">
                <a:moveTo>
                  <a:pt x="368891" y="462922"/>
                </a:moveTo>
                <a:lnTo>
                  <a:pt x="326526" y="462922"/>
                </a:lnTo>
                <a:lnTo>
                  <a:pt x="326526" y="340992"/>
                </a:lnTo>
                <a:lnTo>
                  <a:pt x="44432" y="340992"/>
                </a:lnTo>
                <a:lnTo>
                  <a:pt x="44432" y="306893"/>
                </a:lnTo>
                <a:lnTo>
                  <a:pt x="368891" y="306893"/>
                </a:lnTo>
                <a:lnTo>
                  <a:pt x="368891" y="462922"/>
                </a:lnTo>
                <a:close/>
              </a:path>
              <a:path w="863600" h="463550">
                <a:moveTo>
                  <a:pt x="522338" y="343058"/>
                </a:moveTo>
                <a:lnTo>
                  <a:pt x="492888" y="343058"/>
                </a:lnTo>
                <a:lnTo>
                  <a:pt x="492888" y="56315"/>
                </a:lnTo>
                <a:lnTo>
                  <a:pt x="535254" y="56315"/>
                </a:lnTo>
                <a:lnTo>
                  <a:pt x="535254" y="306376"/>
                </a:lnTo>
                <a:lnTo>
                  <a:pt x="685681" y="306376"/>
                </a:lnTo>
                <a:lnTo>
                  <a:pt x="688184" y="328592"/>
                </a:lnTo>
                <a:lnTo>
                  <a:pt x="642944" y="335866"/>
                </a:lnTo>
                <a:lnTo>
                  <a:pt x="600611" y="340281"/>
                </a:lnTo>
                <a:lnTo>
                  <a:pt x="560603" y="342469"/>
                </a:lnTo>
                <a:lnTo>
                  <a:pt x="522338" y="343058"/>
                </a:lnTo>
                <a:close/>
              </a:path>
              <a:path w="863600" h="463550">
                <a:moveTo>
                  <a:pt x="685681" y="306376"/>
                </a:moveTo>
                <a:lnTo>
                  <a:pt x="535254" y="306376"/>
                </a:lnTo>
                <a:lnTo>
                  <a:pt x="569474" y="305423"/>
                </a:lnTo>
                <a:lnTo>
                  <a:pt x="605584" y="303018"/>
                </a:lnTo>
                <a:lnTo>
                  <a:pt x="643727" y="298675"/>
                </a:lnTo>
                <a:lnTo>
                  <a:pt x="684051" y="291910"/>
                </a:lnTo>
                <a:lnTo>
                  <a:pt x="685681" y="306376"/>
                </a:lnTo>
                <a:close/>
              </a:path>
              <a:path w="863600" h="463550">
                <a:moveTo>
                  <a:pt x="863330" y="188579"/>
                </a:moveTo>
                <a:lnTo>
                  <a:pt x="822514" y="188579"/>
                </a:lnTo>
                <a:lnTo>
                  <a:pt x="822514" y="0"/>
                </a:lnTo>
                <a:lnTo>
                  <a:pt x="863330" y="0"/>
                </a:lnTo>
                <a:lnTo>
                  <a:pt x="863330" y="188579"/>
                </a:lnTo>
                <a:close/>
              </a:path>
              <a:path w="863600" h="463550">
                <a:moveTo>
                  <a:pt x="756899" y="439673"/>
                </a:moveTo>
                <a:lnTo>
                  <a:pt x="717117" y="439673"/>
                </a:lnTo>
                <a:lnTo>
                  <a:pt x="717117" y="10333"/>
                </a:lnTo>
                <a:lnTo>
                  <a:pt x="756899" y="10333"/>
                </a:lnTo>
                <a:lnTo>
                  <a:pt x="756899" y="188579"/>
                </a:lnTo>
                <a:lnTo>
                  <a:pt x="863330" y="188579"/>
                </a:lnTo>
                <a:lnTo>
                  <a:pt x="863330" y="223711"/>
                </a:lnTo>
                <a:lnTo>
                  <a:pt x="756899" y="223711"/>
                </a:lnTo>
                <a:lnTo>
                  <a:pt x="756899" y="439673"/>
                </a:lnTo>
                <a:close/>
              </a:path>
              <a:path w="863600" h="463550">
                <a:moveTo>
                  <a:pt x="863330" y="462922"/>
                </a:moveTo>
                <a:lnTo>
                  <a:pt x="822514" y="462922"/>
                </a:lnTo>
                <a:lnTo>
                  <a:pt x="822514" y="223711"/>
                </a:lnTo>
                <a:lnTo>
                  <a:pt x="863330" y="223711"/>
                </a:lnTo>
                <a:lnTo>
                  <a:pt x="863330" y="4629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79738" y="4705634"/>
            <a:ext cx="845819" cy="463550"/>
          </a:xfrm>
          <a:custGeom>
            <a:avLst/>
            <a:gdLst/>
            <a:ahLst/>
            <a:cxnLst/>
            <a:rect l="l" t="t" r="r" b="b"/>
            <a:pathLst>
              <a:path w="845820" h="463550">
                <a:moveTo>
                  <a:pt x="22732" y="377158"/>
                </a:moveTo>
                <a:lnTo>
                  <a:pt x="0" y="342542"/>
                </a:lnTo>
                <a:lnTo>
                  <a:pt x="49562" y="315299"/>
                </a:lnTo>
                <a:lnTo>
                  <a:pt x="91633" y="284595"/>
                </a:lnTo>
                <a:lnTo>
                  <a:pt x="126374" y="250574"/>
                </a:lnTo>
                <a:lnTo>
                  <a:pt x="153948" y="213381"/>
                </a:lnTo>
                <a:lnTo>
                  <a:pt x="174517" y="173160"/>
                </a:lnTo>
                <a:lnTo>
                  <a:pt x="188246" y="130056"/>
                </a:lnTo>
                <a:lnTo>
                  <a:pt x="195295" y="84214"/>
                </a:lnTo>
                <a:lnTo>
                  <a:pt x="21182" y="84214"/>
                </a:lnTo>
                <a:lnTo>
                  <a:pt x="21182" y="50115"/>
                </a:lnTo>
                <a:lnTo>
                  <a:pt x="238177" y="50115"/>
                </a:lnTo>
                <a:lnTo>
                  <a:pt x="235858" y="94090"/>
                </a:lnTo>
                <a:lnTo>
                  <a:pt x="228729" y="136662"/>
                </a:lnTo>
                <a:lnTo>
                  <a:pt x="216535" y="177614"/>
                </a:lnTo>
                <a:lnTo>
                  <a:pt x="199022" y="216729"/>
                </a:lnTo>
                <a:lnTo>
                  <a:pt x="175934" y="253790"/>
                </a:lnTo>
                <a:lnTo>
                  <a:pt x="147017" y="288580"/>
                </a:lnTo>
                <a:lnTo>
                  <a:pt x="112014" y="320883"/>
                </a:lnTo>
                <a:lnTo>
                  <a:pt x="70671" y="350481"/>
                </a:lnTo>
                <a:lnTo>
                  <a:pt x="22732" y="377158"/>
                </a:lnTo>
                <a:close/>
              </a:path>
              <a:path w="845820" h="463550">
                <a:moveTo>
                  <a:pt x="374058" y="463439"/>
                </a:moveTo>
                <a:lnTo>
                  <a:pt x="331692" y="463439"/>
                </a:lnTo>
                <a:lnTo>
                  <a:pt x="331692" y="0"/>
                </a:lnTo>
                <a:lnTo>
                  <a:pt x="374058" y="0"/>
                </a:lnTo>
                <a:lnTo>
                  <a:pt x="374058" y="463439"/>
                </a:lnTo>
                <a:close/>
              </a:path>
              <a:path w="845820" h="463550">
                <a:moveTo>
                  <a:pt x="845764" y="457239"/>
                </a:moveTo>
                <a:lnTo>
                  <a:pt x="549204" y="457239"/>
                </a:lnTo>
                <a:lnTo>
                  <a:pt x="549204" y="271760"/>
                </a:lnTo>
                <a:lnTo>
                  <a:pt x="591053" y="271760"/>
                </a:lnTo>
                <a:lnTo>
                  <a:pt x="591053" y="330142"/>
                </a:lnTo>
                <a:lnTo>
                  <a:pt x="845764" y="330142"/>
                </a:lnTo>
                <a:lnTo>
                  <a:pt x="845764" y="363208"/>
                </a:lnTo>
                <a:lnTo>
                  <a:pt x="591053" y="363208"/>
                </a:lnTo>
                <a:lnTo>
                  <a:pt x="591053" y="423140"/>
                </a:lnTo>
                <a:lnTo>
                  <a:pt x="845764" y="423140"/>
                </a:lnTo>
                <a:lnTo>
                  <a:pt x="845764" y="457239"/>
                </a:lnTo>
                <a:close/>
              </a:path>
              <a:path w="845820" h="463550">
                <a:moveTo>
                  <a:pt x="845764" y="330142"/>
                </a:moveTo>
                <a:lnTo>
                  <a:pt x="803398" y="330142"/>
                </a:lnTo>
                <a:lnTo>
                  <a:pt x="803398" y="271760"/>
                </a:lnTo>
                <a:lnTo>
                  <a:pt x="845764" y="271760"/>
                </a:lnTo>
                <a:lnTo>
                  <a:pt x="845764" y="330142"/>
                </a:lnTo>
                <a:close/>
              </a:path>
              <a:path w="845820" h="463550">
                <a:moveTo>
                  <a:pt x="845764" y="423140"/>
                </a:moveTo>
                <a:lnTo>
                  <a:pt x="803398" y="423140"/>
                </a:lnTo>
                <a:lnTo>
                  <a:pt x="803398" y="363208"/>
                </a:lnTo>
                <a:lnTo>
                  <a:pt x="845764" y="363208"/>
                </a:lnTo>
                <a:lnTo>
                  <a:pt x="845764" y="423140"/>
                </a:lnTo>
                <a:close/>
              </a:path>
              <a:path w="845820" h="463550">
                <a:moveTo>
                  <a:pt x="845764" y="110564"/>
                </a:moveTo>
                <a:lnTo>
                  <a:pt x="802881" y="110564"/>
                </a:lnTo>
                <a:lnTo>
                  <a:pt x="802881" y="516"/>
                </a:lnTo>
                <a:lnTo>
                  <a:pt x="845764" y="516"/>
                </a:lnTo>
                <a:lnTo>
                  <a:pt x="845764" y="110564"/>
                </a:lnTo>
                <a:close/>
              </a:path>
              <a:path w="845820" h="463550">
                <a:moveTo>
                  <a:pt x="590536" y="236111"/>
                </a:moveTo>
                <a:lnTo>
                  <a:pt x="542681" y="228329"/>
                </a:lnTo>
                <a:lnTo>
                  <a:pt x="504901" y="206403"/>
                </a:lnTo>
                <a:lnTo>
                  <a:pt x="480101" y="172465"/>
                </a:lnTo>
                <a:lnTo>
                  <a:pt x="471189" y="128647"/>
                </a:lnTo>
                <a:lnTo>
                  <a:pt x="480101" y="85126"/>
                </a:lnTo>
                <a:lnTo>
                  <a:pt x="504901" y="51342"/>
                </a:lnTo>
                <a:lnTo>
                  <a:pt x="542681" y="29473"/>
                </a:lnTo>
                <a:lnTo>
                  <a:pt x="590536" y="21699"/>
                </a:lnTo>
                <a:lnTo>
                  <a:pt x="634081" y="28028"/>
                </a:lnTo>
                <a:lnTo>
                  <a:pt x="669584" y="45982"/>
                </a:lnTo>
                <a:lnTo>
                  <a:pt x="679428" y="56832"/>
                </a:lnTo>
                <a:lnTo>
                  <a:pt x="590536" y="56832"/>
                </a:lnTo>
                <a:lnTo>
                  <a:pt x="558786" y="62095"/>
                </a:lnTo>
                <a:lnTo>
                  <a:pt x="533769" y="76852"/>
                </a:lnTo>
                <a:lnTo>
                  <a:pt x="517373" y="99552"/>
                </a:lnTo>
                <a:lnTo>
                  <a:pt x="511488" y="128647"/>
                </a:lnTo>
                <a:lnTo>
                  <a:pt x="517373" y="157821"/>
                </a:lnTo>
                <a:lnTo>
                  <a:pt x="533769" y="180700"/>
                </a:lnTo>
                <a:lnTo>
                  <a:pt x="558786" y="195634"/>
                </a:lnTo>
                <a:lnTo>
                  <a:pt x="590536" y="200978"/>
                </a:lnTo>
                <a:lnTo>
                  <a:pt x="679454" y="200978"/>
                </a:lnTo>
                <a:lnTo>
                  <a:pt x="670424" y="211182"/>
                </a:lnTo>
                <a:lnTo>
                  <a:pt x="634670" y="229604"/>
                </a:lnTo>
                <a:lnTo>
                  <a:pt x="590536" y="236111"/>
                </a:lnTo>
                <a:close/>
              </a:path>
              <a:path w="845820" h="463550">
                <a:moveTo>
                  <a:pt x="679454" y="200978"/>
                </a:moveTo>
                <a:lnTo>
                  <a:pt x="590536" y="200978"/>
                </a:lnTo>
                <a:lnTo>
                  <a:pt x="622286" y="195634"/>
                </a:lnTo>
                <a:lnTo>
                  <a:pt x="647304" y="180700"/>
                </a:lnTo>
                <a:lnTo>
                  <a:pt x="663699" y="157821"/>
                </a:lnTo>
                <a:lnTo>
                  <a:pt x="669584" y="128647"/>
                </a:lnTo>
                <a:lnTo>
                  <a:pt x="663699" y="99552"/>
                </a:lnTo>
                <a:lnTo>
                  <a:pt x="647304" y="76852"/>
                </a:lnTo>
                <a:lnTo>
                  <a:pt x="622286" y="62095"/>
                </a:lnTo>
                <a:lnTo>
                  <a:pt x="590536" y="56832"/>
                </a:lnTo>
                <a:lnTo>
                  <a:pt x="679428" y="56832"/>
                </a:lnTo>
                <a:lnTo>
                  <a:pt x="695014" y="74010"/>
                </a:lnTo>
                <a:lnTo>
                  <a:pt x="708334" y="110564"/>
                </a:lnTo>
                <a:lnTo>
                  <a:pt x="845764" y="110564"/>
                </a:lnTo>
                <a:lnTo>
                  <a:pt x="845764" y="145180"/>
                </a:lnTo>
                <a:lnTo>
                  <a:pt x="708850" y="145180"/>
                </a:lnTo>
                <a:lnTo>
                  <a:pt x="695813" y="182492"/>
                </a:lnTo>
                <a:lnTo>
                  <a:pt x="679454" y="200978"/>
                </a:lnTo>
                <a:close/>
              </a:path>
              <a:path w="845820" h="463550">
                <a:moveTo>
                  <a:pt x="845764" y="249027"/>
                </a:moveTo>
                <a:lnTo>
                  <a:pt x="802881" y="249027"/>
                </a:lnTo>
                <a:lnTo>
                  <a:pt x="802881" y="145180"/>
                </a:lnTo>
                <a:lnTo>
                  <a:pt x="845764" y="145180"/>
                </a:lnTo>
                <a:lnTo>
                  <a:pt x="845764" y="249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331388" y="3505039"/>
            <a:ext cx="2781300" cy="2781300"/>
          </a:xfrm>
          <a:custGeom>
            <a:avLst/>
            <a:gdLst/>
            <a:ahLst/>
            <a:cxnLst/>
            <a:rect l="l" t="t" r="r" b="b"/>
            <a:pathLst>
              <a:path w="2781300" h="2781300">
                <a:moveTo>
                  <a:pt x="1390413" y="2780826"/>
                </a:moveTo>
                <a:lnTo>
                  <a:pt x="1342409" y="2779998"/>
                </a:lnTo>
                <a:lnTo>
                  <a:pt x="1294450" y="2777515"/>
                </a:lnTo>
                <a:lnTo>
                  <a:pt x="1246580" y="2773375"/>
                </a:lnTo>
                <a:lnTo>
                  <a:pt x="1198843" y="2767580"/>
                </a:lnTo>
                <a:lnTo>
                  <a:pt x="1151283" y="2760128"/>
                </a:lnTo>
                <a:lnTo>
                  <a:pt x="1103945" y="2751021"/>
                </a:lnTo>
                <a:lnTo>
                  <a:pt x="1056873" y="2740259"/>
                </a:lnTo>
                <a:lnTo>
                  <a:pt x="1010112" y="2727840"/>
                </a:lnTo>
                <a:lnTo>
                  <a:pt x="963705" y="2713765"/>
                </a:lnTo>
                <a:lnTo>
                  <a:pt x="917698" y="2698035"/>
                </a:lnTo>
                <a:lnTo>
                  <a:pt x="872135" y="2680649"/>
                </a:lnTo>
                <a:lnTo>
                  <a:pt x="827060" y="2661607"/>
                </a:lnTo>
                <a:lnTo>
                  <a:pt x="782517" y="2640909"/>
                </a:lnTo>
                <a:lnTo>
                  <a:pt x="738551" y="2618556"/>
                </a:lnTo>
                <a:lnTo>
                  <a:pt x="695206" y="2594546"/>
                </a:lnTo>
                <a:lnTo>
                  <a:pt x="652741" y="2569013"/>
                </a:lnTo>
                <a:lnTo>
                  <a:pt x="611399" y="2542114"/>
                </a:lnTo>
                <a:lnTo>
                  <a:pt x="571203" y="2513888"/>
                </a:lnTo>
                <a:lnTo>
                  <a:pt x="532174" y="2484373"/>
                </a:lnTo>
                <a:lnTo>
                  <a:pt x="494336" y="2453607"/>
                </a:lnTo>
                <a:lnTo>
                  <a:pt x="457710" y="2421629"/>
                </a:lnTo>
                <a:lnTo>
                  <a:pt x="422318" y="2388477"/>
                </a:lnTo>
                <a:lnTo>
                  <a:pt x="388182" y="2354190"/>
                </a:lnTo>
                <a:lnTo>
                  <a:pt x="355325" y="2318806"/>
                </a:lnTo>
                <a:lnTo>
                  <a:pt x="323769" y="2282363"/>
                </a:lnTo>
                <a:lnTo>
                  <a:pt x="293537" y="2244901"/>
                </a:lnTo>
                <a:lnTo>
                  <a:pt x="264649" y="2206457"/>
                </a:lnTo>
                <a:lnTo>
                  <a:pt x="237129" y="2167070"/>
                </a:lnTo>
                <a:lnTo>
                  <a:pt x="210998" y="2126778"/>
                </a:lnTo>
                <a:lnTo>
                  <a:pt x="186280" y="2085620"/>
                </a:lnTo>
                <a:lnTo>
                  <a:pt x="162995" y="2043633"/>
                </a:lnTo>
                <a:lnTo>
                  <a:pt x="141166" y="2000858"/>
                </a:lnTo>
                <a:lnTo>
                  <a:pt x="120816" y="1957331"/>
                </a:lnTo>
                <a:lnTo>
                  <a:pt x="101966" y="1913091"/>
                </a:lnTo>
                <a:lnTo>
                  <a:pt x="84639" y="1868178"/>
                </a:lnTo>
                <a:lnTo>
                  <a:pt x="68857" y="1822628"/>
                </a:lnTo>
                <a:lnTo>
                  <a:pt x="54642" y="1776482"/>
                </a:lnTo>
                <a:lnTo>
                  <a:pt x="42017" y="1729776"/>
                </a:lnTo>
                <a:lnTo>
                  <a:pt x="31002" y="1682550"/>
                </a:lnTo>
                <a:lnTo>
                  <a:pt x="21622" y="1634841"/>
                </a:lnTo>
                <a:lnTo>
                  <a:pt x="13897" y="1586689"/>
                </a:lnTo>
                <a:lnTo>
                  <a:pt x="7850" y="1538132"/>
                </a:lnTo>
                <a:lnTo>
                  <a:pt x="3503" y="1489208"/>
                </a:lnTo>
                <a:lnTo>
                  <a:pt x="879" y="1439955"/>
                </a:lnTo>
                <a:lnTo>
                  <a:pt x="0" y="1390413"/>
                </a:lnTo>
                <a:lnTo>
                  <a:pt x="879" y="1340870"/>
                </a:lnTo>
                <a:lnTo>
                  <a:pt x="3503" y="1291618"/>
                </a:lnTo>
                <a:lnTo>
                  <a:pt x="7850" y="1242694"/>
                </a:lnTo>
                <a:lnTo>
                  <a:pt x="13897" y="1194136"/>
                </a:lnTo>
                <a:lnTo>
                  <a:pt x="21622" y="1145984"/>
                </a:lnTo>
                <a:lnTo>
                  <a:pt x="31002" y="1098276"/>
                </a:lnTo>
                <a:lnTo>
                  <a:pt x="42017" y="1051050"/>
                </a:lnTo>
                <a:lnTo>
                  <a:pt x="54642" y="1004344"/>
                </a:lnTo>
                <a:lnTo>
                  <a:pt x="68857" y="958197"/>
                </a:lnTo>
                <a:lnTo>
                  <a:pt x="84639" y="912648"/>
                </a:lnTo>
                <a:lnTo>
                  <a:pt x="101966" y="867734"/>
                </a:lnTo>
                <a:lnTo>
                  <a:pt x="120816" y="823495"/>
                </a:lnTo>
                <a:lnTo>
                  <a:pt x="141166" y="779968"/>
                </a:lnTo>
                <a:lnTo>
                  <a:pt x="162995" y="737192"/>
                </a:lnTo>
                <a:lnTo>
                  <a:pt x="186280" y="695206"/>
                </a:lnTo>
                <a:lnTo>
                  <a:pt x="210998" y="654048"/>
                </a:lnTo>
                <a:lnTo>
                  <a:pt x="237129" y="613756"/>
                </a:lnTo>
                <a:lnTo>
                  <a:pt x="264649" y="574369"/>
                </a:lnTo>
                <a:lnTo>
                  <a:pt x="293537" y="535925"/>
                </a:lnTo>
                <a:lnTo>
                  <a:pt x="323769" y="498462"/>
                </a:lnTo>
                <a:lnTo>
                  <a:pt x="355325" y="462020"/>
                </a:lnTo>
                <a:lnTo>
                  <a:pt x="388182" y="426636"/>
                </a:lnTo>
                <a:lnTo>
                  <a:pt x="422318" y="392349"/>
                </a:lnTo>
                <a:lnTo>
                  <a:pt x="457710" y="359197"/>
                </a:lnTo>
                <a:lnTo>
                  <a:pt x="494336" y="327219"/>
                </a:lnTo>
                <a:lnTo>
                  <a:pt x="532174" y="296453"/>
                </a:lnTo>
                <a:lnTo>
                  <a:pt x="571203" y="266938"/>
                </a:lnTo>
                <a:lnTo>
                  <a:pt x="611399" y="238712"/>
                </a:lnTo>
                <a:lnTo>
                  <a:pt x="652741" y="211813"/>
                </a:lnTo>
                <a:lnTo>
                  <a:pt x="695206" y="186280"/>
                </a:lnTo>
                <a:lnTo>
                  <a:pt x="738551" y="162270"/>
                </a:lnTo>
                <a:lnTo>
                  <a:pt x="782517" y="139917"/>
                </a:lnTo>
                <a:lnTo>
                  <a:pt x="827060" y="119219"/>
                </a:lnTo>
                <a:lnTo>
                  <a:pt x="872135" y="100177"/>
                </a:lnTo>
                <a:lnTo>
                  <a:pt x="917698" y="82791"/>
                </a:lnTo>
                <a:lnTo>
                  <a:pt x="963705" y="67060"/>
                </a:lnTo>
                <a:lnTo>
                  <a:pt x="1010112" y="52986"/>
                </a:lnTo>
                <a:lnTo>
                  <a:pt x="1056873" y="40567"/>
                </a:lnTo>
                <a:lnTo>
                  <a:pt x="1103945" y="29804"/>
                </a:lnTo>
                <a:lnTo>
                  <a:pt x="1151283" y="20697"/>
                </a:lnTo>
                <a:lnTo>
                  <a:pt x="1198843" y="13246"/>
                </a:lnTo>
                <a:lnTo>
                  <a:pt x="1246580" y="7451"/>
                </a:lnTo>
                <a:lnTo>
                  <a:pt x="1294450" y="3311"/>
                </a:lnTo>
                <a:lnTo>
                  <a:pt x="1342409" y="827"/>
                </a:lnTo>
                <a:lnTo>
                  <a:pt x="1390413" y="0"/>
                </a:lnTo>
                <a:lnTo>
                  <a:pt x="1438416" y="827"/>
                </a:lnTo>
                <a:lnTo>
                  <a:pt x="1486376" y="3311"/>
                </a:lnTo>
                <a:lnTo>
                  <a:pt x="1534246" y="7451"/>
                </a:lnTo>
                <a:lnTo>
                  <a:pt x="1581983" y="13246"/>
                </a:lnTo>
                <a:lnTo>
                  <a:pt x="1629543" y="20697"/>
                </a:lnTo>
                <a:lnTo>
                  <a:pt x="1676881" y="29804"/>
                </a:lnTo>
                <a:lnTo>
                  <a:pt x="1723953" y="40567"/>
                </a:lnTo>
                <a:lnTo>
                  <a:pt x="1770714" y="52986"/>
                </a:lnTo>
                <a:lnTo>
                  <a:pt x="1817120" y="67060"/>
                </a:lnTo>
                <a:lnTo>
                  <a:pt x="1863127" y="82791"/>
                </a:lnTo>
                <a:lnTo>
                  <a:pt x="1908691" y="100177"/>
                </a:lnTo>
                <a:lnTo>
                  <a:pt x="1953766" y="119219"/>
                </a:lnTo>
                <a:lnTo>
                  <a:pt x="1998309" y="139917"/>
                </a:lnTo>
                <a:lnTo>
                  <a:pt x="2042275" y="162270"/>
                </a:lnTo>
                <a:lnTo>
                  <a:pt x="2085620" y="186280"/>
                </a:lnTo>
                <a:lnTo>
                  <a:pt x="2128085" y="211813"/>
                </a:lnTo>
                <a:lnTo>
                  <a:pt x="2169427" y="238712"/>
                </a:lnTo>
                <a:lnTo>
                  <a:pt x="2209623" y="266938"/>
                </a:lnTo>
                <a:lnTo>
                  <a:pt x="2248651" y="296453"/>
                </a:lnTo>
                <a:lnTo>
                  <a:pt x="2286490" y="327219"/>
                </a:lnTo>
                <a:lnTo>
                  <a:pt x="2323116" y="359197"/>
                </a:lnTo>
                <a:lnTo>
                  <a:pt x="2358508" y="392349"/>
                </a:lnTo>
                <a:lnTo>
                  <a:pt x="2392644" y="426636"/>
                </a:lnTo>
                <a:lnTo>
                  <a:pt x="2425500" y="462020"/>
                </a:lnTo>
                <a:lnTo>
                  <a:pt x="2457056" y="498462"/>
                </a:lnTo>
                <a:lnTo>
                  <a:pt x="2487289" y="535925"/>
                </a:lnTo>
                <a:lnTo>
                  <a:pt x="2516177" y="574369"/>
                </a:lnTo>
                <a:lnTo>
                  <a:pt x="2543697" y="613756"/>
                </a:lnTo>
                <a:lnTo>
                  <a:pt x="2569827" y="654048"/>
                </a:lnTo>
                <a:lnTo>
                  <a:pt x="2594546" y="695206"/>
                </a:lnTo>
                <a:lnTo>
                  <a:pt x="2617831" y="737192"/>
                </a:lnTo>
                <a:lnTo>
                  <a:pt x="2639660" y="779968"/>
                </a:lnTo>
                <a:lnTo>
                  <a:pt x="2660010" y="823495"/>
                </a:lnTo>
                <a:lnTo>
                  <a:pt x="2678859" y="867734"/>
                </a:lnTo>
                <a:lnTo>
                  <a:pt x="2696186" y="912648"/>
                </a:lnTo>
                <a:lnTo>
                  <a:pt x="2711969" y="958197"/>
                </a:lnTo>
                <a:lnTo>
                  <a:pt x="2726184" y="1004344"/>
                </a:lnTo>
                <a:lnTo>
                  <a:pt x="2738809" y="1051050"/>
                </a:lnTo>
                <a:lnTo>
                  <a:pt x="2749823" y="1098276"/>
                </a:lnTo>
                <a:lnTo>
                  <a:pt x="2759204" y="1145984"/>
                </a:lnTo>
                <a:lnTo>
                  <a:pt x="2766929" y="1194136"/>
                </a:lnTo>
                <a:lnTo>
                  <a:pt x="2772976" y="1242694"/>
                </a:lnTo>
                <a:lnTo>
                  <a:pt x="2777322" y="1291618"/>
                </a:lnTo>
                <a:lnTo>
                  <a:pt x="2779947" y="1340870"/>
                </a:lnTo>
                <a:lnTo>
                  <a:pt x="2780826" y="1390413"/>
                </a:lnTo>
                <a:lnTo>
                  <a:pt x="2779947" y="1439955"/>
                </a:lnTo>
                <a:lnTo>
                  <a:pt x="2777322" y="1489208"/>
                </a:lnTo>
                <a:lnTo>
                  <a:pt x="2772976" y="1538132"/>
                </a:lnTo>
                <a:lnTo>
                  <a:pt x="2766929" y="1586689"/>
                </a:lnTo>
                <a:lnTo>
                  <a:pt x="2759204" y="1634841"/>
                </a:lnTo>
                <a:lnTo>
                  <a:pt x="2749823" y="1682550"/>
                </a:lnTo>
                <a:lnTo>
                  <a:pt x="2738809" y="1729776"/>
                </a:lnTo>
                <a:lnTo>
                  <a:pt x="2726184" y="1776482"/>
                </a:lnTo>
                <a:lnTo>
                  <a:pt x="2711969" y="1822628"/>
                </a:lnTo>
                <a:lnTo>
                  <a:pt x="2696186" y="1868178"/>
                </a:lnTo>
                <a:lnTo>
                  <a:pt x="2678859" y="1913091"/>
                </a:lnTo>
                <a:lnTo>
                  <a:pt x="2660010" y="1957331"/>
                </a:lnTo>
                <a:lnTo>
                  <a:pt x="2639660" y="2000858"/>
                </a:lnTo>
                <a:lnTo>
                  <a:pt x="2617831" y="2043633"/>
                </a:lnTo>
                <a:lnTo>
                  <a:pt x="2594546" y="2085620"/>
                </a:lnTo>
                <a:lnTo>
                  <a:pt x="2569827" y="2126778"/>
                </a:lnTo>
                <a:lnTo>
                  <a:pt x="2543697" y="2167070"/>
                </a:lnTo>
                <a:lnTo>
                  <a:pt x="2516177" y="2206457"/>
                </a:lnTo>
                <a:lnTo>
                  <a:pt x="2487289" y="2244901"/>
                </a:lnTo>
                <a:lnTo>
                  <a:pt x="2457056" y="2282363"/>
                </a:lnTo>
                <a:lnTo>
                  <a:pt x="2425500" y="2318806"/>
                </a:lnTo>
                <a:lnTo>
                  <a:pt x="2392644" y="2354190"/>
                </a:lnTo>
                <a:lnTo>
                  <a:pt x="2358508" y="2388477"/>
                </a:lnTo>
                <a:lnTo>
                  <a:pt x="2323116" y="2421629"/>
                </a:lnTo>
                <a:lnTo>
                  <a:pt x="2286490" y="2453607"/>
                </a:lnTo>
                <a:lnTo>
                  <a:pt x="2248651" y="2484373"/>
                </a:lnTo>
                <a:lnTo>
                  <a:pt x="2209623" y="2513888"/>
                </a:lnTo>
                <a:lnTo>
                  <a:pt x="2169427" y="2542114"/>
                </a:lnTo>
                <a:lnTo>
                  <a:pt x="2128085" y="2569013"/>
                </a:lnTo>
                <a:lnTo>
                  <a:pt x="2085620" y="2594546"/>
                </a:lnTo>
                <a:lnTo>
                  <a:pt x="2042275" y="2618556"/>
                </a:lnTo>
                <a:lnTo>
                  <a:pt x="1998309" y="2640909"/>
                </a:lnTo>
                <a:lnTo>
                  <a:pt x="1953766" y="2661607"/>
                </a:lnTo>
                <a:lnTo>
                  <a:pt x="1908691" y="2680649"/>
                </a:lnTo>
                <a:lnTo>
                  <a:pt x="1863127" y="2698035"/>
                </a:lnTo>
                <a:lnTo>
                  <a:pt x="1817120" y="2713765"/>
                </a:lnTo>
                <a:lnTo>
                  <a:pt x="1770714" y="2727840"/>
                </a:lnTo>
                <a:lnTo>
                  <a:pt x="1723953" y="2740259"/>
                </a:lnTo>
                <a:lnTo>
                  <a:pt x="1676881" y="2751021"/>
                </a:lnTo>
                <a:lnTo>
                  <a:pt x="1629543" y="2760128"/>
                </a:lnTo>
                <a:lnTo>
                  <a:pt x="1581983" y="2767580"/>
                </a:lnTo>
                <a:lnTo>
                  <a:pt x="1534246" y="2773375"/>
                </a:lnTo>
                <a:lnTo>
                  <a:pt x="1486376" y="2777515"/>
                </a:lnTo>
                <a:lnTo>
                  <a:pt x="1438416" y="2779998"/>
                </a:lnTo>
                <a:lnTo>
                  <a:pt x="1390413" y="2780826"/>
                </a:lnTo>
                <a:close/>
              </a:path>
            </a:pathLst>
          </a:custGeom>
          <a:solidFill>
            <a:srgbClr val="3A4C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1973987" y="3497508"/>
            <a:ext cx="2781300" cy="2781300"/>
          </a:xfrm>
          <a:custGeom>
            <a:avLst/>
            <a:gdLst/>
            <a:ahLst/>
            <a:cxnLst/>
            <a:rect l="l" t="t" r="r" b="b"/>
            <a:pathLst>
              <a:path w="2781300" h="2781300">
                <a:moveTo>
                  <a:pt x="1390413" y="2780826"/>
                </a:moveTo>
                <a:lnTo>
                  <a:pt x="1342409" y="2779998"/>
                </a:lnTo>
                <a:lnTo>
                  <a:pt x="1294450" y="2777515"/>
                </a:lnTo>
                <a:lnTo>
                  <a:pt x="1246580" y="2773375"/>
                </a:lnTo>
                <a:lnTo>
                  <a:pt x="1198843" y="2767580"/>
                </a:lnTo>
                <a:lnTo>
                  <a:pt x="1151283" y="2760128"/>
                </a:lnTo>
                <a:lnTo>
                  <a:pt x="1103945" y="2751021"/>
                </a:lnTo>
                <a:lnTo>
                  <a:pt x="1056873" y="2740259"/>
                </a:lnTo>
                <a:lnTo>
                  <a:pt x="1010112" y="2727840"/>
                </a:lnTo>
                <a:lnTo>
                  <a:pt x="963705" y="2713765"/>
                </a:lnTo>
                <a:lnTo>
                  <a:pt x="917698" y="2698035"/>
                </a:lnTo>
                <a:lnTo>
                  <a:pt x="872135" y="2680649"/>
                </a:lnTo>
                <a:lnTo>
                  <a:pt x="827060" y="2661607"/>
                </a:lnTo>
                <a:lnTo>
                  <a:pt x="782517" y="2640909"/>
                </a:lnTo>
                <a:lnTo>
                  <a:pt x="738551" y="2618556"/>
                </a:lnTo>
                <a:lnTo>
                  <a:pt x="695206" y="2594546"/>
                </a:lnTo>
                <a:lnTo>
                  <a:pt x="652741" y="2569013"/>
                </a:lnTo>
                <a:lnTo>
                  <a:pt x="611399" y="2542114"/>
                </a:lnTo>
                <a:lnTo>
                  <a:pt x="571203" y="2513888"/>
                </a:lnTo>
                <a:lnTo>
                  <a:pt x="532174" y="2484373"/>
                </a:lnTo>
                <a:lnTo>
                  <a:pt x="494336" y="2453607"/>
                </a:lnTo>
                <a:lnTo>
                  <a:pt x="457710" y="2421629"/>
                </a:lnTo>
                <a:lnTo>
                  <a:pt x="422318" y="2388477"/>
                </a:lnTo>
                <a:lnTo>
                  <a:pt x="388182" y="2354190"/>
                </a:lnTo>
                <a:lnTo>
                  <a:pt x="355325" y="2318806"/>
                </a:lnTo>
                <a:lnTo>
                  <a:pt x="323769" y="2282363"/>
                </a:lnTo>
                <a:lnTo>
                  <a:pt x="293537" y="2244901"/>
                </a:lnTo>
                <a:lnTo>
                  <a:pt x="264649" y="2206457"/>
                </a:lnTo>
                <a:lnTo>
                  <a:pt x="237129" y="2167070"/>
                </a:lnTo>
                <a:lnTo>
                  <a:pt x="210998" y="2126778"/>
                </a:lnTo>
                <a:lnTo>
                  <a:pt x="186280" y="2085620"/>
                </a:lnTo>
                <a:lnTo>
                  <a:pt x="162995" y="2043633"/>
                </a:lnTo>
                <a:lnTo>
                  <a:pt x="141166" y="2000858"/>
                </a:lnTo>
                <a:lnTo>
                  <a:pt x="120816" y="1957331"/>
                </a:lnTo>
                <a:lnTo>
                  <a:pt x="101966" y="1913091"/>
                </a:lnTo>
                <a:lnTo>
                  <a:pt x="84639" y="1868178"/>
                </a:lnTo>
                <a:lnTo>
                  <a:pt x="68857" y="1822628"/>
                </a:lnTo>
                <a:lnTo>
                  <a:pt x="54642" y="1776482"/>
                </a:lnTo>
                <a:lnTo>
                  <a:pt x="42017" y="1729776"/>
                </a:lnTo>
                <a:lnTo>
                  <a:pt x="31002" y="1682550"/>
                </a:lnTo>
                <a:lnTo>
                  <a:pt x="21622" y="1634841"/>
                </a:lnTo>
                <a:lnTo>
                  <a:pt x="13897" y="1586689"/>
                </a:lnTo>
                <a:lnTo>
                  <a:pt x="7850" y="1538132"/>
                </a:lnTo>
                <a:lnTo>
                  <a:pt x="3503" y="1489208"/>
                </a:lnTo>
                <a:lnTo>
                  <a:pt x="879" y="1439955"/>
                </a:lnTo>
                <a:lnTo>
                  <a:pt x="0" y="1390413"/>
                </a:lnTo>
                <a:lnTo>
                  <a:pt x="879" y="1340870"/>
                </a:lnTo>
                <a:lnTo>
                  <a:pt x="3503" y="1291618"/>
                </a:lnTo>
                <a:lnTo>
                  <a:pt x="7850" y="1242694"/>
                </a:lnTo>
                <a:lnTo>
                  <a:pt x="13897" y="1194136"/>
                </a:lnTo>
                <a:lnTo>
                  <a:pt x="21622" y="1145984"/>
                </a:lnTo>
                <a:lnTo>
                  <a:pt x="31002" y="1098276"/>
                </a:lnTo>
                <a:lnTo>
                  <a:pt x="42017" y="1051050"/>
                </a:lnTo>
                <a:lnTo>
                  <a:pt x="54642" y="1004344"/>
                </a:lnTo>
                <a:lnTo>
                  <a:pt x="68857" y="958197"/>
                </a:lnTo>
                <a:lnTo>
                  <a:pt x="84639" y="912648"/>
                </a:lnTo>
                <a:lnTo>
                  <a:pt x="101966" y="867734"/>
                </a:lnTo>
                <a:lnTo>
                  <a:pt x="120816" y="823495"/>
                </a:lnTo>
                <a:lnTo>
                  <a:pt x="141166" y="779968"/>
                </a:lnTo>
                <a:lnTo>
                  <a:pt x="162995" y="737192"/>
                </a:lnTo>
                <a:lnTo>
                  <a:pt x="186280" y="695206"/>
                </a:lnTo>
                <a:lnTo>
                  <a:pt x="210998" y="654048"/>
                </a:lnTo>
                <a:lnTo>
                  <a:pt x="237129" y="613756"/>
                </a:lnTo>
                <a:lnTo>
                  <a:pt x="264649" y="574369"/>
                </a:lnTo>
                <a:lnTo>
                  <a:pt x="293537" y="535925"/>
                </a:lnTo>
                <a:lnTo>
                  <a:pt x="323769" y="498462"/>
                </a:lnTo>
                <a:lnTo>
                  <a:pt x="355325" y="462020"/>
                </a:lnTo>
                <a:lnTo>
                  <a:pt x="388182" y="426636"/>
                </a:lnTo>
                <a:lnTo>
                  <a:pt x="422318" y="392349"/>
                </a:lnTo>
                <a:lnTo>
                  <a:pt x="457710" y="359197"/>
                </a:lnTo>
                <a:lnTo>
                  <a:pt x="494336" y="327219"/>
                </a:lnTo>
                <a:lnTo>
                  <a:pt x="532174" y="296453"/>
                </a:lnTo>
                <a:lnTo>
                  <a:pt x="571203" y="266938"/>
                </a:lnTo>
                <a:lnTo>
                  <a:pt x="611399" y="238712"/>
                </a:lnTo>
                <a:lnTo>
                  <a:pt x="652741" y="211813"/>
                </a:lnTo>
                <a:lnTo>
                  <a:pt x="695206" y="186280"/>
                </a:lnTo>
                <a:lnTo>
                  <a:pt x="738551" y="162270"/>
                </a:lnTo>
                <a:lnTo>
                  <a:pt x="782517" y="139917"/>
                </a:lnTo>
                <a:lnTo>
                  <a:pt x="827060" y="119219"/>
                </a:lnTo>
                <a:lnTo>
                  <a:pt x="872135" y="100177"/>
                </a:lnTo>
                <a:lnTo>
                  <a:pt x="917698" y="82791"/>
                </a:lnTo>
                <a:lnTo>
                  <a:pt x="963705" y="67060"/>
                </a:lnTo>
                <a:lnTo>
                  <a:pt x="1010112" y="52986"/>
                </a:lnTo>
                <a:lnTo>
                  <a:pt x="1056873" y="40567"/>
                </a:lnTo>
                <a:lnTo>
                  <a:pt x="1103945" y="29804"/>
                </a:lnTo>
                <a:lnTo>
                  <a:pt x="1151283" y="20697"/>
                </a:lnTo>
                <a:lnTo>
                  <a:pt x="1198843" y="13246"/>
                </a:lnTo>
                <a:lnTo>
                  <a:pt x="1246580" y="7451"/>
                </a:lnTo>
                <a:lnTo>
                  <a:pt x="1294450" y="3311"/>
                </a:lnTo>
                <a:lnTo>
                  <a:pt x="1342409" y="827"/>
                </a:lnTo>
                <a:lnTo>
                  <a:pt x="1390413" y="0"/>
                </a:lnTo>
                <a:lnTo>
                  <a:pt x="1438416" y="827"/>
                </a:lnTo>
                <a:lnTo>
                  <a:pt x="1486376" y="3311"/>
                </a:lnTo>
                <a:lnTo>
                  <a:pt x="1534246" y="7451"/>
                </a:lnTo>
                <a:lnTo>
                  <a:pt x="1581983" y="13246"/>
                </a:lnTo>
                <a:lnTo>
                  <a:pt x="1629543" y="20697"/>
                </a:lnTo>
                <a:lnTo>
                  <a:pt x="1676881" y="29804"/>
                </a:lnTo>
                <a:lnTo>
                  <a:pt x="1723953" y="40567"/>
                </a:lnTo>
                <a:lnTo>
                  <a:pt x="1770714" y="52986"/>
                </a:lnTo>
                <a:lnTo>
                  <a:pt x="1817120" y="67060"/>
                </a:lnTo>
                <a:lnTo>
                  <a:pt x="1863127" y="82791"/>
                </a:lnTo>
                <a:lnTo>
                  <a:pt x="1908691" y="100177"/>
                </a:lnTo>
                <a:lnTo>
                  <a:pt x="1953766" y="119219"/>
                </a:lnTo>
                <a:lnTo>
                  <a:pt x="1998309" y="139917"/>
                </a:lnTo>
                <a:lnTo>
                  <a:pt x="2042275" y="162270"/>
                </a:lnTo>
                <a:lnTo>
                  <a:pt x="2085620" y="186280"/>
                </a:lnTo>
                <a:lnTo>
                  <a:pt x="2128085" y="211813"/>
                </a:lnTo>
                <a:lnTo>
                  <a:pt x="2169427" y="238712"/>
                </a:lnTo>
                <a:lnTo>
                  <a:pt x="2209623" y="266938"/>
                </a:lnTo>
                <a:lnTo>
                  <a:pt x="2248651" y="296453"/>
                </a:lnTo>
                <a:lnTo>
                  <a:pt x="2286490" y="327219"/>
                </a:lnTo>
                <a:lnTo>
                  <a:pt x="2323116" y="359197"/>
                </a:lnTo>
                <a:lnTo>
                  <a:pt x="2358508" y="392349"/>
                </a:lnTo>
                <a:lnTo>
                  <a:pt x="2392644" y="426636"/>
                </a:lnTo>
                <a:lnTo>
                  <a:pt x="2425500" y="462020"/>
                </a:lnTo>
                <a:lnTo>
                  <a:pt x="2457056" y="498462"/>
                </a:lnTo>
                <a:lnTo>
                  <a:pt x="2487289" y="535925"/>
                </a:lnTo>
                <a:lnTo>
                  <a:pt x="2516177" y="574369"/>
                </a:lnTo>
                <a:lnTo>
                  <a:pt x="2543697" y="613756"/>
                </a:lnTo>
                <a:lnTo>
                  <a:pt x="2569827" y="654048"/>
                </a:lnTo>
                <a:lnTo>
                  <a:pt x="2594546" y="695206"/>
                </a:lnTo>
                <a:lnTo>
                  <a:pt x="2617831" y="737192"/>
                </a:lnTo>
                <a:lnTo>
                  <a:pt x="2639660" y="779968"/>
                </a:lnTo>
                <a:lnTo>
                  <a:pt x="2660010" y="823495"/>
                </a:lnTo>
                <a:lnTo>
                  <a:pt x="2678859" y="867734"/>
                </a:lnTo>
                <a:lnTo>
                  <a:pt x="2696186" y="912648"/>
                </a:lnTo>
                <a:lnTo>
                  <a:pt x="2711969" y="958197"/>
                </a:lnTo>
                <a:lnTo>
                  <a:pt x="2726184" y="1004344"/>
                </a:lnTo>
                <a:lnTo>
                  <a:pt x="2738809" y="1051050"/>
                </a:lnTo>
                <a:lnTo>
                  <a:pt x="2749823" y="1098276"/>
                </a:lnTo>
                <a:lnTo>
                  <a:pt x="2759204" y="1145984"/>
                </a:lnTo>
                <a:lnTo>
                  <a:pt x="2766929" y="1194136"/>
                </a:lnTo>
                <a:lnTo>
                  <a:pt x="2772976" y="1242694"/>
                </a:lnTo>
                <a:lnTo>
                  <a:pt x="2777322" y="1291618"/>
                </a:lnTo>
                <a:lnTo>
                  <a:pt x="2779947" y="1340870"/>
                </a:lnTo>
                <a:lnTo>
                  <a:pt x="2780826" y="1390413"/>
                </a:lnTo>
                <a:lnTo>
                  <a:pt x="2779947" y="1439955"/>
                </a:lnTo>
                <a:lnTo>
                  <a:pt x="2777322" y="1489208"/>
                </a:lnTo>
                <a:lnTo>
                  <a:pt x="2772976" y="1538132"/>
                </a:lnTo>
                <a:lnTo>
                  <a:pt x="2766929" y="1586689"/>
                </a:lnTo>
                <a:lnTo>
                  <a:pt x="2759204" y="1634841"/>
                </a:lnTo>
                <a:lnTo>
                  <a:pt x="2749823" y="1682550"/>
                </a:lnTo>
                <a:lnTo>
                  <a:pt x="2738809" y="1729776"/>
                </a:lnTo>
                <a:lnTo>
                  <a:pt x="2726184" y="1776482"/>
                </a:lnTo>
                <a:lnTo>
                  <a:pt x="2711969" y="1822628"/>
                </a:lnTo>
                <a:lnTo>
                  <a:pt x="2696186" y="1868178"/>
                </a:lnTo>
                <a:lnTo>
                  <a:pt x="2678859" y="1913091"/>
                </a:lnTo>
                <a:lnTo>
                  <a:pt x="2660010" y="1957331"/>
                </a:lnTo>
                <a:lnTo>
                  <a:pt x="2639660" y="2000858"/>
                </a:lnTo>
                <a:lnTo>
                  <a:pt x="2617831" y="2043633"/>
                </a:lnTo>
                <a:lnTo>
                  <a:pt x="2594546" y="2085620"/>
                </a:lnTo>
                <a:lnTo>
                  <a:pt x="2569827" y="2126778"/>
                </a:lnTo>
                <a:lnTo>
                  <a:pt x="2543697" y="2167070"/>
                </a:lnTo>
                <a:lnTo>
                  <a:pt x="2516177" y="2206457"/>
                </a:lnTo>
                <a:lnTo>
                  <a:pt x="2487289" y="2244901"/>
                </a:lnTo>
                <a:lnTo>
                  <a:pt x="2457056" y="2282363"/>
                </a:lnTo>
                <a:lnTo>
                  <a:pt x="2425500" y="2318806"/>
                </a:lnTo>
                <a:lnTo>
                  <a:pt x="2392644" y="2354190"/>
                </a:lnTo>
                <a:lnTo>
                  <a:pt x="2358508" y="2388477"/>
                </a:lnTo>
                <a:lnTo>
                  <a:pt x="2323116" y="2421629"/>
                </a:lnTo>
                <a:lnTo>
                  <a:pt x="2286490" y="2453607"/>
                </a:lnTo>
                <a:lnTo>
                  <a:pt x="2248651" y="2484373"/>
                </a:lnTo>
                <a:lnTo>
                  <a:pt x="2209623" y="2513888"/>
                </a:lnTo>
                <a:lnTo>
                  <a:pt x="2169427" y="2542114"/>
                </a:lnTo>
                <a:lnTo>
                  <a:pt x="2128085" y="2569013"/>
                </a:lnTo>
                <a:lnTo>
                  <a:pt x="2085620" y="2594546"/>
                </a:lnTo>
                <a:lnTo>
                  <a:pt x="2042275" y="2618556"/>
                </a:lnTo>
                <a:lnTo>
                  <a:pt x="1998309" y="2640909"/>
                </a:lnTo>
                <a:lnTo>
                  <a:pt x="1953766" y="2661607"/>
                </a:lnTo>
                <a:lnTo>
                  <a:pt x="1908691" y="2680649"/>
                </a:lnTo>
                <a:lnTo>
                  <a:pt x="1863127" y="2698035"/>
                </a:lnTo>
                <a:lnTo>
                  <a:pt x="1817120" y="2713765"/>
                </a:lnTo>
                <a:lnTo>
                  <a:pt x="1770714" y="2727840"/>
                </a:lnTo>
                <a:lnTo>
                  <a:pt x="1723953" y="2740259"/>
                </a:lnTo>
                <a:lnTo>
                  <a:pt x="1676881" y="2751021"/>
                </a:lnTo>
                <a:lnTo>
                  <a:pt x="1629543" y="2760128"/>
                </a:lnTo>
                <a:lnTo>
                  <a:pt x="1581983" y="2767580"/>
                </a:lnTo>
                <a:lnTo>
                  <a:pt x="1534246" y="2773375"/>
                </a:lnTo>
                <a:lnTo>
                  <a:pt x="1486376" y="2777515"/>
                </a:lnTo>
                <a:lnTo>
                  <a:pt x="1438416" y="2779998"/>
                </a:lnTo>
                <a:lnTo>
                  <a:pt x="1390413" y="2780826"/>
                </a:lnTo>
                <a:close/>
              </a:path>
            </a:pathLst>
          </a:custGeom>
          <a:solidFill>
            <a:srgbClr val="3A4C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736679" y="4663950"/>
            <a:ext cx="848360" cy="465455"/>
          </a:xfrm>
          <a:custGeom>
            <a:avLst/>
            <a:gdLst/>
            <a:ahLst/>
            <a:cxnLst/>
            <a:rect l="l" t="t" r="r" b="b"/>
            <a:pathLst>
              <a:path w="848359" h="465454">
                <a:moveTo>
                  <a:pt x="354942" y="188062"/>
                </a:moveTo>
                <a:lnTo>
                  <a:pt x="312059" y="188062"/>
                </a:lnTo>
                <a:lnTo>
                  <a:pt x="319228" y="148885"/>
                </a:lnTo>
                <a:lnTo>
                  <a:pt x="322909" y="114503"/>
                </a:lnTo>
                <a:lnTo>
                  <a:pt x="324267" y="83803"/>
                </a:lnTo>
                <a:lnTo>
                  <a:pt x="324459" y="56832"/>
                </a:lnTo>
                <a:lnTo>
                  <a:pt x="53732" y="56832"/>
                </a:lnTo>
                <a:lnTo>
                  <a:pt x="53732" y="22732"/>
                </a:lnTo>
                <a:lnTo>
                  <a:pt x="366308" y="22732"/>
                </a:lnTo>
                <a:lnTo>
                  <a:pt x="366305" y="56832"/>
                </a:lnTo>
                <a:lnTo>
                  <a:pt x="366119" y="84093"/>
                </a:lnTo>
                <a:lnTo>
                  <a:pt x="364887" y="114632"/>
                </a:lnTo>
                <a:lnTo>
                  <a:pt x="361513" y="149240"/>
                </a:lnTo>
                <a:lnTo>
                  <a:pt x="354942" y="188062"/>
                </a:lnTo>
                <a:close/>
              </a:path>
              <a:path w="848359" h="465454">
                <a:moveTo>
                  <a:pt x="420557" y="222678"/>
                </a:moveTo>
                <a:lnTo>
                  <a:pt x="0" y="222678"/>
                </a:lnTo>
                <a:lnTo>
                  <a:pt x="0" y="188062"/>
                </a:lnTo>
                <a:lnTo>
                  <a:pt x="420557" y="188062"/>
                </a:lnTo>
                <a:lnTo>
                  <a:pt x="420557" y="222678"/>
                </a:lnTo>
                <a:close/>
              </a:path>
              <a:path w="848359" h="465454">
                <a:moveTo>
                  <a:pt x="230944" y="307409"/>
                </a:moveTo>
                <a:lnTo>
                  <a:pt x="188579" y="307409"/>
                </a:lnTo>
                <a:lnTo>
                  <a:pt x="188579" y="222678"/>
                </a:lnTo>
                <a:lnTo>
                  <a:pt x="230944" y="222678"/>
                </a:lnTo>
                <a:lnTo>
                  <a:pt x="230944" y="307409"/>
                </a:lnTo>
                <a:close/>
              </a:path>
              <a:path w="848359" h="465454">
                <a:moveTo>
                  <a:pt x="368891" y="463439"/>
                </a:moveTo>
                <a:lnTo>
                  <a:pt x="326526" y="463439"/>
                </a:lnTo>
                <a:lnTo>
                  <a:pt x="326526" y="341508"/>
                </a:lnTo>
                <a:lnTo>
                  <a:pt x="44432" y="341508"/>
                </a:lnTo>
                <a:lnTo>
                  <a:pt x="44432" y="307409"/>
                </a:lnTo>
                <a:lnTo>
                  <a:pt x="368891" y="307409"/>
                </a:lnTo>
                <a:lnTo>
                  <a:pt x="368891" y="463439"/>
                </a:lnTo>
                <a:close/>
              </a:path>
              <a:path w="848359" h="465454">
                <a:moveTo>
                  <a:pt x="478422" y="364241"/>
                </a:moveTo>
                <a:lnTo>
                  <a:pt x="473256" y="328592"/>
                </a:lnTo>
                <a:lnTo>
                  <a:pt x="565236" y="327938"/>
                </a:lnTo>
                <a:lnTo>
                  <a:pt x="598803" y="327042"/>
                </a:lnTo>
                <a:lnTo>
                  <a:pt x="598803" y="246961"/>
                </a:lnTo>
                <a:lnTo>
                  <a:pt x="557535" y="235029"/>
                </a:lnTo>
                <a:lnTo>
                  <a:pt x="525179" y="211957"/>
                </a:lnTo>
                <a:lnTo>
                  <a:pt x="504061" y="179392"/>
                </a:lnTo>
                <a:lnTo>
                  <a:pt x="496505" y="138980"/>
                </a:lnTo>
                <a:lnTo>
                  <a:pt x="505773" y="94781"/>
                </a:lnTo>
                <a:lnTo>
                  <a:pt x="531508" y="60513"/>
                </a:lnTo>
                <a:lnTo>
                  <a:pt x="570613" y="38353"/>
                </a:lnTo>
                <a:lnTo>
                  <a:pt x="619986" y="30482"/>
                </a:lnTo>
                <a:lnTo>
                  <a:pt x="670174" y="38353"/>
                </a:lnTo>
                <a:lnTo>
                  <a:pt x="709561" y="60513"/>
                </a:lnTo>
                <a:lnTo>
                  <a:pt x="714167" y="66648"/>
                </a:lnTo>
                <a:lnTo>
                  <a:pt x="619986" y="66648"/>
                </a:lnTo>
                <a:lnTo>
                  <a:pt x="587097" y="71919"/>
                </a:lnTo>
                <a:lnTo>
                  <a:pt x="561087" y="86733"/>
                </a:lnTo>
                <a:lnTo>
                  <a:pt x="543989" y="109587"/>
                </a:lnTo>
                <a:lnTo>
                  <a:pt x="537837" y="138980"/>
                </a:lnTo>
                <a:lnTo>
                  <a:pt x="543989" y="168752"/>
                </a:lnTo>
                <a:lnTo>
                  <a:pt x="561087" y="191937"/>
                </a:lnTo>
                <a:lnTo>
                  <a:pt x="587097" y="206984"/>
                </a:lnTo>
                <a:lnTo>
                  <a:pt x="619986" y="212345"/>
                </a:lnTo>
                <a:lnTo>
                  <a:pt x="715616" y="212345"/>
                </a:lnTo>
                <a:lnTo>
                  <a:pt x="683252" y="235247"/>
                </a:lnTo>
                <a:lnTo>
                  <a:pt x="641168" y="246961"/>
                </a:lnTo>
                <a:lnTo>
                  <a:pt x="641168" y="325492"/>
                </a:lnTo>
                <a:lnTo>
                  <a:pt x="776464" y="325492"/>
                </a:lnTo>
                <a:lnTo>
                  <a:pt x="778599" y="344092"/>
                </a:lnTo>
                <a:lnTo>
                  <a:pt x="725938" y="352401"/>
                </a:lnTo>
                <a:lnTo>
                  <a:pt x="672991" y="358041"/>
                </a:lnTo>
                <a:lnTo>
                  <a:pt x="620761" y="361529"/>
                </a:lnTo>
                <a:lnTo>
                  <a:pt x="570253" y="363380"/>
                </a:lnTo>
                <a:lnTo>
                  <a:pt x="522472" y="364112"/>
                </a:lnTo>
                <a:lnTo>
                  <a:pt x="478422" y="364241"/>
                </a:lnTo>
                <a:close/>
              </a:path>
              <a:path w="848359" h="465454">
                <a:moveTo>
                  <a:pt x="715616" y="212345"/>
                </a:moveTo>
                <a:lnTo>
                  <a:pt x="619986" y="212345"/>
                </a:lnTo>
                <a:lnTo>
                  <a:pt x="653471" y="206984"/>
                </a:lnTo>
                <a:lnTo>
                  <a:pt x="679788" y="191937"/>
                </a:lnTo>
                <a:lnTo>
                  <a:pt x="696999" y="168752"/>
                </a:lnTo>
                <a:lnTo>
                  <a:pt x="703167" y="138980"/>
                </a:lnTo>
                <a:lnTo>
                  <a:pt x="696999" y="109587"/>
                </a:lnTo>
                <a:lnTo>
                  <a:pt x="679788" y="86733"/>
                </a:lnTo>
                <a:lnTo>
                  <a:pt x="653471" y="71919"/>
                </a:lnTo>
                <a:lnTo>
                  <a:pt x="619986" y="66648"/>
                </a:lnTo>
                <a:lnTo>
                  <a:pt x="714167" y="66648"/>
                </a:lnTo>
                <a:lnTo>
                  <a:pt x="735288" y="94781"/>
                </a:lnTo>
                <a:lnTo>
                  <a:pt x="744499" y="138980"/>
                </a:lnTo>
                <a:lnTo>
                  <a:pt x="737000" y="179464"/>
                </a:lnTo>
                <a:lnTo>
                  <a:pt x="715890" y="212151"/>
                </a:lnTo>
                <a:lnTo>
                  <a:pt x="715616" y="212345"/>
                </a:lnTo>
                <a:close/>
              </a:path>
              <a:path w="848359" h="465454">
                <a:moveTo>
                  <a:pt x="776464" y="325492"/>
                </a:moveTo>
                <a:lnTo>
                  <a:pt x="641168" y="325492"/>
                </a:lnTo>
                <a:lnTo>
                  <a:pt x="675009" y="323329"/>
                </a:lnTo>
                <a:lnTo>
                  <a:pt x="708850" y="320584"/>
                </a:lnTo>
                <a:lnTo>
                  <a:pt x="742304" y="317064"/>
                </a:lnTo>
                <a:lnTo>
                  <a:pt x="774982" y="312576"/>
                </a:lnTo>
                <a:lnTo>
                  <a:pt x="776464" y="325492"/>
                </a:lnTo>
                <a:close/>
              </a:path>
              <a:path w="848359" h="465454">
                <a:moveTo>
                  <a:pt x="847830" y="464989"/>
                </a:moveTo>
                <a:lnTo>
                  <a:pt x="805465" y="464989"/>
                </a:lnTo>
                <a:lnTo>
                  <a:pt x="805465" y="0"/>
                </a:lnTo>
                <a:lnTo>
                  <a:pt x="847830" y="0"/>
                </a:lnTo>
                <a:lnTo>
                  <a:pt x="847830" y="4649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822433" y="4664467"/>
            <a:ext cx="845819" cy="463550"/>
          </a:xfrm>
          <a:custGeom>
            <a:avLst/>
            <a:gdLst/>
            <a:ahLst/>
            <a:cxnLst/>
            <a:rect l="l" t="t" r="r" b="b"/>
            <a:pathLst>
              <a:path w="845820" h="463550">
                <a:moveTo>
                  <a:pt x="22732" y="377158"/>
                </a:moveTo>
                <a:lnTo>
                  <a:pt x="0" y="342542"/>
                </a:lnTo>
                <a:lnTo>
                  <a:pt x="49562" y="315299"/>
                </a:lnTo>
                <a:lnTo>
                  <a:pt x="91633" y="284595"/>
                </a:lnTo>
                <a:lnTo>
                  <a:pt x="126374" y="250574"/>
                </a:lnTo>
                <a:lnTo>
                  <a:pt x="153948" y="213381"/>
                </a:lnTo>
                <a:lnTo>
                  <a:pt x="174517" y="173160"/>
                </a:lnTo>
                <a:lnTo>
                  <a:pt x="188246" y="130056"/>
                </a:lnTo>
                <a:lnTo>
                  <a:pt x="195295" y="84214"/>
                </a:lnTo>
                <a:lnTo>
                  <a:pt x="21182" y="84214"/>
                </a:lnTo>
                <a:lnTo>
                  <a:pt x="21182" y="50115"/>
                </a:lnTo>
                <a:lnTo>
                  <a:pt x="238177" y="50115"/>
                </a:lnTo>
                <a:lnTo>
                  <a:pt x="235858" y="94090"/>
                </a:lnTo>
                <a:lnTo>
                  <a:pt x="228729" y="136662"/>
                </a:lnTo>
                <a:lnTo>
                  <a:pt x="216535" y="177614"/>
                </a:lnTo>
                <a:lnTo>
                  <a:pt x="199022" y="216729"/>
                </a:lnTo>
                <a:lnTo>
                  <a:pt x="175934" y="253790"/>
                </a:lnTo>
                <a:lnTo>
                  <a:pt x="147017" y="288580"/>
                </a:lnTo>
                <a:lnTo>
                  <a:pt x="112014" y="320883"/>
                </a:lnTo>
                <a:lnTo>
                  <a:pt x="70671" y="350481"/>
                </a:lnTo>
                <a:lnTo>
                  <a:pt x="22732" y="377158"/>
                </a:lnTo>
                <a:close/>
              </a:path>
              <a:path w="845820" h="463550">
                <a:moveTo>
                  <a:pt x="374058" y="463439"/>
                </a:moveTo>
                <a:lnTo>
                  <a:pt x="331692" y="463439"/>
                </a:lnTo>
                <a:lnTo>
                  <a:pt x="331692" y="0"/>
                </a:lnTo>
                <a:lnTo>
                  <a:pt x="374058" y="0"/>
                </a:lnTo>
                <a:lnTo>
                  <a:pt x="374058" y="463439"/>
                </a:lnTo>
                <a:close/>
              </a:path>
              <a:path w="845820" h="463550">
                <a:moveTo>
                  <a:pt x="845764" y="457239"/>
                </a:moveTo>
                <a:lnTo>
                  <a:pt x="549204" y="457239"/>
                </a:lnTo>
                <a:lnTo>
                  <a:pt x="549204" y="271760"/>
                </a:lnTo>
                <a:lnTo>
                  <a:pt x="591053" y="271760"/>
                </a:lnTo>
                <a:lnTo>
                  <a:pt x="591053" y="330142"/>
                </a:lnTo>
                <a:lnTo>
                  <a:pt x="845764" y="330142"/>
                </a:lnTo>
                <a:lnTo>
                  <a:pt x="845764" y="363208"/>
                </a:lnTo>
                <a:lnTo>
                  <a:pt x="591053" y="363208"/>
                </a:lnTo>
                <a:lnTo>
                  <a:pt x="591053" y="423140"/>
                </a:lnTo>
                <a:lnTo>
                  <a:pt x="845764" y="423140"/>
                </a:lnTo>
                <a:lnTo>
                  <a:pt x="845764" y="457239"/>
                </a:lnTo>
                <a:close/>
              </a:path>
              <a:path w="845820" h="463550">
                <a:moveTo>
                  <a:pt x="845764" y="330142"/>
                </a:moveTo>
                <a:lnTo>
                  <a:pt x="803398" y="330142"/>
                </a:lnTo>
                <a:lnTo>
                  <a:pt x="803398" y="271760"/>
                </a:lnTo>
                <a:lnTo>
                  <a:pt x="845764" y="271760"/>
                </a:lnTo>
                <a:lnTo>
                  <a:pt x="845764" y="330142"/>
                </a:lnTo>
                <a:close/>
              </a:path>
              <a:path w="845820" h="463550">
                <a:moveTo>
                  <a:pt x="845764" y="423140"/>
                </a:moveTo>
                <a:lnTo>
                  <a:pt x="803398" y="423140"/>
                </a:lnTo>
                <a:lnTo>
                  <a:pt x="803398" y="363208"/>
                </a:lnTo>
                <a:lnTo>
                  <a:pt x="845764" y="363208"/>
                </a:lnTo>
                <a:lnTo>
                  <a:pt x="845764" y="423140"/>
                </a:lnTo>
                <a:close/>
              </a:path>
              <a:path w="845820" h="463550">
                <a:moveTo>
                  <a:pt x="845764" y="110564"/>
                </a:moveTo>
                <a:lnTo>
                  <a:pt x="802881" y="110564"/>
                </a:lnTo>
                <a:lnTo>
                  <a:pt x="802881" y="516"/>
                </a:lnTo>
                <a:lnTo>
                  <a:pt x="845764" y="516"/>
                </a:lnTo>
                <a:lnTo>
                  <a:pt x="845764" y="110564"/>
                </a:lnTo>
                <a:close/>
              </a:path>
              <a:path w="845820" h="463550">
                <a:moveTo>
                  <a:pt x="590536" y="236111"/>
                </a:moveTo>
                <a:lnTo>
                  <a:pt x="542681" y="228329"/>
                </a:lnTo>
                <a:lnTo>
                  <a:pt x="504901" y="206403"/>
                </a:lnTo>
                <a:lnTo>
                  <a:pt x="480101" y="172465"/>
                </a:lnTo>
                <a:lnTo>
                  <a:pt x="471189" y="128647"/>
                </a:lnTo>
                <a:lnTo>
                  <a:pt x="480101" y="85126"/>
                </a:lnTo>
                <a:lnTo>
                  <a:pt x="504901" y="51342"/>
                </a:lnTo>
                <a:lnTo>
                  <a:pt x="542681" y="29473"/>
                </a:lnTo>
                <a:lnTo>
                  <a:pt x="590536" y="21699"/>
                </a:lnTo>
                <a:lnTo>
                  <a:pt x="634081" y="28028"/>
                </a:lnTo>
                <a:lnTo>
                  <a:pt x="669584" y="45982"/>
                </a:lnTo>
                <a:lnTo>
                  <a:pt x="679428" y="56832"/>
                </a:lnTo>
                <a:lnTo>
                  <a:pt x="590536" y="56832"/>
                </a:lnTo>
                <a:lnTo>
                  <a:pt x="558786" y="62095"/>
                </a:lnTo>
                <a:lnTo>
                  <a:pt x="533769" y="76852"/>
                </a:lnTo>
                <a:lnTo>
                  <a:pt x="517373" y="99552"/>
                </a:lnTo>
                <a:lnTo>
                  <a:pt x="511488" y="128647"/>
                </a:lnTo>
                <a:lnTo>
                  <a:pt x="517373" y="157821"/>
                </a:lnTo>
                <a:lnTo>
                  <a:pt x="533769" y="180700"/>
                </a:lnTo>
                <a:lnTo>
                  <a:pt x="558786" y="195634"/>
                </a:lnTo>
                <a:lnTo>
                  <a:pt x="590536" y="200978"/>
                </a:lnTo>
                <a:lnTo>
                  <a:pt x="679454" y="200978"/>
                </a:lnTo>
                <a:lnTo>
                  <a:pt x="670424" y="211182"/>
                </a:lnTo>
                <a:lnTo>
                  <a:pt x="634670" y="229604"/>
                </a:lnTo>
                <a:lnTo>
                  <a:pt x="590536" y="236111"/>
                </a:lnTo>
                <a:close/>
              </a:path>
              <a:path w="845820" h="463550">
                <a:moveTo>
                  <a:pt x="679454" y="200978"/>
                </a:moveTo>
                <a:lnTo>
                  <a:pt x="590536" y="200978"/>
                </a:lnTo>
                <a:lnTo>
                  <a:pt x="622286" y="195634"/>
                </a:lnTo>
                <a:lnTo>
                  <a:pt x="647304" y="180700"/>
                </a:lnTo>
                <a:lnTo>
                  <a:pt x="663699" y="157821"/>
                </a:lnTo>
                <a:lnTo>
                  <a:pt x="669584" y="128647"/>
                </a:lnTo>
                <a:lnTo>
                  <a:pt x="663699" y="99552"/>
                </a:lnTo>
                <a:lnTo>
                  <a:pt x="647304" y="76852"/>
                </a:lnTo>
                <a:lnTo>
                  <a:pt x="622286" y="62095"/>
                </a:lnTo>
                <a:lnTo>
                  <a:pt x="590536" y="56832"/>
                </a:lnTo>
                <a:lnTo>
                  <a:pt x="679428" y="56832"/>
                </a:lnTo>
                <a:lnTo>
                  <a:pt x="695014" y="74010"/>
                </a:lnTo>
                <a:lnTo>
                  <a:pt x="708334" y="110564"/>
                </a:lnTo>
                <a:lnTo>
                  <a:pt x="845764" y="110564"/>
                </a:lnTo>
                <a:lnTo>
                  <a:pt x="845764" y="145180"/>
                </a:lnTo>
                <a:lnTo>
                  <a:pt x="708850" y="145180"/>
                </a:lnTo>
                <a:lnTo>
                  <a:pt x="695813" y="182492"/>
                </a:lnTo>
                <a:lnTo>
                  <a:pt x="679454" y="200978"/>
                </a:lnTo>
                <a:close/>
              </a:path>
              <a:path w="845820" h="463550">
                <a:moveTo>
                  <a:pt x="845764" y="249027"/>
                </a:moveTo>
                <a:lnTo>
                  <a:pt x="802881" y="249027"/>
                </a:lnTo>
                <a:lnTo>
                  <a:pt x="802881" y="145180"/>
                </a:lnTo>
                <a:lnTo>
                  <a:pt x="845764" y="145180"/>
                </a:lnTo>
                <a:lnTo>
                  <a:pt x="845764" y="249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2377231" y="4659817"/>
            <a:ext cx="891540" cy="467995"/>
          </a:xfrm>
          <a:custGeom>
            <a:avLst/>
            <a:gdLst/>
            <a:ahLst/>
            <a:cxnLst/>
            <a:rect l="l" t="t" r="r" b="b"/>
            <a:pathLst>
              <a:path w="891540" h="467995">
                <a:moveTo>
                  <a:pt x="165846" y="39782"/>
                </a:moveTo>
                <a:lnTo>
                  <a:pt x="123480" y="39782"/>
                </a:lnTo>
                <a:lnTo>
                  <a:pt x="123480" y="0"/>
                </a:lnTo>
                <a:lnTo>
                  <a:pt x="165846" y="0"/>
                </a:lnTo>
                <a:lnTo>
                  <a:pt x="165846" y="39782"/>
                </a:lnTo>
                <a:close/>
              </a:path>
              <a:path w="891540" h="467995">
                <a:moveTo>
                  <a:pt x="277443" y="70265"/>
                </a:moveTo>
                <a:lnTo>
                  <a:pt x="11366" y="70265"/>
                </a:lnTo>
                <a:lnTo>
                  <a:pt x="11366" y="39782"/>
                </a:lnTo>
                <a:lnTo>
                  <a:pt x="277443" y="39782"/>
                </a:lnTo>
                <a:lnTo>
                  <a:pt x="277443" y="70265"/>
                </a:lnTo>
                <a:close/>
              </a:path>
              <a:path w="891540" h="467995">
                <a:moveTo>
                  <a:pt x="4649" y="267627"/>
                </a:moveTo>
                <a:lnTo>
                  <a:pt x="0" y="236111"/>
                </a:lnTo>
                <a:lnTo>
                  <a:pt x="90527" y="235457"/>
                </a:lnTo>
                <a:lnTo>
                  <a:pt x="123480" y="234561"/>
                </a:lnTo>
                <a:lnTo>
                  <a:pt x="123480" y="206145"/>
                </a:lnTo>
                <a:lnTo>
                  <a:pt x="87169" y="199824"/>
                </a:lnTo>
                <a:lnTo>
                  <a:pt x="59673" y="187352"/>
                </a:lnTo>
                <a:lnTo>
                  <a:pt x="42252" y="169164"/>
                </a:lnTo>
                <a:lnTo>
                  <a:pt x="36165" y="145696"/>
                </a:lnTo>
                <a:lnTo>
                  <a:pt x="43818" y="120041"/>
                </a:lnTo>
                <a:lnTo>
                  <a:pt x="65615" y="100876"/>
                </a:lnTo>
                <a:lnTo>
                  <a:pt x="99811" y="88880"/>
                </a:lnTo>
                <a:lnTo>
                  <a:pt x="144663" y="84731"/>
                </a:lnTo>
                <a:lnTo>
                  <a:pt x="188998" y="88880"/>
                </a:lnTo>
                <a:lnTo>
                  <a:pt x="223065" y="100876"/>
                </a:lnTo>
                <a:lnTo>
                  <a:pt x="236473" y="112630"/>
                </a:lnTo>
                <a:lnTo>
                  <a:pt x="144663" y="112630"/>
                </a:lnTo>
                <a:lnTo>
                  <a:pt x="116352" y="114891"/>
                </a:lnTo>
                <a:lnTo>
                  <a:pt x="94870" y="121413"/>
                </a:lnTo>
                <a:lnTo>
                  <a:pt x="81235" y="131811"/>
                </a:lnTo>
                <a:lnTo>
                  <a:pt x="76464" y="145696"/>
                </a:lnTo>
                <a:lnTo>
                  <a:pt x="81235" y="159662"/>
                </a:lnTo>
                <a:lnTo>
                  <a:pt x="94870" y="170237"/>
                </a:lnTo>
                <a:lnTo>
                  <a:pt x="116352" y="176938"/>
                </a:lnTo>
                <a:lnTo>
                  <a:pt x="144663" y="179279"/>
                </a:lnTo>
                <a:lnTo>
                  <a:pt x="236577" y="179279"/>
                </a:lnTo>
                <a:lnTo>
                  <a:pt x="229201" y="186964"/>
                </a:lnTo>
                <a:lnTo>
                  <a:pt x="201858" y="199533"/>
                </a:lnTo>
                <a:lnTo>
                  <a:pt x="165846" y="206145"/>
                </a:lnTo>
                <a:lnTo>
                  <a:pt x="165846" y="233011"/>
                </a:lnTo>
                <a:lnTo>
                  <a:pt x="292417" y="233011"/>
                </a:lnTo>
                <a:lnTo>
                  <a:pt x="293976" y="249544"/>
                </a:lnTo>
                <a:lnTo>
                  <a:pt x="243913" y="256983"/>
                </a:lnTo>
                <a:lnTo>
                  <a:pt x="193133" y="262039"/>
                </a:lnTo>
                <a:lnTo>
                  <a:pt x="142725" y="265173"/>
                </a:lnTo>
                <a:lnTo>
                  <a:pt x="93782" y="266842"/>
                </a:lnTo>
                <a:lnTo>
                  <a:pt x="47393" y="267507"/>
                </a:lnTo>
                <a:lnTo>
                  <a:pt x="4649" y="267627"/>
                </a:lnTo>
                <a:close/>
              </a:path>
              <a:path w="891540" h="467995">
                <a:moveTo>
                  <a:pt x="236577" y="179279"/>
                </a:moveTo>
                <a:lnTo>
                  <a:pt x="144663" y="179279"/>
                </a:lnTo>
                <a:lnTo>
                  <a:pt x="172675" y="176938"/>
                </a:lnTo>
                <a:lnTo>
                  <a:pt x="194003" y="170237"/>
                </a:lnTo>
                <a:lnTo>
                  <a:pt x="207582" y="159662"/>
                </a:lnTo>
                <a:lnTo>
                  <a:pt x="212345" y="145696"/>
                </a:lnTo>
                <a:lnTo>
                  <a:pt x="207582" y="131811"/>
                </a:lnTo>
                <a:lnTo>
                  <a:pt x="194003" y="121413"/>
                </a:lnTo>
                <a:lnTo>
                  <a:pt x="172675" y="114891"/>
                </a:lnTo>
                <a:lnTo>
                  <a:pt x="144663" y="112630"/>
                </a:lnTo>
                <a:lnTo>
                  <a:pt x="236473" y="112630"/>
                </a:lnTo>
                <a:lnTo>
                  <a:pt x="244926" y="120041"/>
                </a:lnTo>
                <a:lnTo>
                  <a:pt x="252644" y="145696"/>
                </a:lnTo>
                <a:lnTo>
                  <a:pt x="246565" y="168873"/>
                </a:lnTo>
                <a:lnTo>
                  <a:pt x="236577" y="179279"/>
                </a:lnTo>
                <a:close/>
              </a:path>
              <a:path w="891540" h="467995">
                <a:moveTo>
                  <a:pt x="292417" y="233011"/>
                </a:moveTo>
                <a:lnTo>
                  <a:pt x="165846" y="233011"/>
                </a:lnTo>
                <a:lnTo>
                  <a:pt x="197741" y="231243"/>
                </a:lnTo>
                <a:lnTo>
                  <a:pt x="229588" y="228942"/>
                </a:lnTo>
                <a:lnTo>
                  <a:pt x="260951" y="225963"/>
                </a:lnTo>
                <a:lnTo>
                  <a:pt x="291393" y="222161"/>
                </a:lnTo>
                <a:lnTo>
                  <a:pt x="292417" y="233011"/>
                </a:lnTo>
                <a:close/>
              </a:path>
              <a:path w="891540" h="467995">
                <a:moveTo>
                  <a:pt x="378708" y="462922"/>
                </a:moveTo>
                <a:lnTo>
                  <a:pt x="62515" y="462922"/>
                </a:lnTo>
                <a:lnTo>
                  <a:pt x="62515" y="364758"/>
                </a:lnTo>
                <a:lnTo>
                  <a:pt x="319292" y="364758"/>
                </a:lnTo>
                <a:lnTo>
                  <a:pt x="319292" y="328592"/>
                </a:lnTo>
                <a:lnTo>
                  <a:pt x="60965" y="328592"/>
                </a:lnTo>
                <a:lnTo>
                  <a:pt x="60965" y="298626"/>
                </a:lnTo>
                <a:lnTo>
                  <a:pt x="361141" y="298626"/>
                </a:lnTo>
                <a:lnTo>
                  <a:pt x="361141" y="393174"/>
                </a:lnTo>
                <a:lnTo>
                  <a:pt x="103847" y="393174"/>
                </a:lnTo>
                <a:lnTo>
                  <a:pt x="103847" y="432440"/>
                </a:lnTo>
                <a:lnTo>
                  <a:pt x="378708" y="432440"/>
                </a:lnTo>
                <a:lnTo>
                  <a:pt x="378708" y="462922"/>
                </a:lnTo>
                <a:close/>
              </a:path>
              <a:path w="891540" h="467995">
                <a:moveTo>
                  <a:pt x="361141" y="278477"/>
                </a:moveTo>
                <a:lnTo>
                  <a:pt x="318776" y="278477"/>
                </a:lnTo>
                <a:lnTo>
                  <a:pt x="318776" y="4649"/>
                </a:lnTo>
                <a:lnTo>
                  <a:pt x="361141" y="4649"/>
                </a:lnTo>
                <a:lnTo>
                  <a:pt x="361141" y="122963"/>
                </a:lnTo>
                <a:lnTo>
                  <a:pt x="429340" y="122963"/>
                </a:lnTo>
                <a:lnTo>
                  <a:pt x="429340" y="158613"/>
                </a:lnTo>
                <a:lnTo>
                  <a:pt x="361141" y="158613"/>
                </a:lnTo>
                <a:lnTo>
                  <a:pt x="361141" y="278477"/>
                </a:lnTo>
                <a:close/>
              </a:path>
              <a:path w="891540" h="467995">
                <a:moveTo>
                  <a:pt x="681468" y="467572"/>
                </a:moveTo>
                <a:lnTo>
                  <a:pt x="614835" y="462220"/>
                </a:lnTo>
                <a:lnTo>
                  <a:pt x="564962" y="446454"/>
                </a:lnTo>
                <a:lnTo>
                  <a:pt x="533688" y="420710"/>
                </a:lnTo>
                <a:lnTo>
                  <a:pt x="522854" y="385424"/>
                </a:lnTo>
                <a:lnTo>
                  <a:pt x="533688" y="350058"/>
                </a:lnTo>
                <a:lnTo>
                  <a:pt x="564962" y="324136"/>
                </a:lnTo>
                <a:lnTo>
                  <a:pt x="614835" y="308192"/>
                </a:lnTo>
                <a:lnTo>
                  <a:pt x="681468" y="302759"/>
                </a:lnTo>
                <a:lnTo>
                  <a:pt x="748318" y="308192"/>
                </a:lnTo>
                <a:lnTo>
                  <a:pt x="798167" y="324136"/>
                </a:lnTo>
                <a:lnTo>
                  <a:pt x="812215" y="335825"/>
                </a:lnTo>
                <a:lnTo>
                  <a:pt x="681468" y="335825"/>
                </a:lnTo>
                <a:lnTo>
                  <a:pt x="632652" y="339143"/>
                </a:lnTo>
                <a:lnTo>
                  <a:pt x="596284" y="348806"/>
                </a:lnTo>
                <a:lnTo>
                  <a:pt x="573575" y="364379"/>
                </a:lnTo>
                <a:lnTo>
                  <a:pt x="565737" y="385424"/>
                </a:lnTo>
                <a:lnTo>
                  <a:pt x="573575" y="406470"/>
                </a:lnTo>
                <a:lnTo>
                  <a:pt x="596284" y="422042"/>
                </a:lnTo>
                <a:lnTo>
                  <a:pt x="632652" y="431705"/>
                </a:lnTo>
                <a:lnTo>
                  <a:pt x="681468" y="435023"/>
                </a:lnTo>
                <a:lnTo>
                  <a:pt x="812000" y="435023"/>
                </a:lnTo>
                <a:lnTo>
                  <a:pt x="798167" y="446454"/>
                </a:lnTo>
                <a:lnTo>
                  <a:pt x="748318" y="462220"/>
                </a:lnTo>
                <a:lnTo>
                  <a:pt x="681468" y="467572"/>
                </a:lnTo>
                <a:close/>
              </a:path>
              <a:path w="891540" h="467995">
                <a:moveTo>
                  <a:pt x="812000" y="435023"/>
                </a:moveTo>
                <a:lnTo>
                  <a:pt x="681468" y="435023"/>
                </a:lnTo>
                <a:lnTo>
                  <a:pt x="730065" y="431705"/>
                </a:lnTo>
                <a:lnTo>
                  <a:pt x="766457" y="422042"/>
                </a:lnTo>
                <a:lnTo>
                  <a:pt x="789287" y="406470"/>
                </a:lnTo>
                <a:lnTo>
                  <a:pt x="797198" y="385424"/>
                </a:lnTo>
                <a:lnTo>
                  <a:pt x="789287" y="364379"/>
                </a:lnTo>
                <a:lnTo>
                  <a:pt x="766457" y="348806"/>
                </a:lnTo>
                <a:lnTo>
                  <a:pt x="730065" y="339143"/>
                </a:lnTo>
                <a:lnTo>
                  <a:pt x="681468" y="335825"/>
                </a:lnTo>
                <a:lnTo>
                  <a:pt x="812215" y="335825"/>
                </a:lnTo>
                <a:lnTo>
                  <a:pt x="829320" y="350058"/>
                </a:lnTo>
                <a:lnTo>
                  <a:pt x="840081" y="385424"/>
                </a:lnTo>
                <a:lnTo>
                  <a:pt x="829320" y="420710"/>
                </a:lnTo>
                <a:lnTo>
                  <a:pt x="812000" y="435023"/>
                </a:lnTo>
                <a:close/>
              </a:path>
              <a:path w="891540" h="467995">
                <a:moveTo>
                  <a:pt x="617402" y="234044"/>
                </a:moveTo>
                <a:lnTo>
                  <a:pt x="575553" y="234044"/>
                </a:lnTo>
                <a:lnTo>
                  <a:pt x="575553" y="168946"/>
                </a:lnTo>
                <a:lnTo>
                  <a:pt x="551198" y="156158"/>
                </a:lnTo>
                <a:lnTo>
                  <a:pt x="533381" y="140271"/>
                </a:lnTo>
                <a:lnTo>
                  <a:pt x="522443" y="121284"/>
                </a:lnTo>
                <a:lnTo>
                  <a:pt x="518721" y="99197"/>
                </a:lnTo>
                <a:lnTo>
                  <a:pt x="530055" y="62830"/>
                </a:lnTo>
                <a:lnTo>
                  <a:pt x="562508" y="35713"/>
                </a:lnTo>
                <a:lnTo>
                  <a:pt x="613753" y="18769"/>
                </a:lnTo>
                <a:lnTo>
                  <a:pt x="681468" y="12916"/>
                </a:lnTo>
                <a:lnTo>
                  <a:pt x="749400" y="18769"/>
                </a:lnTo>
                <a:lnTo>
                  <a:pt x="800621" y="35713"/>
                </a:lnTo>
                <a:lnTo>
                  <a:pt x="812864" y="45982"/>
                </a:lnTo>
                <a:lnTo>
                  <a:pt x="681468" y="45982"/>
                </a:lnTo>
                <a:lnTo>
                  <a:pt x="631651" y="49574"/>
                </a:lnTo>
                <a:lnTo>
                  <a:pt x="594088" y="59996"/>
                </a:lnTo>
                <a:lnTo>
                  <a:pt x="570379" y="76715"/>
                </a:lnTo>
                <a:lnTo>
                  <a:pt x="562120" y="99197"/>
                </a:lnTo>
                <a:lnTo>
                  <a:pt x="570379" y="121462"/>
                </a:lnTo>
                <a:lnTo>
                  <a:pt x="594088" y="138205"/>
                </a:lnTo>
                <a:lnTo>
                  <a:pt x="631651" y="148748"/>
                </a:lnTo>
                <a:lnTo>
                  <a:pt x="681468" y="152413"/>
                </a:lnTo>
                <a:lnTo>
                  <a:pt x="815592" y="152413"/>
                </a:lnTo>
                <a:lnTo>
                  <a:pt x="811737" y="155868"/>
                </a:lnTo>
                <a:lnTo>
                  <a:pt x="787898" y="168429"/>
                </a:lnTo>
                <a:lnTo>
                  <a:pt x="787898" y="179795"/>
                </a:lnTo>
                <a:lnTo>
                  <a:pt x="617402" y="179795"/>
                </a:lnTo>
                <a:lnTo>
                  <a:pt x="617402" y="234044"/>
                </a:lnTo>
                <a:close/>
              </a:path>
              <a:path w="891540" h="467995">
                <a:moveTo>
                  <a:pt x="815592" y="152413"/>
                </a:moveTo>
                <a:lnTo>
                  <a:pt x="681468" y="152413"/>
                </a:lnTo>
                <a:lnTo>
                  <a:pt x="731284" y="148748"/>
                </a:lnTo>
                <a:lnTo>
                  <a:pt x="768847" y="138205"/>
                </a:lnTo>
                <a:lnTo>
                  <a:pt x="792556" y="121462"/>
                </a:lnTo>
                <a:lnTo>
                  <a:pt x="800815" y="99197"/>
                </a:lnTo>
                <a:lnTo>
                  <a:pt x="792556" y="76715"/>
                </a:lnTo>
                <a:lnTo>
                  <a:pt x="768847" y="59996"/>
                </a:lnTo>
                <a:lnTo>
                  <a:pt x="731284" y="49574"/>
                </a:lnTo>
                <a:lnTo>
                  <a:pt x="681468" y="45982"/>
                </a:lnTo>
                <a:lnTo>
                  <a:pt x="812864" y="45982"/>
                </a:lnTo>
                <a:lnTo>
                  <a:pt x="832952" y="62830"/>
                </a:lnTo>
                <a:lnTo>
                  <a:pt x="844214" y="99197"/>
                </a:lnTo>
                <a:lnTo>
                  <a:pt x="840428" y="121058"/>
                </a:lnTo>
                <a:lnTo>
                  <a:pt x="829425" y="140013"/>
                </a:lnTo>
                <a:lnTo>
                  <a:pt x="815592" y="152413"/>
                </a:lnTo>
                <a:close/>
              </a:path>
              <a:path w="891540" h="467995">
                <a:moveTo>
                  <a:pt x="681468" y="184962"/>
                </a:moveTo>
                <a:lnTo>
                  <a:pt x="664337" y="184591"/>
                </a:lnTo>
                <a:lnTo>
                  <a:pt x="647885" y="183541"/>
                </a:lnTo>
                <a:lnTo>
                  <a:pt x="632208" y="181911"/>
                </a:lnTo>
                <a:lnTo>
                  <a:pt x="617402" y="179795"/>
                </a:lnTo>
                <a:lnTo>
                  <a:pt x="746049" y="179795"/>
                </a:lnTo>
                <a:lnTo>
                  <a:pt x="731236" y="181911"/>
                </a:lnTo>
                <a:lnTo>
                  <a:pt x="715502" y="183541"/>
                </a:lnTo>
                <a:lnTo>
                  <a:pt x="698897" y="184591"/>
                </a:lnTo>
                <a:lnTo>
                  <a:pt x="681468" y="184962"/>
                </a:lnTo>
                <a:close/>
              </a:path>
              <a:path w="891540" h="467995">
                <a:moveTo>
                  <a:pt x="787898" y="234044"/>
                </a:moveTo>
                <a:lnTo>
                  <a:pt x="746049" y="234044"/>
                </a:lnTo>
                <a:lnTo>
                  <a:pt x="746049" y="179795"/>
                </a:lnTo>
                <a:lnTo>
                  <a:pt x="787898" y="179795"/>
                </a:lnTo>
                <a:lnTo>
                  <a:pt x="787898" y="234044"/>
                </a:lnTo>
                <a:close/>
              </a:path>
              <a:path w="891540" h="467995">
                <a:moveTo>
                  <a:pt x="891229" y="268143"/>
                </a:moveTo>
                <a:lnTo>
                  <a:pt x="471706" y="268143"/>
                </a:lnTo>
                <a:lnTo>
                  <a:pt x="471706" y="234044"/>
                </a:lnTo>
                <a:lnTo>
                  <a:pt x="891229" y="234044"/>
                </a:lnTo>
                <a:lnTo>
                  <a:pt x="891229" y="268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3453167" y="4664467"/>
            <a:ext cx="869950" cy="463550"/>
          </a:xfrm>
          <a:custGeom>
            <a:avLst/>
            <a:gdLst/>
            <a:ahLst/>
            <a:cxnLst/>
            <a:rect l="l" t="t" r="r" b="b"/>
            <a:pathLst>
              <a:path w="869950" h="463550">
                <a:moveTo>
                  <a:pt x="25316" y="364758"/>
                </a:moveTo>
                <a:lnTo>
                  <a:pt x="0" y="330659"/>
                </a:lnTo>
                <a:lnTo>
                  <a:pt x="38005" y="304103"/>
                </a:lnTo>
                <a:lnTo>
                  <a:pt x="70802" y="267255"/>
                </a:lnTo>
                <a:lnTo>
                  <a:pt x="96531" y="222967"/>
                </a:lnTo>
                <a:lnTo>
                  <a:pt x="113333" y="174092"/>
                </a:lnTo>
                <a:lnTo>
                  <a:pt x="119347" y="123480"/>
                </a:lnTo>
                <a:lnTo>
                  <a:pt x="119347" y="40299"/>
                </a:lnTo>
                <a:lnTo>
                  <a:pt x="161196" y="40299"/>
                </a:lnTo>
                <a:lnTo>
                  <a:pt x="161196" y="123480"/>
                </a:lnTo>
                <a:lnTo>
                  <a:pt x="167197" y="172335"/>
                </a:lnTo>
                <a:lnTo>
                  <a:pt x="181097" y="211311"/>
                </a:lnTo>
                <a:lnTo>
                  <a:pt x="140530" y="211311"/>
                </a:lnTo>
                <a:lnTo>
                  <a:pt x="121365" y="259917"/>
                </a:lnTo>
                <a:lnTo>
                  <a:pt x="94935" y="302953"/>
                </a:lnTo>
                <a:lnTo>
                  <a:pt x="62499" y="338530"/>
                </a:lnTo>
                <a:lnTo>
                  <a:pt x="25316" y="364758"/>
                </a:lnTo>
                <a:close/>
              </a:path>
              <a:path w="869950" h="463550">
                <a:moveTo>
                  <a:pt x="252644" y="355458"/>
                </a:moveTo>
                <a:lnTo>
                  <a:pt x="217398" y="330756"/>
                </a:lnTo>
                <a:lnTo>
                  <a:pt x="186124" y="297334"/>
                </a:lnTo>
                <a:lnTo>
                  <a:pt x="160082" y="256939"/>
                </a:lnTo>
                <a:lnTo>
                  <a:pt x="140530" y="211311"/>
                </a:lnTo>
                <a:lnTo>
                  <a:pt x="181097" y="211311"/>
                </a:lnTo>
                <a:lnTo>
                  <a:pt x="183912" y="219206"/>
                </a:lnTo>
                <a:lnTo>
                  <a:pt x="209406" y="261489"/>
                </a:lnTo>
                <a:lnTo>
                  <a:pt x="241744" y="296580"/>
                </a:lnTo>
                <a:lnTo>
                  <a:pt x="278993" y="321876"/>
                </a:lnTo>
                <a:lnTo>
                  <a:pt x="252644" y="355458"/>
                </a:lnTo>
                <a:close/>
              </a:path>
              <a:path w="869950" h="463550">
                <a:moveTo>
                  <a:pt x="362175" y="463439"/>
                </a:moveTo>
                <a:lnTo>
                  <a:pt x="319809" y="463439"/>
                </a:lnTo>
                <a:lnTo>
                  <a:pt x="319809" y="516"/>
                </a:lnTo>
                <a:lnTo>
                  <a:pt x="362175" y="516"/>
                </a:lnTo>
                <a:lnTo>
                  <a:pt x="362175" y="188062"/>
                </a:lnTo>
                <a:lnTo>
                  <a:pt x="438640" y="188062"/>
                </a:lnTo>
                <a:lnTo>
                  <a:pt x="438640" y="223194"/>
                </a:lnTo>
                <a:lnTo>
                  <a:pt x="362175" y="223194"/>
                </a:lnTo>
                <a:lnTo>
                  <a:pt x="362175" y="463439"/>
                </a:lnTo>
                <a:close/>
              </a:path>
              <a:path w="869950" h="463550">
                <a:moveTo>
                  <a:pt x="776532" y="440190"/>
                </a:moveTo>
                <a:lnTo>
                  <a:pt x="736750" y="440190"/>
                </a:lnTo>
                <a:lnTo>
                  <a:pt x="736750" y="270727"/>
                </a:lnTo>
                <a:lnTo>
                  <a:pt x="676301" y="270727"/>
                </a:lnTo>
                <a:lnTo>
                  <a:pt x="676301" y="236111"/>
                </a:lnTo>
                <a:lnTo>
                  <a:pt x="736750" y="236111"/>
                </a:lnTo>
                <a:lnTo>
                  <a:pt x="736750" y="155513"/>
                </a:lnTo>
                <a:lnTo>
                  <a:pt x="676301" y="155513"/>
                </a:lnTo>
                <a:lnTo>
                  <a:pt x="676301" y="120897"/>
                </a:lnTo>
                <a:lnTo>
                  <a:pt x="736750" y="120897"/>
                </a:lnTo>
                <a:lnTo>
                  <a:pt x="736750" y="8783"/>
                </a:lnTo>
                <a:lnTo>
                  <a:pt x="776532" y="8783"/>
                </a:lnTo>
                <a:lnTo>
                  <a:pt x="776532" y="440190"/>
                </a:lnTo>
                <a:close/>
              </a:path>
              <a:path w="869950" h="463550">
                <a:moveTo>
                  <a:pt x="520788" y="351325"/>
                </a:moveTo>
                <a:lnTo>
                  <a:pt x="491338" y="351325"/>
                </a:lnTo>
                <a:lnTo>
                  <a:pt x="491338" y="178245"/>
                </a:lnTo>
                <a:lnTo>
                  <a:pt x="609652" y="178245"/>
                </a:lnTo>
                <a:lnTo>
                  <a:pt x="609652" y="85248"/>
                </a:lnTo>
                <a:lnTo>
                  <a:pt x="489789" y="85248"/>
                </a:lnTo>
                <a:lnTo>
                  <a:pt x="489789" y="50632"/>
                </a:lnTo>
                <a:lnTo>
                  <a:pt x="650468" y="50632"/>
                </a:lnTo>
                <a:lnTo>
                  <a:pt x="650468" y="212345"/>
                </a:lnTo>
                <a:lnTo>
                  <a:pt x="532154" y="212345"/>
                </a:lnTo>
                <a:lnTo>
                  <a:pt x="532154" y="316192"/>
                </a:lnTo>
                <a:lnTo>
                  <a:pt x="684811" y="316192"/>
                </a:lnTo>
                <a:lnTo>
                  <a:pt x="687151" y="338925"/>
                </a:lnTo>
                <a:lnTo>
                  <a:pt x="642484" y="345222"/>
                </a:lnTo>
                <a:lnTo>
                  <a:pt x="601063" y="349000"/>
                </a:lnTo>
                <a:lnTo>
                  <a:pt x="561095" y="350841"/>
                </a:lnTo>
                <a:lnTo>
                  <a:pt x="520788" y="351325"/>
                </a:lnTo>
                <a:close/>
              </a:path>
              <a:path w="869950" h="463550">
                <a:moveTo>
                  <a:pt x="684811" y="316192"/>
                </a:moveTo>
                <a:lnTo>
                  <a:pt x="532154" y="316192"/>
                </a:lnTo>
                <a:lnTo>
                  <a:pt x="568667" y="315417"/>
                </a:lnTo>
                <a:lnTo>
                  <a:pt x="605325" y="313480"/>
                </a:lnTo>
                <a:lnTo>
                  <a:pt x="643243" y="309799"/>
                </a:lnTo>
                <a:lnTo>
                  <a:pt x="683534" y="303793"/>
                </a:lnTo>
                <a:lnTo>
                  <a:pt x="684811" y="316192"/>
                </a:lnTo>
                <a:close/>
              </a:path>
              <a:path w="869950" h="463550">
                <a:moveTo>
                  <a:pt x="869530" y="463439"/>
                </a:moveTo>
                <a:lnTo>
                  <a:pt x="828714" y="463439"/>
                </a:lnTo>
                <a:lnTo>
                  <a:pt x="828714" y="0"/>
                </a:lnTo>
                <a:lnTo>
                  <a:pt x="869530" y="0"/>
                </a:lnTo>
                <a:lnTo>
                  <a:pt x="869530" y="4634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7543800"/>
          </a:xfrm>
          <a:custGeom>
            <a:avLst/>
            <a:gdLst/>
            <a:ahLst/>
            <a:cxnLst/>
            <a:rect l="l" t="t" r="r" b="b"/>
            <a:pathLst>
              <a:path w="18288000" h="7543800">
                <a:moveTo>
                  <a:pt x="0" y="7543800"/>
                </a:moveTo>
                <a:lnTo>
                  <a:pt x="18288000" y="7543800"/>
                </a:lnTo>
                <a:lnTo>
                  <a:pt x="18288000" y="0"/>
                </a:lnTo>
                <a:lnTo>
                  <a:pt x="0" y="0"/>
                </a:lnTo>
                <a:lnTo>
                  <a:pt x="0" y="754380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543800"/>
            <a:ext cx="18288000" cy="2743200"/>
          </a:xfrm>
          <a:custGeom>
            <a:avLst/>
            <a:gdLst/>
            <a:ahLst/>
            <a:cxnLst/>
            <a:rect l="l" t="t" r="r" b="b"/>
            <a:pathLst>
              <a:path w="18288000" h="2743200">
                <a:moveTo>
                  <a:pt x="0" y="2743200"/>
                </a:moveTo>
                <a:lnTo>
                  <a:pt x="18288000" y="2743200"/>
                </a:lnTo>
                <a:lnTo>
                  <a:pt x="18288000" y="0"/>
                </a:lnTo>
                <a:lnTo>
                  <a:pt x="0" y="0"/>
                </a:lnTo>
                <a:lnTo>
                  <a:pt x="0" y="2743200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8858" y="3451789"/>
            <a:ext cx="8001634" cy="2093595"/>
          </a:xfrm>
          <a:custGeom>
            <a:avLst/>
            <a:gdLst/>
            <a:ahLst/>
            <a:cxnLst/>
            <a:rect l="l" t="t" r="r" b="b"/>
            <a:pathLst>
              <a:path w="8001634" h="2093595">
                <a:moveTo>
                  <a:pt x="1020468" y="1673328"/>
                </a:moveTo>
                <a:lnTo>
                  <a:pt x="836622" y="1673328"/>
                </a:lnTo>
                <a:lnTo>
                  <a:pt x="789145" y="1672003"/>
                </a:lnTo>
                <a:lnTo>
                  <a:pt x="742362" y="1668077"/>
                </a:lnTo>
                <a:lnTo>
                  <a:pt x="696346" y="1661620"/>
                </a:lnTo>
                <a:lnTo>
                  <a:pt x="651165" y="1652702"/>
                </a:lnTo>
                <a:lnTo>
                  <a:pt x="606892" y="1641394"/>
                </a:lnTo>
                <a:lnTo>
                  <a:pt x="563596" y="1627767"/>
                </a:lnTo>
                <a:lnTo>
                  <a:pt x="521349" y="1611892"/>
                </a:lnTo>
                <a:lnTo>
                  <a:pt x="480220" y="1593839"/>
                </a:lnTo>
                <a:lnTo>
                  <a:pt x="440281" y="1573678"/>
                </a:lnTo>
                <a:lnTo>
                  <a:pt x="401601" y="1551480"/>
                </a:lnTo>
                <a:lnTo>
                  <a:pt x="364253" y="1527317"/>
                </a:lnTo>
                <a:lnTo>
                  <a:pt x="328305" y="1501258"/>
                </a:lnTo>
                <a:lnTo>
                  <a:pt x="293829" y="1473374"/>
                </a:lnTo>
                <a:lnTo>
                  <a:pt x="260896" y="1443737"/>
                </a:lnTo>
                <a:lnTo>
                  <a:pt x="229576" y="1412415"/>
                </a:lnTo>
                <a:lnTo>
                  <a:pt x="199939" y="1379481"/>
                </a:lnTo>
                <a:lnTo>
                  <a:pt x="172057" y="1345005"/>
                </a:lnTo>
                <a:lnTo>
                  <a:pt x="145999" y="1309057"/>
                </a:lnTo>
                <a:lnTo>
                  <a:pt x="121837" y="1271708"/>
                </a:lnTo>
                <a:lnTo>
                  <a:pt x="99641" y="1233028"/>
                </a:lnTo>
                <a:lnTo>
                  <a:pt x="79482" y="1193089"/>
                </a:lnTo>
                <a:lnTo>
                  <a:pt x="61430" y="1151961"/>
                </a:lnTo>
                <a:lnTo>
                  <a:pt x="45556" y="1109715"/>
                </a:lnTo>
                <a:lnTo>
                  <a:pt x="31930" y="1066421"/>
                </a:lnTo>
                <a:lnTo>
                  <a:pt x="20623" y="1022149"/>
                </a:lnTo>
                <a:lnTo>
                  <a:pt x="11706" y="976971"/>
                </a:lnTo>
                <a:lnTo>
                  <a:pt x="5250" y="930958"/>
                </a:lnTo>
                <a:lnTo>
                  <a:pt x="1324" y="884179"/>
                </a:lnTo>
                <a:lnTo>
                  <a:pt x="0" y="836705"/>
                </a:lnTo>
                <a:lnTo>
                  <a:pt x="1324" y="789223"/>
                </a:lnTo>
                <a:lnTo>
                  <a:pt x="5250" y="742436"/>
                </a:lnTo>
                <a:lnTo>
                  <a:pt x="11706" y="696415"/>
                </a:lnTo>
                <a:lnTo>
                  <a:pt x="20623" y="651231"/>
                </a:lnTo>
                <a:lnTo>
                  <a:pt x="31930" y="606953"/>
                </a:lnTo>
                <a:lnTo>
                  <a:pt x="45556" y="563654"/>
                </a:lnTo>
                <a:lnTo>
                  <a:pt x="61430" y="521402"/>
                </a:lnTo>
                <a:lnTo>
                  <a:pt x="79482" y="480269"/>
                </a:lnTo>
                <a:lnTo>
                  <a:pt x="99641" y="440326"/>
                </a:lnTo>
                <a:lnTo>
                  <a:pt x="121837" y="401643"/>
                </a:lnTo>
                <a:lnTo>
                  <a:pt x="145999" y="364290"/>
                </a:lnTo>
                <a:lnTo>
                  <a:pt x="172057" y="328339"/>
                </a:lnTo>
                <a:lnTo>
                  <a:pt x="199939" y="293860"/>
                </a:lnTo>
                <a:lnTo>
                  <a:pt x="229576" y="260923"/>
                </a:lnTo>
                <a:lnTo>
                  <a:pt x="260896" y="229600"/>
                </a:lnTo>
                <a:lnTo>
                  <a:pt x="293829" y="199960"/>
                </a:lnTo>
                <a:lnTo>
                  <a:pt x="328305" y="172075"/>
                </a:lnTo>
                <a:lnTo>
                  <a:pt x="364253" y="146015"/>
                </a:lnTo>
                <a:lnTo>
                  <a:pt x="401601" y="121850"/>
                </a:lnTo>
                <a:lnTo>
                  <a:pt x="440281" y="99652"/>
                </a:lnTo>
                <a:lnTo>
                  <a:pt x="480220" y="79490"/>
                </a:lnTo>
                <a:lnTo>
                  <a:pt x="521349" y="61436"/>
                </a:lnTo>
                <a:lnTo>
                  <a:pt x="563596" y="45561"/>
                </a:lnTo>
                <a:lnTo>
                  <a:pt x="606892" y="31933"/>
                </a:lnTo>
                <a:lnTo>
                  <a:pt x="651165" y="20625"/>
                </a:lnTo>
                <a:lnTo>
                  <a:pt x="696346" y="11708"/>
                </a:lnTo>
                <a:lnTo>
                  <a:pt x="742362" y="5250"/>
                </a:lnTo>
                <a:lnTo>
                  <a:pt x="789145" y="1324"/>
                </a:lnTo>
                <a:lnTo>
                  <a:pt x="836622" y="0"/>
                </a:lnTo>
                <a:lnTo>
                  <a:pt x="1020468" y="0"/>
                </a:lnTo>
                <a:lnTo>
                  <a:pt x="1020468" y="1673328"/>
                </a:lnTo>
                <a:close/>
              </a:path>
              <a:path w="8001634" h="2093595">
                <a:moveTo>
                  <a:pt x="1221636" y="1673328"/>
                </a:moveTo>
                <a:lnTo>
                  <a:pt x="1020468" y="1673328"/>
                </a:lnTo>
                <a:lnTo>
                  <a:pt x="1020468" y="0"/>
                </a:lnTo>
                <a:lnTo>
                  <a:pt x="1221636" y="0"/>
                </a:lnTo>
                <a:lnTo>
                  <a:pt x="1221636" y="1673328"/>
                </a:lnTo>
                <a:close/>
              </a:path>
              <a:path w="8001634" h="2093595">
                <a:moveTo>
                  <a:pt x="6511007" y="1673328"/>
                </a:moveTo>
                <a:lnTo>
                  <a:pt x="1221636" y="1673328"/>
                </a:lnTo>
                <a:lnTo>
                  <a:pt x="1221636" y="0"/>
                </a:lnTo>
                <a:lnTo>
                  <a:pt x="6511007" y="0"/>
                </a:lnTo>
                <a:lnTo>
                  <a:pt x="6511007" y="1673328"/>
                </a:lnTo>
                <a:close/>
              </a:path>
              <a:path w="8001634" h="2093595">
                <a:moveTo>
                  <a:pt x="6712081" y="1673328"/>
                </a:moveTo>
                <a:lnTo>
                  <a:pt x="6511007" y="1673328"/>
                </a:lnTo>
                <a:lnTo>
                  <a:pt x="6511007" y="0"/>
                </a:lnTo>
                <a:lnTo>
                  <a:pt x="6712081" y="0"/>
                </a:lnTo>
                <a:lnTo>
                  <a:pt x="6712081" y="1673328"/>
                </a:lnTo>
                <a:close/>
              </a:path>
              <a:path w="8001634" h="2093595">
                <a:moveTo>
                  <a:pt x="6710420" y="2093021"/>
                </a:moveTo>
                <a:lnTo>
                  <a:pt x="6820931" y="1673328"/>
                </a:lnTo>
                <a:lnTo>
                  <a:pt x="6712081" y="1673328"/>
                </a:lnTo>
                <a:lnTo>
                  <a:pt x="6712081" y="0"/>
                </a:lnTo>
                <a:lnTo>
                  <a:pt x="7164421" y="0"/>
                </a:lnTo>
                <a:lnTo>
                  <a:pt x="7211895" y="1324"/>
                </a:lnTo>
                <a:lnTo>
                  <a:pt x="7258673" y="5250"/>
                </a:lnTo>
                <a:lnTo>
                  <a:pt x="7304686" y="11708"/>
                </a:lnTo>
                <a:lnTo>
                  <a:pt x="7349863" y="20625"/>
                </a:lnTo>
                <a:lnTo>
                  <a:pt x="7394134" y="31933"/>
                </a:lnTo>
                <a:lnTo>
                  <a:pt x="7437427" y="45561"/>
                </a:lnTo>
                <a:lnTo>
                  <a:pt x="7479671" y="61436"/>
                </a:lnTo>
                <a:lnTo>
                  <a:pt x="7520798" y="79490"/>
                </a:lnTo>
                <a:lnTo>
                  <a:pt x="7560735" y="99652"/>
                </a:lnTo>
                <a:lnTo>
                  <a:pt x="7599413" y="121850"/>
                </a:lnTo>
                <a:lnTo>
                  <a:pt x="7636760" y="146015"/>
                </a:lnTo>
                <a:lnTo>
                  <a:pt x="7672705" y="172075"/>
                </a:lnTo>
                <a:lnTo>
                  <a:pt x="7707180" y="199960"/>
                </a:lnTo>
                <a:lnTo>
                  <a:pt x="7740112" y="229600"/>
                </a:lnTo>
                <a:lnTo>
                  <a:pt x="7771431" y="260923"/>
                </a:lnTo>
                <a:lnTo>
                  <a:pt x="7801067" y="293860"/>
                </a:lnTo>
                <a:lnTo>
                  <a:pt x="7828948" y="328339"/>
                </a:lnTo>
                <a:lnTo>
                  <a:pt x="7855005" y="364290"/>
                </a:lnTo>
                <a:lnTo>
                  <a:pt x="7879167" y="401643"/>
                </a:lnTo>
                <a:lnTo>
                  <a:pt x="7901362" y="440326"/>
                </a:lnTo>
                <a:lnTo>
                  <a:pt x="7921521" y="480269"/>
                </a:lnTo>
                <a:lnTo>
                  <a:pt x="7939573" y="521402"/>
                </a:lnTo>
                <a:lnTo>
                  <a:pt x="7955447" y="563654"/>
                </a:lnTo>
                <a:lnTo>
                  <a:pt x="7969073" y="606953"/>
                </a:lnTo>
                <a:lnTo>
                  <a:pt x="7980379" y="651231"/>
                </a:lnTo>
                <a:lnTo>
                  <a:pt x="7989296" y="696415"/>
                </a:lnTo>
                <a:lnTo>
                  <a:pt x="7995753" y="742436"/>
                </a:lnTo>
                <a:lnTo>
                  <a:pt x="7999678" y="789223"/>
                </a:lnTo>
                <a:lnTo>
                  <a:pt x="8001003" y="836705"/>
                </a:lnTo>
                <a:lnTo>
                  <a:pt x="7999526" y="886806"/>
                </a:lnTo>
                <a:lnTo>
                  <a:pt x="7995150" y="936127"/>
                </a:lnTo>
                <a:lnTo>
                  <a:pt x="7987959" y="984586"/>
                </a:lnTo>
                <a:lnTo>
                  <a:pt x="7978035" y="1032098"/>
                </a:lnTo>
                <a:lnTo>
                  <a:pt x="7965464" y="1078580"/>
                </a:lnTo>
                <a:lnTo>
                  <a:pt x="7950328" y="1123951"/>
                </a:lnTo>
                <a:lnTo>
                  <a:pt x="7932709" y="1168127"/>
                </a:lnTo>
                <a:lnTo>
                  <a:pt x="7912693" y="1211025"/>
                </a:lnTo>
                <a:lnTo>
                  <a:pt x="7890362" y="1252561"/>
                </a:lnTo>
                <a:lnTo>
                  <a:pt x="7865800" y="1292654"/>
                </a:lnTo>
                <a:lnTo>
                  <a:pt x="7839090" y="1331220"/>
                </a:lnTo>
                <a:lnTo>
                  <a:pt x="7810315" y="1368176"/>
                </a:lnTo>
                <a:lnTo>
                  <a:pt x="7779559" y="1403438"/>
                </a:lnTo>
                <a:lnTo>
                  <a:pt x="7746906" y="1436925"/>
                </a:lnTo>
                <a:lnTo>
                  <a:pt x="7712438" y="1468553"/>
                </a:lnTo>
                <a:lnTo>
                  <a:pt x="7712479" y="1468759"/>
                </a:lnTo>
                <a:lnTo>
                  <a:pt x="7416478" y="1692457"/>
                </a:lnTo>
                <a:lnTo>
                  <a:pt x="7087512" y="1893029"/>
                </a:lnTo>
                <a:lnTo>
                  <a:pt x="6820515" y="2037532"/>
                </a:lnTo>
                <a:lnTo>
                  <a:pt x="6710420" y="2093021"/>
                </a:lnTo>
                <a:close/>
              </a:path>
            </a:pathLst>
          </a:custGeom>
          <a:solidFill>
            <a:srgbClr val="FECE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55835" y="3916869"/>
            <a:ext cx="3394710" cy="681355"/>
          </a:xfrm>
          <a:custGeom>
            <a:avLst/>
            <a:gdLst/>
            <a:ahLst/>
            <a:cxnLst/>
            <a:rect l="l" t="t" r="r" b="b"/>
            <a:pathLst>
              <a:path w="3394709" h="681354">
                <a:moveTo>
                  <a:pt x="587737" y="141156"/>
                </a:moveTo>
                <a:lnTo>
                  <a:pt x="0" y="141156"/>
                </a:lnTo>
                <a:lnTo>
                  <a:pt x="0" y="8254"/>
                </a:lnTo>
                <a:lnTo>
                  <a:pt x="587737" y="8254"/>
                </a:lnTo>
                <a:lnTo>
                  <a:pt x="587737" y="141156"/>
                </a:lnTo>
                <a:close/>
              </a:path>
              <a:path w="3394709" h="681354">
                <a:moveTo>
                  <a:pt x="368987" y="681016"/>
                </a:moveTo>
                <a:lnTo>
                  <a:pt x="218750" y="681016"/>
                </a:lnTo>
                <a:lnTo>
                  <a:pt x="218750" y="141156"/>
                </a:lnTo>
                <a:lnTo>
                  <a:pt x="368987" y="141156"/>
                </a:lnTo>
                <a:lnTo>
                  <a:pt x="368987" y="681016"/>
                </a:lnTo>
                <a:close/>
              </a:path>
              <a:path w="3394709" h="681354">
                <a:moveTo>
                  <a:pt x="810616" y="681016"/>
                </a:moveTo>
                <a:lnTo>
                  <a:pt x="660379" y="681016"/>
                </a:lnTo>
                <a:lnTo>
                  <a:pt x="660379" y="8254"/>
                </a:lnTo>
                <a:lnTo>
                  <a:pt x="810616" y="8254"/>
                </a:lnTo>
                <a:lnTo>
                  <a:pt x="810616" y="274883"/>
                </a:lnTo>
                <a:lnTo>
                  <a:pt x="1258023" y="274883"/>
                </a:lnTo>
                <a:lnTo>
                  <a:pt x="1258023" y="407784"/>
                </a:lnTo>
                <a:lnTo>
                  <a:pt x="810616" y="407784"/>
                </a:lnTo>
                <a:lnTo>
                  <a:pt x="810616" y="681016"/>
                </a:lnTo>
                <a:close/>
              </a:path>
              <a:path w="3394709" h="681354">
                <a:moveTo>
                  <a:pt x="1258023" y="274883"/>
                </a:moveTo>
                <a:lnTo>
                  <a:pt x="1107786" y="274883"/>
                </a:lnTo>
                <a:lnTo>
                  <a:pt x="1107786" y="8254"/>
                </a:lnTo>
                <a:lnTo>
                  <a:pt x="1258023" y="8254"/>
                </a:lnTo>
                <a:lnTo>
                  <a:pt x="1258023" y="274883"/>
                </a:lnTo>
                <a:close/>
              </a:path>
              <a:path w="3394709" h="681354">
                <a:moveTo>
                  <a:pt x="1258023" y="681016"/>
                </a:moveTo>
                <a:lnTo>
                  <a:pt x="1107786" y="681016"/>
                </a:lnTo>
                <a:lnTo>
                  <a:pt x="1107786" y="407784"/>
                </a:lnTo>
                <a:lnTo>
                  <a:pt x="1258023" y="407784"/>
                </a:lnTo>
                <a:lnTo>
                  <a:pt x="1258023" y="681016"/>
                </a:lnTo>
                <a:close/>
              </a:path>
              <a:path w="3394709" h="681354">
                <a:moveTo>
                  <a:pt x="1472646" y="681016"/>
                </a:moveTo>
                <a:lnTo>
                  <a:pt x="1317457" y="681016"/>
                </a:lnTo>
                <a:lnTo>
                  <a:pt x="1578307" y="8254"/>
                </a:lnTo>
                <a:lnTo>
                  <a:pt x="1734322" y="8254"/>
                </a:lnTo>
                <a:lnTo>
                  <a:pt x="1803135" y="185731"/>
                </a:lnTo>
                <a:lnTo>
                  <a:pt x="1650123" y="185731"/>
                </a:lnTo>
                <a:lnTo>
                  <a:pt x="1565925" y="420166"/>
                </a:lnTo>
                <a:lnTo>
                  <a:pt x="1894032" y="420166"/>
                </a:lnTo>
                <a:lnTo>
                  <a:pt x="1944602" y="550591"/>
                </a:lnTo>
                <a:lnTo>
                  <a:pt x="1519698" y="550591"/>
                </a:lnTo>
                <a:lnTo>
                  <a:pt x="1472646" y="681016"/>
                </a:lnTo>
                <a:close/>
              </a:path>
              <a:path w="3394709" h="681354">
                <a:moveTo>
                  <a:pt x="1894032" y="420166"/>
                </a:moveTo>
                <a:lnTo>
                  <a:pt x="1734322" y="420166"/>
                </a:lnTo>
                <a:lnTo>
                  <a:pt x="1650123" y="185731"/>
                </a:lnTo>
                <a:lnTo>
                  <a:pt x="1803135" y="185731"/>
                </a:lnTo>
                <a:lnTo>
                  <a:pt x="1894032" y="420166"/>
                </a:lnTo>
                <a:close/>
              </a:path>
              <a:path w="3394709" h="681354">
                <a:moveTo>
                  <a:pt x="1995172" y="681016"/>
                </a:moveTo>
                <a:lnTo>
                  <a:pt x="1827600" y="681016"/>
                </a:lnTo>
                <a:lnTo>
                  <a:pt x="1780548" y="550591"/>
                </a:lnTo>
                <a:lnTo>
                  <a:pt x="1944602" y="550591"/>
                </a:lnTo>
                <a:lnTo>
                  <a:pt x="1995172" y="681016"/>
                </a:lnTo>
                <a:close/>
              </a:path>
              <a:path w="3394709" h="681354">
                <a:moveTo>
                  <a:pt x="2666283" y="412737"/>
                </a:moveTo>
                <a:lnTo>
                  <a:pt x="2516046" y="412737"/>
                </a:lnTo>
                <a:lnTo>
                  <a:pt x="2516046" y="0"/>
                </a:lnTo>
                <a:lnTo>
                  <a:pt x="2666283" y="0"/>
                </a:lnTo>
                <a:lnTo>
                  <a:pt x="2666283" y="412737"/>
                </a:lnTo>
                <a:close/>
              </a:path>
              <a:path w="3394709" h="681354">
                <a:moveTo>
                  <a:pt x="2204842" y="681016"/>
                </a:moveTo>
                <a:lnTo>
                  <a:pt x="2054606" y="681016"/>
                </a:lnTo>
                <a:lnTo>
                  <a:pt x="2054606" y="8254"/>
                </a:lnTo>
                <a:lnTo>
                  <a:pt x="2180078" y="8254"/>
                </a:lnTo>
                <a:lnTo>
                  <a:pt x="2396058" y="268279"/>
                </a:lnTo>
                <a:lnTo>
                  <a:pt x="2204842" y="268279"/>
                </a:lnTo>
                <a:lnTo>
                  <a:pt x="2204842" y="681016"/>
                </a:lnTo>
                <a:close/>
              </a:path>
              <a:path w="3394709" h="681354">
                <a:moveTo>
                  <a:pt x="2666283" y="672761"/>
                </a:moveTo>
                <a:lnTo>
                  <a:pt x="2540810" y="672761"/>
                </a:lnTo>
                <a:lnTo>
                  <a:pt x="2204842" y="268279"/>
                </a:lnTo>
                <a:lnTo>
                  <a:pt x="2396058" y="268279"/>
                </a:lnTo>
                <a:lnTo>
                  <a:pt x="2516046" y="412737"/>
                </a:lnTo>
                <a:lnTo>
                  <a:pt x="2666283" y="412737"/>
                </a:lnTo>
                <a:lnTo>
                  <a:pt x="2666283" y="672761"/>
                </a:lnTo>
                <a:close/>
              </a:path>
              <a:path w="3394709" h="681354">
                <a:moveTo>
                  <a:pt x="2927133" y="681016"/>
                </a:moveTo>
                <a:lnTo>
                  <a:pt x="2776896" y="681016"/>
                </a:lnTo>
                <a:lnTo>
                  <a:pt x="2776896" y="8254"/>
                </a:lnTo>
                <a:lnTo>
                  <a:pt x="2927133" y="8254"/>
                </a:lnTo>
                <a:lnTo>
                  <a:pt x="2927133" y="325237"/>
                </a:lnTo>
                <a:lnTo>
                  <a:pt x="3125522" y="325237"/>
                </a:lnTo>
                <a:lnTo>
                  <a:pt x="3200370" y="424293"/>
                </a:lnTo>
                <a:lnTo>
                  <a:pt x="3018760" y="424293"/>
                </a:lnTo>
                <a:lnTo>
                  <a:pt x="2927133" y="529954"/>
                </a:lnTo>
                <a:lnTo>
                  <a:pt x="2927133" y="681016"/>
                </a:lnTo>
                <a:close/>
              </a:path>
              <a:path w="3394709" h="681354">
                <a:moveTo>
                  <a:pt x="3125522" y="325237"/>
                </a:moveTo>
                <a:lnTo>
                  <a:pt x="2927133" y="325237"/>
                </a:lnTo>
                <a:lnTo>
                  <a:pt x="3196237" y="8254"/>
                </a:lnTo>
                <a:lnTo>
                  <a:pt x="3380318" y="8254"/>
                </a:lnTo>
                <a:lnTo>
                  <a:pt x="3116166" y="312854"/>
                </a:lnTo>
                <a:lnTo>
                  <a:pt x="3125522" y="325237"/>
                </a:lnTo>
                <a:close/>
              </a:path>
              <a:path w="3394709" h="681354">
                <a:moveTo>
                  <a:pt x="3394351" y="681016"/>
                </a:moveTo>
                <a:lnTo>
                  <a:pt x="3206968" y="681016"/>
                </a:lnTo>
                <a:lnTo>
                  <a:pt x="3018760" y="424293"/>
                </a:lnTo>
                <a:lnTo>
                  <a:pt x="3200370" y="424293"/>
                </a:lnTo>
                <a:lnTo>
                  <a:pt x="3394351" y="681016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78892" y="3907788"/>
            <a:ext cx="2346960" cy="706755"/>
          </a:xfrm>
          <a:custGeom>
            <a:avLst/>
            <a:gdLst/>
            <a:ahLst/>
            <a:cxnLst/>
            <a:rect l="l" t="t" r="r" b="b"/>
            <a:pathLst>
              <a:path w="2346959" h="706754">
                <a:moveTo>
                  <a:pt x="402006" y="690096"/>
                </a:moveTo>
                <a:lnTo>
                  <a:pt x="251769" y="690096"/>
                </a:lnTo>
                <a:lnTo>
                  <a:pt x="251769" y="478775"/>
                </a:lnTo>
                <a:lnTo>
                  <a:pt x="0" y="17334"/>
                </a:lnTo>
                <a:lnTo>
                  <a:pt x="171698" y="17334"/>
                </a:lnTo>
                <a:lnTo>
                  <a:pt x="333491" y="335142"/>
                </a:lnTo>
                <a:lnTo>
                  <a:pt x="480374" y="335142"/>
                </a:lnTo>
                <a:lnTo>
                  <a:pt x="402006" y="478775"/>
                </a:lnTo>
                <a:lnTo>
                  <a:pt x="402006" y="690096"/>
                </a:lnTo>
                <a:close/>
              </a:path>
              <a:path w="2346959" h="706754">
                <a:moveTo>
                  <a:pt x="480374" y="335142"/>
                </a:moveTo>
                <a:lnTo>
                  <a:pt x="333491" y="335142"/>
                </a:lnTo>
                <a:lnTo>
                  <a:pt x="494459" y="17334"/>
                </a:lnTo>
                <a:lnTo>
                  <a:pt x="653775" y="17334"/>
                </a:lnTo>
                <a:lnTo>
                  <a:pt x="480374" y="335142"/>
                </a:lnTo>
                <a:close/>
              </a:path>
              <a:path w="2346959" h="706754">
                <a:moveTo>
                  <a:pt x="1049178" y="706606"/>
                </a:moveTo>
                <a:lnTo>
                  <a:pt x="998159" y="703548"/>
                </a:lnTo>
                <a:lnTo>
                  <a:pt x="949758" y="694594"/>
                </a:lnTo>
                <a:lnTo>
                  <a:pt x="904320" y="680075"/>
                </a:lnTo>
                <a:lnTo>
                  <a:pt x="862192" y="660318"/>
                </a:lnTo>
                <a:lnTo>
                  <a:pt x="823722" y="635655"/>
                </a:lnTo>
                <a:lnTo>
                  <a:pt x="789256" y="606414"/>
                </a:lnTo>
                <a:lnTo>
                  <a:pt x="759141" y="572925"/>
                </a:lnTo>
                <a:lnTo>
                  <a:pt x="733724" y="535519"/>
                </a:lnTo>
                <a:lnTo>
                  <a:pt x="713351" y="494523"/>
                </a:lnTo>
                <a:lnTo>
                  <a:pt x="698370" y="450269"/>
                </a:lnTo>
                <a:lnTo>
                  <a:pt x="689127" y="403086"/>
                </a:lnTo>
                <a:lnTo>
                  <a:pt x="685969" y="353303"/>
                </a:lnTo>
                <a:lnTo>
                  <a:pt x="689127" y="303520"/>
                </a:lnTo>
                <a:lnTo>
                  <a:pt x="698370" y="256336"/>
                </a:lnTo>
                <a:lnTo>
                  <a:pt x="713351" y="212082"/>
                </a:lnTo>
                <a:lnTo>
                  <a:pt x="733724" y="171087"/>
                </a:lnTo>
                <a:lnTo>
                  <a:pt x="759141" y="133680"/>
                </a:lnTo>
                <a:lnTo>
                  <a:pt x="789256" y="100191"/>
                </a:lnTo>
                <a:lnTo>
                  <a:pt x="823722" y="70951"/>
                </a:lnTo>
                <a:lnTo>
                  <a:pt x="862192" y="46287"/>
                </a:lnTo>
                <a:lnTo>
                  <a:pt x="904320" y="26531"/>
                </a:lnTo>
                <a:lnTo>
                  <a:pt x="949758" y="12011"/>
                </a:lnTo>
                <a:lnTo>
                  <a:pt x="998159" y="3057"/>
                </a:lnTo>
                <a:lnTo>
                  <a:pt x="1049178" y="0"/>
                </a:lnTo>
                <a:lnTo>
                  <a:pt x="1100196" y="3057"/>
                </a:lnTo>
                <a:lnTo>
                  <a:pt x="1148598" y="12011"/>
                </a:lnTo>
                <a:lnTo>
                  <a:pt x="1194036" y="26531"/>
                </a:lnTo>
                <a:lnTo>
                  <a:pt x="1236163" y="46287"/>
                </a:lnTo>
                <a:lnTo>
                  <a:pt x="1274633" y="70951"/>
                </a:lnTo>
                <a:lnTo>
                  <a:pt x="1309099" y="100191"/>
                </a:lnTo>
                <a:lnTo>
                  <a:pt x="1339214" y="133680"/>
                </a:lnTo>
                <a:lnTo>
                  <a:pt x="1340367" y="135377"/>
                </a:lnTo>
                <a:lnTo>
                  <a:pt x="1049178" y="135377"/>
                </a:lnTo>
                <a:lnTo>
                  <a:pt x="998913" y="140778"/>
                </a:lnTo>
                <a:lnTo>
                  <a:pt x="953529" y="156344"/>
                </a:lnTo>
                <a:lnTo>
                  <a:pt x="914065" y="181123"/>
                </a:lnTo>
                <a:lnTo>
                  <a:pt x="881561" y="214161"/>
                </a:lnTo>
                <a:lnTo>
                  <a:pt x="857056" y="254506"/>
                </a:lnTo>
                <a:lnTo>
                  <a:pt x="841591" y="301204"/>
                </a:lnTo>
                <a:lnTo>
                  <a:pt x="836205" y="353303"/>
                </a:lnTo>
                <a:lnTo>
                  <a:pt x="841591" y="405141"/>
                </a:lnTo>
                <a:lnTo>
                  <a:pt x="857056" y="451739"/>
                </a:lnTo>
                <a:lnTo>
                  <a:pt x="881561" y="492098"/>
                </a:lnTo>
                <a:lnTo>
                  <a:pt x="914065" y="525223"/>
                </a:lnTo>
                <a:lnTo>
                  <a:pt x="953529" y="550117"/>
                </a:lnTo>
                <a:lnTo>
                  <a:pt x="998913" y="565784"/>
                </a:lnTo>
                <a:lnTo>
                  <a:pt x="1049178" y="571228"/>
                </a:lnTo>
                <a:lnTo>
                  <a:pt x="1340367" y="571228"/>
                </a:lnTo>
                <a:lnTo>
                  <a:pt x="1339214" y="572925"/>
                </a:lnTo>
                <a:lnTo>
                  <a:pt x="1309099" y="606414"/>
                </a:lnTo>
                <a:lnTo>
                  <a:pt x="1274633" y="635655"/>
                </a:lnTo>
                <a:lnTo>
                  <a:pt x="1236163" y="660318"/>
                </a:lnTo>
                <a:lnTo>
                  <a:pt x="1194036" y="680075"/>
                </a:lnTo>
                <a:lnTo>
                  <a:pt x="1148598" y="694594"/>
                </a:lnTo>
                <a:lnTo>
                  <a:pt x="1100196" y="703548"/>
                </a:lnTo>
                <a:lnTo>
                  <a:pt x="1049178" y="706606"/>
                </a:lnTo>
                <a:close/>
              </a:path>
              <a:path w="2346959" h="706754">
                <a:moveTo>
                  <a:pt x="1340367" y="571228"/>
                </a:moveTo>
                <a:lnTo>
                  <a:pt x="1049178" y="571228"/>
                </a:lnTo>
                <a:lnTo>
                  <a:pt x="1099443" y="565784"/>
                </a:lnTo>
                <a:lnTo>
                  <a:pt x="1144827" y="550117"/>
                </a:lnTo>
                <a:lnTo>
                  <a:pt x="1184291" y="525223"/>
                </a:lnTo>
                <a:lnTo>
                  <a:pt x="1216795" y="492098"/>
                </a:lnTo>
                <a:lnTo>
                  <a:pt x="1241299" y="451739"/>
                </a:lnTo>
                <a:lnTo>
                  <a:pt x="1256764" y="405141"/>
                </a:lnTo>
                <a:lnTo>
                  <a:pt x="1262150" y="353303"/>
                </a:lnTo>
                <a:lnTo>
                  <a:pt x="1256764" y="301204"/>
                </a:lnTo>
                <a:lnTo>
                  <a:pt x="1241299" y="254506"/>
                </a:lnTo>
                <a:lnTo>
                  <a:pt x="1216795" y="214161"/>
                </a:lnTo>
                <a:lnTo>
                  <a:pt x="1184291" y="181123"/>
                </a:lnTo>
                <a:lnTo>
                  <a:pt x="1144827" y="156344"/>
                </a:lnTo>
                <a:lnTo>
                  <a:pt x="1099443" y="140778"/>
                </a:lnTo>
                <a:lnTo>
                  <a:pt x="1049178" y="135377"/>
                </a:lnTo>
                <a:lnTo>
                  <a:pt x="1340367" y="135377"/>
                </a:lnTo>
                <a:lnTo>
                  <a:pt x="1364631" y="171087"/>
                </a:lnTo>
                <a:lnTo>
                  <a:pt x="1385004" y="212082"/>
                </a:lnTo>
                <a:lnTo>
                  <a:pt x="1399985" y="256336"/>
                </a:lnTo>
                <a:lnTo>
                  <a:pt x="1409228" y="303520"/>
                </a:lnTo>
                <a:lnTo>
                  <a:pt x="1412387" y="353303"/>
                </a:lnTo>
                <a:lnTo>
                  <a:pt x="1409228" y="403086"/>
                </a:lnTo>
                <a:lnTo>
                  <a:pt x="1399985" y="450269"/>
                </a:lnTo>
                <a:lnTo>
                  <a:pt x="1385004" y="494523"/>
                </a:lnTo>
                <a:lnTo>
                  <a:pt x="1364631" y="535519"/>
                </a:lnTo>
                <a:lnTo>
                  <a:pt x="1340367" y="571228"/>
                </a:lnTo>
                <a:close/>
              </a:path>
              <a:path w="2346959" h="706754">
                <a:moveTo>
                  <a:pt x="1792930" y="706606"/>
                </a:moveTo>
                <a:lnTo>
                  <a:pt x="1744082" y="703579"/>
                </a:lnTo>
                <a:lnTo>
                  <a:pt x="1698579" y="694668"/>
                </a:lnTo>
                <a:lnTo>
                  <a:pt x="1656697" y="680132"/>
                </a:lnTo>
                <a:lnTo>
                  <a:pt x="1618711" y="660225"/>
                </a:lnTo>
                <a:lnTo>
                  <a:pt x="1584897" y="635206"/>
                </a:lnTo>
                <a:lnTo>
                  <a:pt x="1555529" y="605331"/>
                </a:lnTo>
                <a:lnTo>
                  <a:pt x="1530883" y="570856"/>
                </a:lnTo>
                <a:lnTo>
                  <a:pt x="1511235" y="532039"/>
                </a:lnTo>
                <a:lnTo>
                  <a:pt x="1496859" y="489136"/>
                </a:lnTo>
                <a:lnTo>
                  <a:pt x="1488032" y="442404"/>
                </a:lnTo>
                <a:lnTo>
                  <a:pt x="1485028" y="392100"/>
                </a:lnTo>
                <a:lnTo>
                  <a:pt x="1485028" y="17334"/>
                </a:lnTo>
                <a:lnTo>
                  <a:pt x="1635265" y="17334"/>
                </a:lnTo>
                <a:lnTo>
                  <a:pt x="1635265" y="392100"/>
                </a:lnTo>
                <a:lnTo>
                  <a:pt x="1640122" y="442630"/>
                </a:lnTo>
                <a:lnTo>
                  <a:pt x="1654312" y="486235"/>
                </a:lnTo>
                <a:lnTo>
                  <a:pt x="1677261" y="521906"/>
                </a:lnTo>
                <a:lnTo>
                  <a:pt x="1708396" y="548634"/>
                </a:lnTo>
                <a:lnTo>
                  <a:pt x="1747143" y="565411"/>
                </a:lnTo>
                <a:lnTo>
                  <a:pt x="1792930" y="571228"/>
                </a:lnTo>
                <a:lnTo>
                  <a:pt x="2054712" y="571228"/>
                </a:lnTo>
                <a:lnTo>
                  <a:pt x="2030332" y="605331"/>
                </a:lnTo>
                <a:lnTo>
                  <a:pt x="2000964" y="635206"/>
                </a:lnTo>
                <a:lnTo>
                  <a:pt x="1967150" y="660225"/>
                </a:lnTo>
                <a:lnTo>
                  <a:pt x="1929163" y="680132"/>
                </a:lnTo>
                <a:lnTo>
                  <a:pt x="1887281" y="694668"/>
                </a:lnTo>
                <a:lnTo>
                  <a:pt x="1841779" y="703579"/>
                </a:lnTo>
                <a:lnTo>
                  <a:pt x="1792930" y="706606"/>
                </a:lnTo>
                <a:close/>
              </a:path>
              <a:path w="2346959" h="706754">
                <a:moveTo>
                  <a:pt x="2054712" y="571228"/>
                </a:moveTo>
                <a:lnTo>
                  <a:pt x="1792930" y="571228"/>
                </a:lnTo>
                <a:lnTo>
                  <a:pt x="1838717" y="565411"/>
                </a:lnTo>
                <a:lnTo>
                  <a:pt x="1877465" y="548634"/>
                </a:lnTo>
                <a:lnTo>
                  <a:pt x="1908600" y="521906"/>
                </a:lnTo>
                <a:lnTo>
                  <a:pt x="1931549" y="486235"/>
                </a:lnTo>
                <a:lnTo>
                  <a:pt x="1945739" y="442630"/>
                </a:lnTo>
                <a:lnTo>
                  <a:pt x="1950596" y="392100"/>
                </a:lnTo>
                <a:lnTo>
                  <a:pt x="1950596" y="17334"/>
                </a:lnTo>
                <a:lnTo>
                  <a:pt x="2100832" y="17334"/>
                </a:lnTo>
                <a:lnTo>
                  <a:pt x="2100832" y="392100"/>
                </a:lnTo>
                <a:lnTo>
                  <a:pt x="2097829" y="442404"/>
                </a:lnTo>
                <a:lnTo>
                  <a:pt x="2089002" y="489136"/>
                </a:lnTo>
                <a:lnTo>
                  <a:pt x="2074626" y="532039"/>
                </a:lnTo>
                <a:lnTo>
                  <a:pt x="2054978" y="570856"/>
                </a:lnTo>
                <a:lnTo>
                  <a:pt x="2054712" y="571228"/>
                </a:lnTo>
                <a:close/>
              </a:path>
              <a:path w="2346959" h="706754">
                <a:moveTo>
                  <a:pt x="2265102" y="696700"/>
                </a:moveTo>
                <a:lnTo>
                  <a:pt x="2232005" y="690419"/>
                </a:lnTo>
                <a:lnTo>
                  <a:pt x="2205874" y="673071"/>
                </a:lnTo>
                <a:lnTo>
                  <a:pt x="2188720" y="646901"/>
                </a:lnTo>
                <a:lnTo>
                  <a:pt x="2182554" y="614153"/>
                </a:lnTo>
                <a:lnTo>
                  <a:pt x="2188720" y="581404"/>
                </a:lnTo>
                <a:lnTo>
                  <a:pt x="2205874" y="555234"/>
                </a:lnTo>
                <a:lnTo>
                  <a:pt x="2232005" y="537887"/>
                </a:lnTo>
                <a:lnTo>
                  <a:pt x="2265102" y="531605"/>
                </a:lnTo>
                <a:lnTo>
                  <a:pt x="2297721" y="537887"/>
                </a:lnTo>
                <a:lnTo>
                  <a:pt x="2323607" y="555234"/>
                </a:lnTo>
                <a:lnTo>
                  <a:pt x="2340671" y="581404"/>
                </a:lnTo>
                <a:lnTo>
                  <a:pt x="2346824" y="614153"/>
                </a:lnTo>
                <a:lnTo>
                  <a:pt x="2340671" y="646901"/>
                </a:lnTo>
                <a:lnTo>
                  <a:pt x="2323607" y="673071"/>
                </a:lnTo>
                <a:lnTo>
                  <a:pt x="2297721" y="690419"/>
                </a:lnTo>
                <a:lnTo>
                  <a:pt x="2265102" y="696700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958124" y="8524002"/>
            <a:ext cx="842644" cy="292735"/>
          </a:xfrm>
          <a:custGeom>
            <a:avLst/>
            <a:gdLst/>
            <a:ahLst/>
            <a:cxnLst/>
            <a:rect l="l" t="t" r="r" b="b"/>
            <a:pathLst>
              <a:path w="842644" h="292734">
                <a:moveTo>
                  <a:pt x="144697" y="33924"/>
                </a:moveTo>
                <a:lnTo>
                  <a:pt x="119311" y="33924"/>
                </a:lnTo>
                <a:lnTo>
                  <a:pt x="119311" y="0"/>
                </a:lnTo>
                <a:lnTo>
                  <a:pt x="144697" y="0"/>
                </a:lnTo>
                <a:lnTo>
                  <a:pt x="144697" y="33924"/>
                </a:lnTo>
                <a:close/>
              </a:path>
              <a:path w="842644" h="292734">
                <a:moveTo>
                  <a:pt x="249008" y="54694"/>
                </a:moveTo>
                <a:lnTo>
                  <a:pt x="13846" y="54694"/>
                </a:lnTo>
                <a:lnTo>
                  <a:pt x="13846" y="33924"/>
                </a:lnTo>
                <a:lnTo>
                  <a:pt x="249008" y="33924"/>
                </a:lnTo>
                <a:lnTo>
                  <a:pt x="249008" y="54694"/>
                </a:lnTo>
                <a:close/>
              </a:path>
              <a:path w="842644" h="292734">
                <a:moveTo>
                  <a:pt x="132004" y="167313"/>
                </a:moveTo>
                <a:lnTo>
                  <a:pt x="92166" y="164129"/>
                </a:lnTo>
                <a:lnTo>
                  <a:pt x="62367" y="154822"/>
                </a:lnTo>
                <a:lnTo>
                  <a:pt x="43732" y="139760"/>
                </a:lnTo>
                <a:lnTo>
                  <a:pt x="37385" y="119311"/>
                </a:lnTo>
                <a:lnTo>
                  <a:pt x="43732" y="98765"/>
                </a:lnTo>
                <a:lnTo>
                  <a:pt x="62367" y="83714"/>
                </a:lnTo>
                <a:lnTo>
                  <a:pt x="92166" y="74461"/>
                </a:lnTo>
                <a:lnTo>
                  <a:pt x="132004" y="71310"/>
                </a:lnTo>
                <a:lnTo>
                  <a:pt x="171712" y="74461"/>
                </a:lnTo>
                <a:lnTo>
                  <a:pt x="201468" y="83714"/>
                </a:lnTo>
                <a:lnTo>
                  <a:pt x="210418" y="90926"/>
                </a:lnTo>
                <a:lnTo>
                  <a:pt x="132004" y="90926"/>
                </a:lnTo>
                <a:lnTo>
                  <a:pt x="103128" y="92927"/>
                </a:lnTo>
                <a:lnTo>
                  <a:pt x="81695" y="98455"/>
                </a:lnTo>
                <a:lnTo>
                  <a:pt x="68396" y="107315"/>
                </a:lnTo>
                <a:lnTo>
                  <a:pt x="63925" y="119311"/>
                </a:lnTo>
                <a:lnTo>
                  <a:pt x="68396" y="131207"/>
                </a:lnTo>
                <a:lnTo>
                  <a:pt x="81695" y="140052"/>
                </a:lnTo>
                <a:lnTo>
                  <a:pt x="103128" y="145566"/>
                </a:lnTo>
                <a:lnTo>
                  <a:pt x="132004" y="147466"/>
                </a:lnTo>
                <a:lnTo>
                  <a:pt x="210591" y="147466"/>
                </a:lnTo>
                <a:lnTo>
                  <a:pt x="201468" y="154822"/>
                </a:lnTo>
                <a:lnTo>
                  <a:pt x="171712" y="164129"/>
                </a:lnTo>
                <a:lnTo>
                  <a:pt x="132004" y="167313"/>
                </a:lnTo>
                <a:close/>
              </a:path>
              <a:path w="842644" h="292734">
                <a:moveTo>
                  <a:pt x="210591" y="147466"/>
                </a:moveTo>
                <a:lnTo>
                  <a:pt x="132004" y="147466"/>
                </a:lnTo>
                <a:lnTo>
                  <a:pt x="160754" y="145566"/>
                </a:lnTo>
                <a:lnTo>
                  <a:pt x="182169" y="140052"/>
                </a:lnTo>
                <a:lnTo>
                  <a:pt x="195580" y="131207"/>
                </a:lnTo>
                <a:lnTo>
                  <a:pt x="200314" y="119311"/>
                </a:lnTo>
                <a:lnTo>
                  <a:pt x="195580" y="107315"/>
                </a:lnTo>
                <a:lnTo>
                  <a:pt x="182169" y="98455"/>
                </a:lnTo>
                <a:lnTo>
                  <a:pt x="160754" y="92927"/>
                </a:lnTo>
                <a:lnTo>
                  <a:pt x="132004" y="90926"/>
                </a:lnTo>
                <a:lnTo>
                  <a:pt x="210418" y="90926"/>
                </a:lnTo>
                <a:lnTo>
                  <a:pt x="220147" y="98765"/>
                </a:lnTo>
                <a:lnTo>
                  <a:pt x="226623" y="119311"/>
                </a:lnTo>
                <a:lnTo>
                  <a:pt x="220147" y="139760"/>
                </a:lnTo>
                <a:lnTo>
                  <a:pt x="210591" y="147466"/>
                </a:lnTo>
                <a:close/>
              </a:path>
              <a:path w="842644" h="292734">
                <a:moveTo>
                  <a:pt x="265624" y="208161"/>
                </a:moveTo>
                <a:lnTo>
                  <a:pt x="0" y="208161"/>
                </a:lnTo>
                <a:lnTo>
                  <a:pt x="0" y="186929"/>
                </a:lnTo>
                <a:lnTo>
                  <a:pt x="265624" y="186929"/>
                </a:lnTo>
                <a:lnTo>
                  <a:pt x="265624" y="208161"/>
                </a:lnTo>
                <a:close/>
              </a:path>
              <a:path w="842644" h="292734">
                <a:moveTo>
                  <a:pt x="94849" y="292164"/>
                </a:moveTo>
                <a:lnTo>
                  <a:pt x="69233" y="292164"/>
                </a:lnTo>
                <a:lnTo>
                  <a:pt x="69233" y="208161"/>
                </a:lnTo>
                <a:lnTo>
                  <a:pt x="94849" y="208161"/>
                </a:lnTo>
                <a:lnTo>
                  <a:pt x="94849" y="292164"/>
                </a:lnTo>
                <a:close/>
              </a:path>
              <a:path w="842644" h="292734">
                <a:moveTo>
                  <a:pt x="195468" y="292164"/>
                </a:moveTo>
                <a:lnTo>
                  <a:pt x="169852" y="292164"/>
                </a:lnTo>
                <a:lnTo>
                  <a:pt x="169852" y="208161"/>
                </a:lnTo>
                <a:lnTo>
                  <a:pt x="195468" y="208161"/>
                </a:lnTo>
                <a:lnTo>
                  <a:pt x="195468" y="292164"/>
                </a:lnTo>
                <a:close/>
              </a:path>
              <a:path w="842644" h="292734">
                <a:moveTo>
                  <a:pt x="526061" y="82618"/>
                </a:moveTo>
                <a:lnTo>
                  <a:pt x="500445" y="82618"/>
                </a:lnTo>
                <a:lnTo>
                  <a:pt x="500445" y="1846"/>
                </a:lnTo>
                <a:lnTo>
                  <a:pt x="526061" y="1846"/>
                </a:lnTo>
                <a:lnTo>
                  <a:pt x="526061" y="82618"/>
                </a:lnTo>
                <a:close/>
              </a:path>
              <a:path w="842644" h="292734">
                <a:moveTo>
                  <a:pt x="432365" y="161544"/>
                </a:moveTo>
                <a:lnTo>
                  <a:pt x="299207" y="161544"/>
                </a:lnTo>
                <a:lnTo>
                  <a:pt x="299207" y="27000"/>
                </a:lnTo>
                <a:lnTo>
                  <a:pt x="432365" y="27000"/>
                </a:lnTo>
                <a:lnTo>
                  <a:pt x="432365" y="48001"/>
                </a:lnTo>
                <a:lnTo>
                  <a:pt x="324592" y="48001"/>
                </a:lnTo>
                <a:lnTo>
                  <a:pt x="324592" y="140774"/>
                </a:lnTo>
                <a:lnTo>
                  <a:pt x="432365" y="140774"/>
                </a:lnTo>
                <a:lnTo>
                  <a:pt x="432365" y="161544"/>
                </a:lnTo>
                <a:close/>
              </a:path>
              <a:path w="842644" h="292734">
                <a:moveTo>
                  <a:pt x="432365" y="140774"/>
                </a:moveTo>
                <a:lnTo>
                  <a:pt x="407211" y="140774"/>
                </a:lnTo>
                <a:lnTo>
                  <a:pt x="407211" y="48001"/>
                </a:lnTo>
                <a:lnTo>
                  <a:pt x="432365" y="48001"/>
                </a:lnTo>
                <a:lnTo>
                  <a:pt x="432365" y="82618"/>
                </a:lnTo>
                <a:lnTo>
                  <a:pt x="526061" y="82618"/>
                </a:lnTo>
                <a:lnTo>
                  <a:pt x="526061" y="103619"/>
                </a:lnTo>
                <a:lnTo>
                  <a:pt x="432365" y="103619"/>
                </a:lnTo>
                <a:lnTo>
                  <a:pt x="432365" y="140774"/>
                </a:lnTo>
                <a:close/>
              </a:path>
              <a:path w="842644" h="292734">
                <a:moveTo>
                  <a:pt x="526061" y="213469"/>
                </a:moveTo>
                <a:lnTo>
                  <a:pt x="500445" y="213469"/>
                </a:lnTo>
                <a:lnTo>
                  <a:pt x="500445" y="103619"/>
                </a:lnTo>
                <a:lnTo>
                  <a:pt x="526061" y="103619"/>
                </a:lnTo>
                <a:lnTo>
                  <a:pt x="526061" y="213469"/>
                </a:lnTo>
                <a:close/>
              </a:path>
              <a:path w="842644" h="292734">
                <a:moveTo>
                  <a:pt x="534138" y="285240"/>
                </a:moveTo>
                <a:lnTo>
                  <a:pt x="339824" y="285240"/>
                </a:lnTo>
                <a:lnTo>
                  <a:pt x="339824" y="194083"/>
                </a:lnTo>
                <a:lnTo>
                  <a:pt x="365440" y="194083"/>
                </a:lnTo>
                <a:lnTo>
                  <a:pt x="365440" y="264009"/>
                </a:lnTo>
                <a:lnTo>
                  <a:pt x="534138" y="264009"/>
                </a:lnTo>
                <a:lnTo>
                  <a:pt x="534138" y="285240"/>
                </a:lnTo>
                <a:close/>
              </a:path>
              <a:path w="842644" h="292734">
                <a:moveTo>
                  <a:pt x="795037" y="291702"/>
                </a:moveTo>
                <a:lnTo>
                  <a:pt x="769420" y="291702"/>
                </a:lnTo>
                <a:lnTo>
                  <a:pt x="769420" y="1615"/>
                </a:lnTo>
                <a:lnTo>
                  <a:pt x="795037" y="1615"/>
                </a:lnTo>
                <a:lnTo>
                  <a:pt x="795037" y="123004"/>
                </a:lnTo>
                <a:lnTo>
                  <a:pt x="842115" y="123004"/>
                </a:lnTo>
                <a:lnTo>
                  <a:pt x="842115" y="145158"/>
                </a:lnTo>
                <a:lnTo>
                  <a:pt x="795037" y="145158"/>
                </a:lnTo>
                <a:lnTo>
                  <a:pt x="795037" y="291702"/>
                </a:lnTo>
                <a:close/>
              </a:path>
              <a:path w="842644" h="292734">
                <a:moveTo>
                  <a:pt x="723496" y="163851"/>
                </a:moveTo>
                <a:lnTo>
                  <a:pt x="697879" y="161774"/>
                </a:lnTo>
                <a:lnTo>
                  <a:pt x="702524" y="127794"/>
                </a:lnTo>
                <a:lnTo>
                  <a:pt x="705091" y="98671"/>
                </a:lnTo>
                <a:lnTo>
                  <a:pt x="706187" y="74330"/>
                </a:lnTo>
                <a:lnTo>
                  <a:pt x="706418" y="54694"/>
                </a:lnTo>
                <a:lnTo>
                  <a:pt x="584568" y="54694"/>
                </a:lnTo>
                <a:lnTo>
                  <a:pt x="584568" y="33693"/>
                </a:lnTo>
                <a:lnTo>
                  <a:pt x="732034" y="33693"/>
                </a:lnTo>
                <a:lnTo>
                  <a:pt x="731959" y="54694"/>
                </a:lnTo>
                <a:lnTo>
                  <a:pt x="731771" y="68959"/>
                </a:lnTo>
                <a:lnTo>
                  <a:pt x="730794" y="94791"/>
                </a:lnTo>
                <a:lnTo>
                  <a:pt x="728302" y="126422"/>
                </a:lnTo>
                <a:lnTo>
                  <a:pt x="723496" y="163851"/>
                </a:lnTo>
                <a:close/>
              </a:path>
              <a:path w="842644" h="292734">
                <a:moveTo>
                  <a:pt x="571413" y="227777"/>
                </a:moveTo>
                <a:lnTo>
                  <a:pt x="568183" y="206314"/>
                </a:lnTo>
                <a:lnTo>
                  <a:pt x="630723" y="205507"/>
                </a:lnTo>
                <a:lnTo>
                  <a:pt x="630723" y="116542"/>
                </a:lnTo>
                <a:lnTo>
                  <a:pt x="656109" y="116542"/>
                </a:lnTo>
                <a:lnTo>
                  <a:pt x="656109" y="204814"/>
                </a:lnTo>
                <a:lnTo>
                  <a:pt x="751692" y="204814"/>
                </a:lnTo>
                <a:lnTo>
                  <a:pt x="752574" y="217161"/>
                </a:lnTo>
                <a:lnTo>
                  <a:pt x="705866" y="222844"/>
                </a:lnTo>
                <a:lnTo>
                  <a:pt x="658618" y="226104"/>
                </a:lnTo>
                <a:lnTo>
                  <a:pt x="613058" y="227546"/>
                </a:lnTo>
                <a:lnTo>
                  <a:pt x="571413" y="227777"/>
                </a:lnTo>
                <a:close/>
              </a:path>
              <a:path w="842644" h="292734">
                <a:moveTo>
                  <a:pt x="751692" y="204814"/>
                </a:moveTo>
                <a:lnTo>
                  <a:pt x="656109" y="204814"/>
                </a:lnTo>
                <a:lnTo>
                  <a:pt x="680263" y="203698"/>
                </a:lnTo>
                <a:lnTo>
                  <a:pt x="704384" y="202204"/>
                </a:lnTo>
                <a:lnTo>
                  <a:pt x="728138" y="200255"/>
                </a:lnTo>
                <a:lnTo>
                  <a:pt x="751189" y="197776"/>
                </a:lnTo>
                <a:lnTo>
                  <a:pt x="751692" y="204814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905165" y="8549618"/>
            <a:ext cx="346710" cy="240029"/>
          </a:xfrm>
          <a:custGeom>
            <a:avLst/>
            <a:gdLst/>
            <a:ahLst/>
            <a:cxnLst/>
            <a:rect l="l" t="t" r="r" b="b"/>
            <a:pathLst>
              <a:path w="346709" h="240029">
                <a:moveTo>
                  <a:pt x="29077" y="69925"/>
                </a:moveTo>
                <a:lnTo>
                  <a:pt x="1153" y="69925"/>
                </a:lnTo>
                <a:lnTo>
                  <a:pt x="6735" y="41377"/>
                </a:lnTo>
                <a:lnTo>
                  <a:pt x="22443" y="19298"/>
                </a:lnTo>
                <a:lnTo>
                  <a:pt x="46198" y="5051"/>
                </a:lnTo>
                <a:lnTo>
                  <a:pt x="75925" y="0"/>
                </a:lnTo>
                <a:lnTo>
                  <a:pt x="105504" y="5084"/>
                </a:lnTo>
                <a:lnTo>
                  <a:pt x="128744" y="19039"/>
                </a:lnTo>
                <a:lnTo>
                  <a:pt x="133544" y="25616"/>
                </a:lnTo>
                <a:lnTo>
                  <a:pt x="75002" y="25616"/>
                </a:lnTo>
                <a:lnTo>
                  <a:pt x="55949" y="28807"/>
                </a:lnTo>
                <a:lnTo>
                  <a:pt x="41482" y="37818"/>
                </a:lnTo>
                <a:lnTo>
                  <a:pt x="32294" y="51805"/>
                </a:lnTo>
                <a:lnTo>
                  <a:pt x="29077" y="69925"/>
                </a:lnTo>
                <a:close/>
              </a:path>
              <a:path w="346709" h="240029">
                <a:moveTo>
                  <a:pt x="153697" y="239546"/>
                </a:moveTo>
                <a:lnTo>
                  <a:pt x="230" y="239546"/>
                </a:lnTo>
                <a:lnTo>
                  <a:pt x="0" y="218084"/>
                </a:lnTo>
                <a:lnTo>
                  <a:pt x="80541" y="133158"/>
                </a:lnTo>
                <a:lnTo>
                  <a:pt x="98779" y="113120"/>
                </a:lnTo>
                <a:lnTo>
                  <a:pt x="111696" y="96436"/>
                </a:lnTo>
                <a:lnTo>
                  <a:pt x="119420" y="81266"/>
                </a:lnTo>
                <a:lnTo>
                  <a:pt x="122081" y="65771"/>
                </a:lnTo>
                <a:lnTo>
                  <a:pt x="118359" y="49177"/>
                </a:lnTo>
                <a:lnTo>
                  <a:pt x="108407" y="36520"/>
                </a:lnTo>
                <a:lnTo>
                  <a:pt x="93522" y="28450"/>
                </a:lnTo>
                <a:lnTo>
                  <a:pt x="75002" y="25616"/>
                </a:lnTo>
                <a:lnTo>
                  <a:pt x="133544" y="25616"/>
                </a:lnTo>
                <a:lnTo>
                  <a:pt x="143979" y="39917"/>
                </a:lnTo>
                <a:lnTo>
                  <a:pt x="149543" y="65771"/>
                </a:lnTo>
                <a:lnTo>
                  <a:pt x="146842" y="84864"/>
                </a:lnTo>
                <a:lnTo>
                  <a:pt x="137976" y="104455"/>
                </a:lnTo>
                <a:lnTo>
                  <a:pt x="121277" y="127205"/>
                </a:lnTo>
                <a:lnTo>
                  <a:pt x="95080" y="155774"/>
                </a:lnTo>
                <a:lnTo>
                  <a:pt x="41078" y="211622"/>
                </a:lnTo>
                <a:lnTo>
                  <a:pt x="41078" y="213469"/>
                </a:lnTo>
                <a:lnTo>
                  <a:pt x="153697" y="213469"/>
                </a:lnTo>
                <a:lnTo>
                  <a:pt x="153697" y="239546"/>
                </a:lnTo>
                <a:close/>
              </a:path>
              <a:path w="346709" h="240029">
                <a:moveTo>
                  <a:pt x="221897" y="69925"/>
                </a:moveTo>
                <a:lnTo>
                  <a:pt x="193972" y="69925"/>
                </a:lnTo>
                <a:lnTo>
                  <a:pt x="199554" y="41377"/>
                </a:lnTo>
                <a:lnTo>
                  <a:pt x="215262" y="19298"/>
                </a:lnTo>
                <a:lnTo>
                  <a:pt x="239017" y="5051"/>
                </a:lnTo>
                <a:lnTo>
                  <a:pt x="268744" y="0"/>
                </a:lnTo>
                <a:lnTo>
                  <a:pt x="298323" y="5084"/>
                </a:lnTo>
                <a:lnTo>
                  <a:pt x="321563" y="19039"/>
                </a:lnTo>
                <a:lnTo>
                  <a:pt x="326363" y="25616"/>
                </a:lnTo>
                <a:lnTo>
                  <a:pt x="267821" y="25616"/>
                </a:lnTo>
                <a:lnTo>
                  <a:pt x="248768" y="28807"/>
                </a:lnTo>
                <a:lnTo>
                  <a:pt x="234301" y="37818"/>
                </a:lnTo>
                <a:lnTo>
                  <a:pt x="225113" y="51805"/>
                </a:lnTo>
                <a:lnTo>
                  <a:pt x="221897" y="69925"/>
                </a:lnTo>
                <a:close/>
              </a:path>
              <a:path w="346709" h="240029">
                <a:moveTo>
                  <a:pt x="346516" y="239546"/>
                </a:moveTo>
                <a:lnTo>
                  <a:pt x="193049" y="239546"/>
                </a:lnTo>
                <a:lnTo>
                  <a:pt x="192819" y="218084"/>
                </a:lnTo>
                <a:lnTo>
                  <a:pt x="273360" y="133158"/>
                </a:lnTo>
                <a:lnTo>
                  <a:pt x="291598" y="113120"/>
                </a:lnTo>
                <a:lnTo>
                  <a:pt x="304515" y="96436"/>
                </a:lnTo>
                <a:lnTo>
                  <a:pt x="312239" y="81266"/>
                </a:lnTo>
                <a:lnTo>
                  <a:pt x="314900" y="65771"/>
                </a:lnTo>
                <a:lnTo>
                  <a:pt x="311179" y="49177"/>
                </a:lnTo>
                <a:lnTo>
                  <a:pt x="301226" y="36520"/>
                </a:lnTo>
                <a:lnTo>
                  <a:pt x="286341" y="28450"/>
                </a:lnTo>
                <a:lnTo>
                  <a:pt x="267821" y="25616"/>
                </a:lnTo>
                <a:lnTo>
                  <a:pt x="326363" y="25616"/>
                </a:lnTo>
                <a:lnTo>
                  <a:pt x="336798" y="39917"/>
                </a:lnTo>
                <a:lnTo>
                  <a:pt x="342362" y="65771"/>
                </a:lnTo>
                <a:lnTo>
                  <a:pt x="339661" y="84864"/>
                </a:lnTo>
                <a:lnTo>
                  <a:pt x="330795" y="104455"/>
                </a:lnTo>
                <a:lnTo>
                  <a:pt x="314096" y="127205"/>
                </a:lnTo>
                <a:lnTo>
                  <a:pt x="287899" y="155774"/>
                </a:lnTo>
                <a:lnTo>
                  <a:pt x="233897" y="211622"/>
                </a:lnTo>
                <a:lnTo>
                  <a:pt x="233897" y="213469"/>
                </a:lnTo>
                <a:lnTo>
                  <a:pt x="346516" y="213469"/>
                </a:lnTo>
                <a:lnTo>
                  <a:pt x="346516" y="239546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364139" y="8525617"/>
            <a:ext cx="808990" cy="290195"/>
          </a:xfrm>
          <a:custGeom>
            <a:avLst/>
            <a:gdLst/>
            <a:ahLst/>
            <a:cxnLst/>
            <a:rect l="l" t="t" r="r" b="b"/>
            <a:pathLst>
              <a:path w="808990" h="290195">
                <a:moveTo>
                  <a:pt x="236315" y="164082"/>
                </a:moveTo>
                <a:lnTo>
                  <a:pt x="210699" y="164082"/>
                </a:lnTo>
                <a:lnTo>
                  <a:pt x="210699" y="230"/>
                </a:lnTo>
                <a:lnTo>
                  <a:pt x="236315" y="230"/>
                </a:lnTo>
                <a:lnTo>
                  <a:pt x="236315" y="164082"/>
                </a:lnTo>
                <a:close/>
              </a:path>
              <a:path w="808990" h="290195">
                <a:moveTo>
                  <a:pt x="10384" y="166852"/>
                </a:moveTo>
                <a:lnTo>
                  <a:pt x="0" y="146774"/>
                </a:lnTo>
                <a:lnTo>
                  <a:pt x="48645" y="128988"/>
                </a:lnTo>
                <a:lnTo>
                  <a:pt x="86094" y="104700"/>
                </a:lnTo>
                <a:lnTo>
                  <a:pt x="111103" y="74679"/>
                </a:lnTo>
                <a:lnTo>
                  <a:pt x="122427" y="39693"/>
                </a:lnTo>
                <a:lnTo>
                  <a:pt x="15462" y="39693"/>
                </a:lnTo>
                <a:lnTo>
                  <a:pt x="15462" y="18923"/>
                </a:lnTo>
                <a:lnTo>
                  <a:pt x="149774" y="18923"/>
                </a:lnTo>
                <a:lnTo>
                  <a:pt x="143497" y="60229"/>
                </a:lnTo>
                <a:lnTo>
                  <a:pt x="125367" y="96084"/>
                </a:lnTo>
                <a:lnTo>
                  <a:pt x="96437" y="126080"/>
                </a:lnTo>
                <a:lnTo>
                  <a:pt x="57758" y="149805"/>
                </a:lnTo>
                <a:lnTo>
                  <a:pt x="10384" y="166852"/>
                </a:lnTo>
                <a:close/>
              </a:path>
              <a:path w="808990" h="290195">
                <a:moveTo>
                  <a:pt x="236315" y="285933"/>
                </a:moveTo>
                <a:lnTo>
                  <a:pt x="47540" y="285933"/>
                </a:lnTo>
                <a:lnTo>
                  <a:pt x="47540" y="177929"/>
                </a:lnTo>
                <a:lnTo>
                  <a:pt x="236315" y="177929"/>
                </a:lnTo>
                <a:lnTo>
                  <a:pt x="236315" y="198468"/>
                </a:lnTo>
                <a:lnTo>
                  <a:pt x="72925" y="198468"/>
                </a:lnTo>
                <a:lnTo>
                  <a:pt x="72925" y="265163"/>
                </a:lnTo>
                <a:lnTo>
                  <a:pt x="236315" y="265163"/>
                </a:lnTo>
                <a:lnTo>
                  <a:pt x="236315" y="285933"/>
                </a:lnTo>
                <a:close/>
              </a:path>
              <a:path w="808990" h="290195">
                <a:moveTo>
                  <a:pt x="236315" y="265163"/>
                </a:moveTo>
                <a:lnTo>
                  <a:pt x="211161" y="265163"/>
                </a:lnTo>
                <a:lnTo>
                  <a:pt x="211161" y="198468"/>
                </a:lnTo>
                <a:lnTo>
                  <a:pt x="236315" y="198468"/>
                </a:lnTo>
                <a:lnTo>
                  <a:pt x="236315" y="265163"/>
                </a:lnTo>
                <a:close/>
              </a:path>
              <a:path w="808990" h="290195">
                <a:moveTo>
                  <a:pt x="521907" y="213007"/>
                </a:moveTo>
                <a:lnTo>
                  <a:pt x="496291" y="213007"/>
                </a:lnTo>
                <a:lnTo>
                  <a:pt x="496291" y="230"/>
                </a:lnTo>
                <a:lnTo>
                  <a:pt x="521907" y="230"/>
                </a:lnTo>
                <a:lnTo>
                  <a:pt x="521907" y="213007"/>
                </a:lnTo>
                <a:close/>
              </a:path>
              <a:path w="808990" h="290195">
                <a:moveTo>
                  <a:pt x="453597" y="45232"/>
                </a:moveTo>
                <a:lnTo>
                  <a:pt x="293207" y="45232"/>
                </a:lnTo>
                <a:lnTo>
                  <a:pt x="293207" y="24231"/>
                </a:lnTo>
                <a:lnTo>
                  <a:pt x="453597" y="24231"/>
                </a:lnTo>
                <a:lnTo>
                  <a:pt x="453597" y="45232"/>
                </a:lnTo>
                <a:close/>
              </a:path>
              <a:path w="808990" h="290195">
                <a:moveTo>
                  <a:pt x="299899" y="176775"/>
                </a:moveTo>
                <a:lnTo>
                  <a:pt x="286514" y="156236"/>
                </a:lnTo>
                <a:lnTo>
                  <a:pt x="316530" y="140907"/>
                </a:lnTo>
                <a:lnTo>
                  <a:pt x="340055" y="118936"/>
                </a:lnTo>
                <a:lnTo>
                  <a:pt x="355444" y="92076"/>
                </a:lnTo>
                <a:lnTo>
                  <a:pt x="361055" y="62079"/>
                </a:lnTo>
                <a:lnTo>
                  <a:pt x="361055" y="45232"/>
                </a:lnTo>
                <a:lnTo>
                  <a:pt x="386902" y="45232"/>
                </a:lnTo>
                <a:lnTo>
                  <a:pt x="386902" y="62079"/>
                </a:lnTo>
                <a:lnTo>
                  <a:pt x="392412" y="90493"/>
                </a:lnTo>
                <a:lnTo>
                  <a:pt x="401161" y="104888"/>
                </a:lnTo>
                <a:lnTo>
                  <a:pt x="374440" y="104888"/>
                </a:lnTo>
                <a:lnTo>
                  <a:pt x="362258" y="128306"/>
                </a:lnTo>
                <a:lnTo>
                  <a:pt x="345348" y="148490"/>
                </a:lnTo>
                <a:lnTo>
                  <a:pt x="324349" y="164845"/>
                </a:lnTo>
                <a:lnTo>
                  <a:pt x="299899" y="176775"/>
                </a:lnTo>
                <a:close/>
              </a:path>
              <a:path w="808990" h="290195">
                <a:moveTo>
                  <a:pt x="448058" y="170775"/>
                </a:moveTo>
                <a:lnTo>
                  <a:pt x="424175" y="159961"/>
                </a:lnTo>
                <a:lnTo>
                  <a:pt x="403504" y="145014"/>
                </a:lnTo>
                <a:lnTo>
                  <a:pt x="386706" y="126476"/>
                </a:lnTo>
                <a:lnTo>
                  <a:pt x="374440" y="104888"/>
                </a:lnTo>
                <a:lnTo>
                  <a:pt x="401161" y="104888"/>
                </a:lnTo>
                <a:lnTo>
                  <a:pt x="407788" y="115792"/>
                </a:lnTo>
                <a:lnTo>
                  <a:pt x="431298" y="136331"/>
                </a:lnTo>
                <a:lnTo>
                  <a:pt x="461213" y="150466"/>
                </a:lnTo>
                <a:lnTo>
                  <a:pt x="448058" y="170775"/>
                </a:lnTo>
                <a:close/>
              </a:path>
              <a:path w="808990" h="290195">
                <a:moveTo>
                  <a:pt x="530907" y="283625"/>
                </a:moveTo>
                <a:lnTo>
                  <a:pt x="334516" y="283625"/>
                </a:lnTo>
                <a:lnTo>
                  <a:pt x="334516" y="192699"/>
                </a:lnTo>
                <a:lnTo>
                  <a:pt x="360132" y="192699"/>
                </a:lnTo>
                <a:lnTo>
                  <a:pt x="360132" y="262393"/>
                </a:lnTo>
                <a:lnTo>
                  <a:pt x="530907" y="262393"/>
                </a:lnTo>
                <a:lnTo>
                  <a:pt x="530907" y="283625"/>
                </a:lnTo>
                <a:close/>
              </a:path>
              <a:path w="808990" h="290195">
                <a:moveTo>
                  <a:pt x="808422" y="171467"/>
                </a:moveTo>
                <a:lnTo>
                  <a:pt x="782805" y="171467"/>
                </a:lnTo>
                <a:lnTo>
                  <a:pt x="782805" y="82387"/>
                </a:lnTo>
                <a:lnTo>
                  <a:pt x="718188" y="82387"/>
                </a:lnTo>
                <a:lnTo>
                  <a:pt x="718188" y="60925"/>
                </a:lnTo>
                <a:lnTo>
                  <a:pt x="782805" y="60925"/>
                </a:lnTo>
                <a:lnTo>
                  <a:pt x="782805" y="0"/>
                </a:lnTo>
                <a:lnTo>
                  <a:pt x="808422" y="0"/>
                </a:lnTo>
                <a:lnTo>
                  <a:pt x="808422" y="171467"/>
                </a:lnTo>
                <a:close/>
              </a:path>
              <a:path w="808990" h="290195">
                <a:moveTo>
                  <a:pt x="582260" y="165236"/>
                </a:moveTo>
                <a:lnTo>
                  <a:pt x="568413" y="144235"/>
                </a:lnTo>
                <a:lnTo>
                  <a:pt x="598310" y="128478"/>
                </a:lnTo>
                <a:lnTo>
                  <a:pt x="621348" y="105753"/>
                </a:lnTo>
                <a:lnTo>
                  <a:pt x="636208" y="77577"/>
                </a:lnTo>
                <a:lnTo>
                  <a:pt x="641570" y="45463"/>
                </a:lnTo>
                <a:lnTo>
                  <a:pt x="641570" y="14769"/>
                </a:lnTo>
                <a:lnTo>
                  <a:pt x="666955" y="14769"/>
                </a:lnTo>
                <a:lnTo>
                  <a:pt x="666955" y="46617"/>
                </a:lnTo>
                <a:lnTo>
                  <a:pt x="672133" y="75694"/>
                </a:lnTo>
                <a:lnTo>
                  <a:pt x="680749" y="90926"/>
                </a:lnTo>
                <a:lnTo>
                  <a:pt x="654724" y="90926"/>
                </a:lnTo>
                <a:lnTo>
                  <a:pt x="642980" y="115112"/>
                </a:lnTo>
                <a:lnTo>
                  <a:pt x="626627" y="135913"/>
                </a:lnTo>
                <a:lnTo>
                  <a:pt x="606207" y="152798"/>
                </a:lnTo>
                <a:lnTo>
                  <a:pt x="582260" y="165236"/>
                </a:lnTo>
                <a:close/>
              </a:path>
              <a:path w="808990" h="290195">
                <a:moveTo>
                  <a:pt x="724650" y="158544"/>
                </a:moveTo>
                <a:lnTo>
                  <a:pt x="701846" y="147264"/>
                </a:lnTo>
                <a:lnTo>
                  <a:pt x="682244" y="131831"/>
                </a:lnTo>
                <a:lnTo>
                  <a:pt x="666364" y="112850"/>
                </a:lnTo>
                <a:lnTo>
                  <a:pt x="654724" y="90926"/>
                </a:lnTo>
                <a:lnTo>
                  <a:pt x="680749" y="90926"/>
                </a:lnTo>
                <a:lnTo>
                  <a:pt x="686917" y="101830"/>
                </a:lnTo>
                <a:lnTo>
                  <a:pt x="709663" y="123206"/>
                </a:lnTo>
                <a:lnTo>
                  <a:pt x="738727" y="138004"/>
                </a:lnTo>
                <a:lnTo>
                  <a:pt x="724650" y="158544"/>
                </a:lnTo>
                <a:close/>
              </a:path>
              <a:path w="808990" h="290195">
                <a:moveTo>
                  <a:pt x="808422" y="290087"/>
                </a:moveTo>
                <a:lnTo>
                  <a:pt x="782805" y="290087"/>
                </a:lnTo>
                <a:lnTo>
                  <a:pt x="782805" y="208161"/>
                </a:lnTo>
                <a:lnTo>
                  <a:pt x="613184" y="208161"/>
                </a:lnTo>
                <a:lnTo>
                  <a:pt x="613184" y="187621"/>
                </a:lnTo>
                <a:lnTo>
                  <a:pt x="808422" y="187621"/>
                </a:lnTo>
                <a:lnTo>
                  <a:pt x="808422" y="290087"/>
                </a:lnTo>
                <a:close/>
              </a:path>
            </a:pathLst>
          </a:custGeom>
          <a:solidFill>
            <a:srgbClr val="2D3C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058693" y="8456970"/>
            <a:ext cx="414337" cy="385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57</ep:Words>
  <ep:PresentationFormat>On-screen Show (4:3)</ep:PresentationFormat>
  <ep:Paragraphs>14</ep:Paragraphs>
  <ep:Slides>10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2022-05-13T11:12:28.000</dcterms:created>
  <cp:lastModifiedBy>rlawl</cp:lastModifiedBy>
  <dcterms:modified xsi:type="dcterms:W3CDTF">2022-05-13T11:16:37.409</dcterms:modified>
  <cp:revision>3</cp:revision>
  <cp:version>1000.0000.01</cp:version>
</cp:coreProperties>
</file>