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8" r:id="rId5"/>
    <p:sldId id="259" r:id="rId6"/>
    <p:sldId id="263" r:id="rId7"/>
    <p:sldId id="264" r:id="rId8"/>
    <p:sldId id="267" r:id="rId9"/>
    <p:sldId id="261" r:id="rId10"/>
    <p:sldId id="266" r:id="rId11"/>
    <p:sldId id="268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301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8C81-59CC-4EC8-AF15-4018549046B9}" type="datetimeFigureOut">
              <a:rPr lang="ko-KR" altLang="en-US" smtClean="0"/>
              <a:t>2015-04-13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6942A-234A-48D2-B331-8893D281517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8C81-59CC-4EC8-AF15-4018549046B9}" type="datetimeFigureOut">
              <a:rPr lang="ko-KR" altLang="en-US" smtClean="0"/>
              <a:t>2015-04-13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6942A-234A-48D2-B331-8893D281517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8C81-59CC-4EC8-AF15-4018549046B9}" type="datetimeFigureOut">
              <a:rPr lang="ko-KR" altLang="en-US" smtClean="0"/>
              <a:t>2015-04-13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6942A-234A-48D2-B331-8893D281517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8C81-59CC-4EC8-AF15-4018549046B9}" type="datetimeFigureOut">
              <a:rPr lang="ko-KR" altLang="en-US" smtClean="0"/>
              <a:t>2015-04-13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6942A-234A-48D2-B331-8893D281517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8C81-59CC-4EC8-AF15-4018549046B9}" type="datetimeFigureOut">
              <a:rPr lang="ko-KR" altLang="en-US" smtClean="0"/>
              <a:t>2015-04-13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6942A-234A-48D2-B331-8893D281517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8C81-59CC-4EC8-AF15-4018549046B9}" type="datetimeFigureOut">
              <a:rPr lang="ko-KR" altLang="en-US" smtClean="0"/>
              <a:t>2015-04-13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6942A-234A-48D2-B331-8893D281517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8C81-59CC-4EC8-AF15-4018549046B9}" type="datetimeFigureOut">
              <a:rPr lang="ko-KR" altLang="en-US" smtClean="0"/>
              <a:t>2015-04-13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6942A-234A-48D2-B331-8893D281517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8C81-59CC-4EC8-AF15-4018549046B9}" type="datetimeFigureOut">
              <a:rPr lang="ko-KR" altLang="en-US" smtClean="0"/>
              <a:t>2015-04-13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6942A-234A-48D2-B331-8893D281517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8C81-59CC-4EC8-AF15-4018549046B9}" type="datetimeFigureOut">
              <a:rPr lang="ko-KR" altLang="en-US" smtClean="0"/>
              <a:t>2015-04-13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6942A-234A-48D2-B331-8893D281517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8C81-59CC-4EC8-AF15-4018549046B9}" type="datetimeFigureOut">
              <a:rPr lang="ko-KR" altLang="en-US" smtClean="0"/>
              <a:t>2015-04-13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6942A-234A-48D2-B331-8893D281517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8C81-59CC-4EC8-AF15-4018549046B9}" type="datetimeFigureOut">
              <a:rPr lang="ko-KR" altLang="en-US" smtClean="0"/>
              <a:t>2015-04-13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C6942A-234A-48D2-B331-8893D281517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FFC6942A-234A-48D2-B331-8893D281517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E398C81-59CC-4EC8-AF15-4018549046B9}" type="datetimeFigureOut">
              <a:rPr lang="ko-KR" altLang="en-US" smtClean="0"/>
              <a:t>2015-04-13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fontAlgn="base" latinLnBrk="0"/>
            <a:r>
              <a:rPr lang="en-US" altLang="ko-KR" sz="5600" dirty="0"/>
              <a:t>JDBC</a:t>
            </a:r>
            <a:r>
              <a:rPr lang="ko-KR" altLang="en-US" sz="5600" dirty="0"/>
              <a:t>를 이용한</a:t>
            </a:r>
            <a:br>
              <a:rPr lang="ko-KR" altLang="en-US" sz="5600" dirty="0"/>
            </a:br>
            <a:r>
              <a:rPr lang="ko-KR" altLang="en-US" sz="5600" dirty="0"/>
              <a:t>수강신청 프로그램 구현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r"/>
            <a:r>
              <a:rPr lang="en-US" altLang="ko-KR" sz="2400" dirty="0"/>
              <a:t>8</a:t>
            </a:r>
            <a:r>
              <a:rPr lang="ko-KR" altLang="en-US" sz="2400" dirty="0" smtClean="0"/>
              <a:t>조</a:t>
            </a:r>
            <a:endParaRPr lang="en-US" altLang="ko-KR" sz="2400" dirty="0" smtClean="0"/>
          </a:p>
          <a:p>
            <a:pPr algn="r"/>
            <a:r>
              <a:rPr lang="ko-KR" altLang="en-US" dirty="0" err="1" smtClean="0"/>
              <a:t>팀명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: PMP(Practice </a:t>
            </a:r>
            <a:r>
              <a:rPr lang="en-US" altLang="ko-KR" dirty="0"/>
              <a:t>Makes Perfect)</a:t>
            </a:r>
          </a:p>
          <a:p>
            <a:pPr algn="r"/>
            <a:r>
              <a:rPr lang="ko-KR" altLang="en-US" dirty="0" err="1" smtClean="0"/>
              <a:t>팀프로젝트명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: SUS(Sign Up Subject)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299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60"/>
            <a:ext cx="8216900" cy="501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031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QnA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772816"/>
            <a:ext cx="4072657" cy="48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0550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endParaRPr lang="en-US" altLang="ko-KR" sz="2800" dirty="0" smtClean="0"/>
          </a:p>
          <a:p>
            <a:pPr lvl="1"/>
            <a:r>
              <a:rPr lang="ko-KR" altLang="en-US" sz="2800" dirty="0" smtClean="0"/>
              <a:t>역할분담</a:t>
            </a:r>
            <a:endParaRPr lang="en-US" altLang="ko-KR" sz="2800" dirty="0" smtClean="0"/>
          </a:p>
          <a:p>
            <a:pPr marL="411480" lvl="1" indent="0">
              <a:buNone/>
            </a:pPr>
            <a:endParaRPr lang="en-US" altLang="ko-KR" sz="2800" dirty="0" smtClean="0"/>
          </a:p>
          <a:p>
            <a:pPr lvl="1"/>
            <a:r>
              <a:rPr lang="ko-KR" altLang="en-US" sz="2800" dirty="0"/>
              <a:t>프로그램 소개</a:t>
            </a:r>
            <a:endParaRPr lang="en-US" altLang="ko-KR" sz="2800" dirty="0"/>
          </a:p>
          <a:p>
            <a:pPr marL="411480" lvl="1" indent="0">
              <a:buNone/>
            </a:pPr>
            <a:endParaRPr lang="en-US" altLang="ko-KR" sz="2800" dirty="0" smtClean="0"/>
          </a:p>
          <a:p>
            <a:pPr lvl="1"/>
            <a:r>
              <a:rPr lang="en-US" altLang="ko-KR" sz="2800" dirty="0" smtClean="0"/>
              <a:t>DB </a:t>
            </a:r>
            <a:r>
              <a:rPr lang="ko-KR" altLang="en-US" sz="2800" dirty="0" smtClean="0"/>
              <a:t>구성</a:t>
            </a:r>
            <a:endParaRPr lang="en-US" altLang="ko-KR" sz="2800" dirty="0" smtClean="0"/>
          </a:p>
          <a:p>
            <a:pPr lvl="1"/>
            <a:endParaRPr lang="en-US" altLang="ko-KR" sz="2800" dirty="0" smtClean="0"/>
          </a:p>
          <a:p>
            <a:pPr lvl="1"/>
            <a:r>
              <a:rPr lang="ko-KR" altLang="en-US" sz="2800" dirty="0" smtClean="0"/>
              <a:t>프로그램 흐름도</a:t>
            </a:r>
            <a:endParaRPr lang="en-US" altLang="ko-KR" sz="2800" dirty="0"/>
          </a:p>
          <a:p>
            <a:pPr lvl="1"/>
            <a:endParaRPr lang="en-US" altLang="ko-KR" sz="2800" dirty="0" smtClean="0"/>
          </a:p>
          <a:p>
            <a:pPr lvl="1"/>
            <a:r>
              <a:rPr lang="ko-KR" altLang="en-US" sz="2800" dirty="0" smtClean="0"/>
              <a:t>프로그램</a:t>
            </a:r>
            <a:endParaRPr lang="en-US" altLang="ko-KR" sz="2800" dirty="0"/>
          </a:p>
          <a:p>
            <a:pPr lvl="1"/>
            <a:endParaRPr lang="en-US" altLang="ko-KR" sz="2800" dirty="0"/>
          </a:p>
          <a:p>
            <a:pPr lvl="1"/>
            <a:r>
              <a:rPr lang="en-US" altLang="ko-KR" sz="2800" dirty="0" err="1" smtClean="0"/>
              <a:t>QnA</a:t>
            </a:r>
            <a:endParaRPr lang="en-US" altLang="ko-KR" sz="2800" dirty="0" smtClean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5554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역할분담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4814966"/>
              </p:ext>
            </p:extLst>
          </p:nvPr>
        </p:nvGraphicFramePr>
        <p:xfrm>
          <a:off x="971600" y="1844822"/>
          <a:ext cx="6696743" cy="4032449"/>
        </p:xfrm>
        <a:graphic>
          <a:graphicData uri="http://schemas.openxmlformats.org/drawingml/2006/table">
            <a:tbl>
              <a:tblPr/>
              <a:tblGrid>
                <a:gridCol w="672291"/>
                <a:gridCol w="917533"/>
                <a:gridCol w="476098"/>
                <a:gridCol w="4007578"/>
                <a:gridCol w="623243"/>
              </a:tblGrid>
              <a:tr h="10477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이름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학번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역할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분담내용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참여율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(%)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33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최진석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11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201158034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팀장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설계 및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JDBC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와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MySQL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코딩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,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문서화 작업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25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33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김훈식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11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200958127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팀원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설계 및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JDBC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와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MySQL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코딩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,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코딩 자료 수집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25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0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성경모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11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201158038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팀원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Eclipse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로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개발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코딩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자료 수집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25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0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조수종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11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201158037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휴먼명조"/>
                        </a:rPr>
                        <a:t>팀원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Eclipse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로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개발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,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코딩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파일 관리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25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812925" y="26797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76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 latinLnBrk="0"/>
            <a:endParaRPr lang="en-US" altLang="ko-KR" dirty="0" smtClean="0"/>
          </a:p>
          <a:p>
            <a:pPr fontAlgn="base" latinLnBrk="0"/>
            <a:r>
              <a:rPr lang="ko-KR" altLang="en-US" dirty="0" smtClean="0"/>
              <a:t>학교에 </a:t>
            </a:r>
            <a:r>
              <a:rPr lang="ko-KR" altLang="en-US" dirty="0"/>
              <a:t>등록되는 학생의 인원수와 등록되는 과목의 수가 많아지고</a:t>
            </a:r>
            <a:r>
              <a:rPr lang="en-US" altLang="ko-KR" dirty="0"/>
              <a:t>, </a:t>
            </a:r>
            <a:r>
              <a:rPr lang="ko-KR" altLang="en-US" dirty="0" smtClean="0"/>
              <a:t>다양화됨에 </a:t>
            </a:r>
            <a:r>
              <a:rPr lang="ko-KR" altLang="en-US" dirty="0"/>
              <a:t>따라</a:t>
            </a:r>
            <a:r>
              <a:rPr lang="en-US" altLang="ko-KR" dirty="0"/>
              <a:t>, </a:t>
            </a:r>
            <a:r>
              <a:rPr lang="ko-KR" altLang="en-US" dirty="0"/>
              <a:t>학생의 신상 등록 및 과목의 수를 체계적으로 </a:t>
            </a:r>
            <a:r>
              <a:rPr lang="ko-KR" altLang="en-US" dirty="0" smtClean="0"/>
              <a:t>처리하고 </a:t>
            </a:r>
            <a:r>
              <a:rPr lang="ko-KR" altLang="en-US" dirty="0"/>
              <a:t>관리할 수 있는 방법이 필요하다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이러한 환경을 개선하기 위해 사용자</a:t>
            </a:r>
            <a:r>
              <a:rPr lang="en-US" altLang="ko-KR" dirty="0"/>
              <a:t>(</a:t>
            </a:r>
            <a:r>
              <a:rPr lang="ko-KR" altLang="en-US" dirty="0"/>
              <a:t>교수</a:t>
            </a:r>
            <a:r>
              <a:rPr lang="en-US" altLang="ko-KR" dirty="0"/>
              <a:t>, </a:t>
            </a:r>
            <a:r>
              <a:rPr lang="ko-KR" altLang="en-US" dirty="0"/>
              <a:t>학생</a:t>
            </a:r>
            <a:r>
              <a:rPr lang="en-US" altLang="ko-KR" dirty="0"/>
              <a:t>)</a:t>
            </a:r>
            <a:r>
              <a:rPr lang="ko-KR" altLang="en-US" dirty="0"/>
              <a:t>가 보다 간편하고 편리하게 사용할 수 있는 시스템이 필요하다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905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91" y="1556792"/>
            <a:ext cx="7001002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1484784"/>
            <a:ext cx="540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200" dirty="0" smtClean="0"/>
              <a:t>ERD (Entity-Relationship Diagram)</a:t>
            </a:r>
          </a:p>
        </p:txBody>
      </p:sp>
    </p:spTree>
    <p:extLst>
      <p:ext uri="{BB962C8B-B14F-4D97-AF65-F5344CB8AC3E}">
        <p14:creationId xmlns:p14="http://schemas.microsoft.com/office/powerpoint/2010/main" val="176886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</a:t>
            </a:r>
            <a:r>
              <a:rPr lang="ko-KR" altLang="en-US" dirty="0"/>
              <a:t>구성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Student </a:t>
            </a:r>
            <a:r>
              <a:rPr lang="en-US" altLang="ko-KR" dirty="0"/>
              <a:t>Table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11430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Porfessor</a:t>
            </a:r>
            <a:r>
              <a:rPr lang="en-US" altLang="ko-KR" dirty="0" smtClean="0"/>
              <a:t> Table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4437112"/>
            <a:ext cx="5972175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60848"/>
            <a:ext cx="5905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16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</a:t>
            </a:r>
            <a:r>
              <a:rPr lang="ko-KR" altLang="en-US" dirty="0"/>
              <a:t>구성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565548"/>
            <a:ext cx="7620000" cy="4800600"/>
          </a:xfrm>
        </p:spPr>
        <p:txBody>
          <a:bodyPr/>
          <a:lstStyle/>
          <a:p>
            <a:r>
              <a:rPr lang="en-US" altLang="ko-KR" dirty="0" smtClean="0"/>
              <a:t>Course </a:t>
            </a:r>
            <a:r>
              <a:rPr lang="en-US" altLang="ko-KR" dirty="0"/>
              <a:t>Table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114300" indent="0">
              <a:buNone/>
            </a:pPr>
            <a:endParaRPr lang="en-US" altLang="ko-KR" dirty="0"/>
          </a:p>
          <a:p>
            <a:r>
              <a:rPr lang="en-US" altLang="ko-KR" dirty="0" smtClean="0"/>
              <a:t>Tack Table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Teachers Table</a:t>
            </a:r>
          </a:p>
          <a:p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224" y="4005064"/>
            <a:ext cx="5505450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224" y="5661248"/>
            <a:ext cx="5648325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87" y="2276872"/>
            <a:ext cx="5495925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51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 smtClean="0"/>
              <a:t>프로그램 흐름도</a:t>
            </a:r>
            <a:endParaRPr lang="ko-KR" altLang="en-US" sz="44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647564" y="1952836"/>
            <a:ext cx="900100" cy="468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관리자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로그</a:t>
            </a:r>
            <a:r>
              <a:rPr lang="ko-KR" altLang="en-US" sz="1600" dirty="0"/>
              <a:t>인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2783240" y="1529376"/>
            <a:ext cx="1140688" cy="5087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과목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학생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교수 등록</a:t>
            </a:r>
            <a:endParaRPr lang="ko-KR" altLang="en-US" sz="16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787816" y="2420888"/>
            <a:ext cx="113611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과목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학생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교수 삭제</a:t>
            </a:r>
            <a:endParaRPr lang="ko-KR" altLang="en-US" sz="1600" dirty="0"/>
          </a:p>
        </p:txBody>
      </p:sp>
      <p:cxnSp>
        <p:nvCxnSpPr>
          <p:cNvPr id="8" name="꺾인 연결선 7"/>
          <p:cNvCxnSpPr>
            <a:stCxn id="4" idx="3"/>
            <a:endCxn id="6" idx="1"/>
          </p:cNvCxnSpPr>
          <p:nvPr/>
        </p:nvCxnSpPr>
        <p:spPr>
          <a:xfrm>
            <a:off x="1547664" y="2186862"/>
            <a:ext cx="1240152" cy="48605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4" idx="3"/>
            <a:endCxn id="5" idx="1"/>
          </p:cNvCxnSpPr>
          <p:nvPr/>
        </p:nvCxnSpPr>
        <p:spPr>
          <a:xfrm flipV="1">
            <a:off x="1547664" y="1783758"/>
            <a:ext cx="1235576" cy="40310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647564" y="4365104"/>
            <a:ext cx="90010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학생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로그</a:t>
            </a:r>
            <a:r>
              <a:rPr lang="ko-KR" altLang="en-US" sz="1600" dirty="0"/>
              <a:t>인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801544" y="3356992"/>
            <a:ext cx="11223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수강 신청</a:t>
            </a:r>
            <a:endParaRPr lang="ko-KR" altLang="en-US" sz="16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801544" y="4005064"/>
            <a:ext cx="112238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수강 취소</a:t>
            </a:r>
            <a:endParaRPr lang="ko-KR" altLang="en-US" sz="16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783240" y="4783304"/>
            <a:ext cx="11223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전체 과목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조</a:t>
            </a:r>
            <a:r>
              <a:rPr lang="ko-KR" altLang="en-US" sz="1600" dirty="0"/>
              <a:t>회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783240" y="5489728"/>
            <a:ext cx="1140688" cy="517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자기정보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확</a:t>
            </a:r>
            <a:r>
              <a:rPr lang="ko-KR" altLang="en-US" sz="1600" dirty="0"/>
              <a:t>인</a:t>
            </a:r>
          </a:p>
        </p:txBody>
      </p:sp>
      <p:cxnSp>
        <p:nvCxnSpPr>
          <p:cNvPr id="23" name="꺾인 연결선 22"/>
          <p:cNvCxnSpPr>
            <a:stCxn id="11" idx="3"/>
            <a:endCxn id="12" idx="1"/>
          </p:cNvCxnSpPr>
          <p:nvPr/>
        </p:nvCxnSpPr>
        <p:spPr>
          <a:xfrm flipV="1">
            <a:off x="1547664" y="3609020"/>
            <a:ext cx="1253880" cy="97210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11" idx="3"/>
            <a:endCxn id="13" idx="1"/>
          </p:cNvCxnSpPr>
          <p:nvPr/>
        </p:nvCxnSpPr>
        <p:spPr>
          <a:xfrm flipV="1">
            <a:off x="1547664" y="4293096"/>
            <a:ext cx="1253880" cy="28803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11" idx="3"/>
            <a:endCxn id="14" idx="1"/>
          </p:cNvCxnSpPr>
          <p:nvPr/>
        </p:nvCxnSpPr>
        <p:spPr>
          <a:xfrm>
            <a:off x="1547664" y="4581128"/>
            <a:ext cx="1235576" cy="45420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11" idx="3"/>
            <a:endCxn id="17" idx="1"/>
          </p:cNvCxnSpPr>
          <p:nvPr/>
        </p:nvCxnSpPr>
        <p:spPr>
          <a:xfrm>
            <a:off x="1547664" y="4581128"/>
            <a:ext cx="1235576" cy="116750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52"/>
          <p:cNvSpPr/>
          <p:nvPr/>
        </p:nvSpPr>
        <p:spPr>
          <a:xfrm>
            <a:off x="2801544" y="6122968"/>
            <a:ext cx="1140688" cy="517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자기정보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수</a:t>
            </a:r>
            <a:r>
              <a:rPr lang="ko-KR" altLang="en-US" sz="1600" dirty="0"/>
              <a:t>정</a:t>
            </a:r>
          </a:p>
        </p:txBody>
      </p:sp>
      <p:cxnSp>
        <p:nvCxnSpPr>
          <p:cNvPr id="55" name="꺾인 연결선 54"/>
          <p:cNvCxnSpPr>
            <a:stCxn id="11" idx="3"/>
            <a:endCxn id="53" idx="1"/>
          </p:cNvCxnSpPr>
          <p:nvPr/>
        </p:nvCxnSpPr>
        <p:spPr>
          <a:xfrm>
            <a:off x="1547664" y="4581128"/>
            <a:ext cx="1253880" cy="180074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56"/>
          <p:cNvSpPr/>
          <p:nvPr/>
        </p:nvSpPr>
        <p:spPr>
          <a:xfrm>
            <a:off x="4427984" y="3642476"/>
            <a:ext cx="1140688" cy="517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교수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로그</a:t>
            </a:r>
            <a:r>
              <a:rPr lang="ko-KR" altLang="en-US" sz="1600" dirty="0"/>
              <a:t>인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6156176" y="2155108"/>
            <a:ext cx="1140688" cy="517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수업 과목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선</a:t>
            </a:r>
            <a:r>
              <a:rPr lang="ko-KR" altLang="en-US" sz="1600" dirty="0"/>
              <a:t>택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6156176" y="2924944"/>
            <a:ext cx="1140688" cy="517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수업 과목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취</a:t>
            </a:r>
            <a:r>
              <a:rPr lang="ko-KR" altLang="en-US" sz="1600" dirty="0"/>
              <a:t>소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6156176" y="3642476"/>
            <a:ext cx="1140688" cy="517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전체 과목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조</a:t>
            </a:r>
            <a:r>
              <a:rPr lang="ko-KR" altLang="en-US" sz="1600" dirty="0"/>
              <a:t>회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6156176" y="4365104"/>
            <a:ext cx="1140688" cy="517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성적 입력</a:t>
            </a:r>
            <a:endParaRPr lang="ko-KR" altLang="en-US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6156176" y="5087352"/>
            <a:ext cx="1140688" cy="517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자기 정보 확인</a:t>
            </a:r>
            <a:endParaRPr lang="ko-KR" altLang="en-US" sz="1600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6155000" y="5821496"/>
            <a:ext cx="1140688" cy="517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자기 정보 수정</a:t>
            </a:r>
            <a:endParaRPr lang="ko-KR" altLang="en-US" sz="1600" dirty="0"/>
          </a:p>
        </p:txBody>
      </p:sp>
      <p:cxnSp>
        <p:nvCxnSpPr>
          <p:cNvPr id="66" name="꺾인 연결선 65"/>
          <p:cNvCxnSpPr>
            <a:stCxn id="57" idx="3"/>
            <a:endCxn id="58" idx="1"/>
          </p:cNvCxnSpPr>
          <p:nvPr/>
        </p:nvCxnSpPr>
        <p:spPr>
          <a:xfrm flipV="1">
            <a:off x="5568672" y="2414012"/>
            <a:ext cx="587504" cy="148736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57" idx="3"/>
            <a:endCxn id="59" idx="1"/>
          </p:cNvCxnSpPr>
          <p:nvPr/>
        </p:nvCxnSpPr>
        <p:spPr>
          <a:xfrm flipV="1">
            <a:off x="5568672" y="3183848"/>
            <a:ext cx="587504" cy="71753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stCxn id="57" idx="3"/>
            <a:endCxn id="60" idx="1"/>
          </p:cNvCxnSpPr>
          <p:nvPr/>
        </p:nvCxnSpPr>
        <p:spPr>
          <a:xfrm>
            <a:off x="5568672" y="3901380"/>
            <a:ext cx="587504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stCxn id="57" idx="3"/>
            <a:endCxn id="61" idx="1"/>
          </p:cNvCxnSpPr>
          <p:nvPr/>
        </p:nvCxnSpPr>
        <p:spPr>
          <a:xfrm>
            <a:off x="5568672" y="3901380"/>
            <a:ext cx="587504" cy="72262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57" idx="3"/>
            <a:endCxn id="63" idx="1"/>
          </p:cNvCxnSpPr>
          <p:nvPr/>
        </p:nvCxnSpPr>
        <p:spPr>
          <a:xfrm>
            <a:off x="5568672" y="3901380"/>
            <a:ext cx="587504" cy="144487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75"/>
          <p:cNvCxnSpPr>
            <a:stCxn id="57" idx="3"/>
            <a:endCxn id="64" idx="1"/>
          </p:cNvCxnSpPr>
          <p:nvPr/>
        </p:nvCxnSpPr>
        <p:spPr>
          <a:xfrm>
            <a:off x="5568672" y="3901380"/>
            <a:ext cx="586328" cy="217902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11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주요소스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4"/>
            <a:ext cx="6153150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131840" y="3501008"/>
            <a:ext cx="2304256" cy="241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2" name="_x135489640" descr="EMB0000209082b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758" y="3723547"/>
            <a:ext cx="5400675" cy="179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64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근접">
  <a:themeElements>
    <a:clrScheme name="근접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330</TotalTime>
  <Words>204</Words>
  <Application>Microsoft Office PowerPoint</Application>
  <PresentationFormat>화면 슬라이드 쇼(4:3)</PresentationFormat>
  <Paragraphs>102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근접</vt:lpstr>
      <vt:lpstr>JDBC를 이용한 수강신청 프로그램 구현 </vt:lpstr>
      <vt:lpstr>목차</vt:lpstr>
      <vt:lpstr>역할분담</vt:lpstr>
      <vt:lpstr>프로그램 소개</vt:lpstr>
      <vt:lpstr>DB구성</vt:lpstr>
      <vt:lpstr>DB구성</vt:lpstr>
      <vt:lpstr>DB구성</vt:lpstr>
      <vt:lpstr>프로그램 흐름도</vt:lpstr>
      <vt:lpstr>프로그램</vt:lpstr>
      <vt:lpstr>프로그램</vt:lpstr>
      <vt:lpstr>QnA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JDBC를 이용한 수강신청 프로그램 구현</dc:title>
  <dc:creator>user</dc:creator>
  <cp:lastModifiedBy>JinSeok Choi</cp:lastModifiedBy>
  <cp:revision>19</cp:revision>
  <dcterms:created xsi:type="dcterms:W3CDTF">2015-04-12T22:33:30Z</dcterms:created>
  <dcterms:modified xsi:type="dcterms:W3CDTF">2015-04-13T04:44:50Z</dcterms:modified>
</cp:coreProperties>
</file>