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60" r:id="rId5"/>
    <p:sldId id="267" r:id="rId6"/>
    <p:sldId id="266" r:id="rId7"/>
    <p:sldId id="264" r:id="rId8"/>
    <p:sldId id="265" r:id="rId9"/>
    <p:sldId id="263" r:id="rId10"/>
    <p:sldId id="257" r:id="rId11"/>
    <p:sldId id="261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9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9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6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3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7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7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1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9705-D950-42F0-A11B-FC22FF7CE353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AB33-DCED-4F40-930D-D2161BE1A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620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0489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93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9026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130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5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33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23798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473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1122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924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명탐정 티모</dc:creator>
  <cp:lastModifiedBy>명탐정 티모</cp:lastModifiedBy>
  <cp:revision>2</cp:revision>
  <dcterms:created xsi:type="dcterms:W3CDTF">2020-06-12T12:10:46Z</dcterms:created>
  <dcterms:modified xsi:type="dcterms:W3CDTF">2020-06-12T12:11:48Z</dcterms:modified>
</cp:coreProperties>
</file>