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17" autoAdjust="0"/>
    <p:restoredTop sz="9466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5" t="12633" r="30088" b="13369"/>
          <a:stretch/>
        </p:blipFill>
        <p:spPr>
          <a:xfrm>
            <a:off x="263352" y="260648"/>
            <a:ext cx="3481754" cy="4990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368" y="2564904"/>
            <a:ext cx="3276609" cy="2657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8914" y="2652827"/>
            <a:ext cx="3153517" cy="76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8914" y="3470512"/>
            <a:ext cx="3153517" cy="168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877" y="2705582"/>
            <a:ext cx="2177570" cy="6442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9577" y="2705582"/>
            <a:ext cx="782516" cy="6442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4085" y="3514475"/>
            <a:ext cx="3074384" cy="5475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293" y="4094768"/>
            <a:ext cx="3074384" cy="512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8046" y="3743075"/>
            <a:ext cx="2968877" cy="257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046" y="4314575"/>
            <a:ext cx="2968877" cy="257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8046"/>
            <a:ext cx="3593753" cy="37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9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4</cp:revision>
  <dcterms:created xsi:type="dcterms:W3CDTF">2006-10-05T04:04:58Z</dcterms:created>
  <dcterms:modified xsi:type="dcterms:W3CDTF">2021-06-28T06:39:13Z</dcterms:modified>
</cp:coreProperties>
</file>