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3084533" cy="18615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4324" y="404664"/>
            <a:ext cx="2643189" cy="15717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6239" y="576263"/>
            <a:ext cx="2539578" cy="136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9574" y="628502"/>
            <a:ext cx="814389" cy="128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6264" y="1400177"/>
            <a:ext cx="423861" cy="2762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8" y="260648"/>
            <a:ext cx="2686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1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3</cp:revision>
  <dcterms:created xsi:type="dcterms:W3CDTF">2006-10-05T04:04:58Z</dcterms:created>
  <dcterms:modified xsi:type="dcterms:W3CDTF">2021-05-13T06:56:51Z</dcterms:modified>
</cp:coreProperties>
</file>