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91" autoAdjust="0"/>
  </p:normalViewPr>
  <p:slideViewPr>
    <p:cSldViewPr>
      <p:cViewPr>
        <p:scale>
          <a:sx n="100" d="100"/>
          <a:sy n="100" d="100"/>
        </p:scale>
        <p:origin x="34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5787" y="9011"/>
            <a:ext cx="5616624" cy="347167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0277" y="297043"/>
            <a:ext cx="4896544" cy="309634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9177" y="836793"/>
            <a:ext cx="4473500" cy="22854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4577" y="893943"/>
            <a:ext cx="1400100" cy="21711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2202" y="2551293"/>
            <a:ext cx="1276275" cy="2629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0527" y="341493"/>
            <a:ext cx="4578350" cy="2837904"/>
          </a:xfrm>
          <a:prstGeom prst="rect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12202" y="957443"/>
            <a:ext cx="1276275" cy="844004"/>
          </a:xfrm>
          <a:prstGeom prst="rect">
            <a:avLst/>
          </a:prstGeom>
          <a:noFill/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3078" y="1827393"/>
            <a:ext cx="1320800" cy="1193254"/>
          </a:xfrm>
          <a:prstGeom prst="rect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4574" y="2573518"/>
            <a:ext cx="634303" cy="212179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58388" y="2567168"/>
            <a:ext cx="411039" cy="212179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779" y="116073"/>
            <a:ext cx="3096343" cy="305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user</cp:lastModifiedBy>
  <cp:revision>5</cp:revision>
  <dcterms:created xsi:type="dcterms:W3CDTF">2006-10-05T04:04:58Z</dcterms:created>
  <dcterms:modified xsi:type="dcterms:W3CDTF">2021-05-24T09:24:16Z</dcterms:modified>
</cp:coreProperties>
</file>