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660"/>
  </p:normalViewPr>
  <p:slideViewPr>
    <p:cSldViewPr snapToGrid="0">
      <p:cViewPr>
        <p:scale>
          <a:sx n="100" d="100"/>
          <a:sy n="100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50C-FC64-4807-B0A0-F67C11A8D24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0A8-2A6B-41A6-8181-A3A98B7B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7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50C-FC64-4807-B0A0-F67C11A8D24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0A8-2A6B-41A6-8181-A3A98B7B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5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50C-FC64-4807-B0A0-F67C11A8D24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0A8-2A6B-41A6-8181-A3A98B7B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5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50C-FC64-4807-B0A0-F67C11A8D24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0A8-2A6B-41A6-8181-A3A98B7B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50C-FC64-4807-B0A0-F67C11A8D24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0A8-2A6B-41A6-8181-A3A98B7B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1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50C-FC64-4807-B0A0-F67C11A8D24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0A8-2A6B-41A6-8181-A3A98B7B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0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50C-FC64-4807-B0A0-F67C11A8D24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0A8-2A6B-41A6-8181-A3A98B7B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3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50C-FC64-4807-B0A0-F67C11A8D24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0A8-2A6B-41A6-8181-A3A98B7B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5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50C-FC64-4807-B0A0-F67C11A8D24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0A8-2A6B-41A6-8181-A3A98B7B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8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50C-FC64-4807-B0A0-F67C11A8D24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0A8-2A6B-41A6-8181-A3A98B7B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7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50C-FC64-4807-B0A0-F67C11A8D24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0A8-2A6B-41A6-8181-A3A98B7B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4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150C-FC64-4807-B0A0-F67C11A8D24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550A8-2A6B-41A6-8181-A3A98B7B2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7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12145" r="18284" b="12384"/>
          <a:stretch/>
        </p:blipFill>
        <p:spPr>
          <a:xfrm>
            <a:off x="247650" y="292101"/>
            <a:ext cx="2774950" cy="2762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2425" y="376238"/>
            <a:ext cx="2576513" cy="2609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1014" y="1447800"/>
            <a:ext cx="2324100" cy="8048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4826" y="1481138"/>
            <a:ext cx="738187" cy="7286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7" y="376238"/>
            <a:ext cx="2863781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2021-05-12T04:51:20Z</dcterms:created>
  <dcterms:modified xsi:type="dcterms:W3CDTF">2021-05-12T08:06:22Z</dcterms:modified>
</cp:coreProperties>
</file>