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2 Free HTML5 And CSS3 Login Form For Your Website 2021 - Colorli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4535" r="2353" b="4753"/>
          <a:stretch/>
        </p:blipFill>
        <p:spPr bwMode="auto">
          <a:xfrm>
            <a:off x="47328" y="116632"/>
            <a:ext cx="495775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19536" y="908720"/>
            <a:ext cx="1224136" cy="20882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854"/>
          <a:stretch/>
        </p:blipFill>
        <p:spPr>
          <a:xfrm>
            <a:off x="5231904" y="110555"/>
            <a:ext cx="3528392" cy="33904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29644" y="1775991"/>
            <a:ext cx="1008112" cy="14401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48694" y="1791866"/>
            <a:ext cx="405581" cy="909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0669" y="1798216"/>
            <a:ext cx="405581" cy="909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9644" y="2322116"/>
            <a:ext cx="1002481" cy="19883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51869" y="2350691"/>
            <a:ext cx="456381" cy="135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50344" y="2347516"/>
            <a:ext cx="456381" cy="135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4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5</cp:revision>
  <dcterms:created xsi:type="dcterms:W3CDTF">2006-10-05T04:04:58Z</dcterms:created>
  <dcterms:modified xsi:type="dcterms:W3CDTF">2021-05-21T09:20:39Z</dcterms:modified>
</cp:coreProperties>
</file>