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4517-BEA8-442A-AA2C-F7B0178654C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5BE5-AFE1-48E5-8C36-8B7142B57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71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4517-BEA8-442A-AA2C-F7B0178654C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5BE5-AFE1-48E5-8C36-8B7142B57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00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4517-BEA8-442A-AA2C-F7B0178654C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5BE5-AFE1-48E5-8C36-8B7142B57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4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4517-BEA8-442A-AA2C-F7B0178654C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5BE5-AFE1-48E5-8C36-8B7142B57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22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4517-BEA8-442A-AA2C-F7B0178654C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5BE5-AFE1-48E5-8C36-8B7142B57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7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4517-BEA8-442A-AA2C-F7B0178654C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5BE5-AFE1-48E5-8C36-8B7142B57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87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4517-BEA8-442A-AA2C-F7B0178654C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5BE5-AFE1-48E5-8C36-8B7142B57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8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4517-BEA8-442A-AA2C-F7B0178654C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5BE5-AFE1-48E5-8C36-8B7142B57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0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4517-BEA8-442A-AA2C-F7B0178654C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5BE5-AFE1-48E5-8C36-8B7142B57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0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4517-BEA8-442A-AA2C-F7B0178654C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5BE5-AFE1-48E5-8C36-8B7142B57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48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4517-BEA8-442A-AA2C-F7B0178654C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5BE5-AFE1-48E5-8C36-8B7142B57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78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C4517-BEA8-442A-AA2C-F7B0178654C6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5BE5-AFE1-48E5-8C36-8B7142B57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1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5262"/>
            <a:ext cx="6324600" cy="49868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" y="137160"/>
            <a:ext cx="6393179" cy="477012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481" y="217642"/>
            <a:ext cx="6294120" cy="5900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101" y="857722"/>
            <a:ext cx="6294120" cy="39885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11040" y="274320"/>
            <a:ext cx="1043940" cy="7620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77240" y="457200"/>
            <a:ext cx="541020" cy="19812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17320" y="449580"/>
            <a:ext cx="1752600" cy="19812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961" y="400522"/>
            <a:ext cx="6217919" cy="3386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961" y="248122"/>
            <a:ext cx="6217919" cy="1252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47160" y="464820"/>
            <a:ext cx="1752600" cy="22860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03860" y="1440180"/>
            <a:ext cx="5257800" cy="31013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1500" y="2164080"/>
            <a:ext cx="5013960" cy="227076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8180" y="2232660"/>
            <a:ext cx="2895600" cy="211074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72840" y="2240280"/>
            <a:ext cx="1828800" cy="211074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6280" y="419100"/>
            <a:ext cx="5067300" cy="29718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137160"/>
            <a:ext cx="34099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2021-06-25T04:46:47Z</dcterms:created>
  <dcterms:modified xsi:type="dcterms:W3CDTF">2021-06-25T04:50:57Z</dcterms:modified>
</cp:coreProperties>
</file>