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74" y="10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6" r="28149" b="-5623"/>
          <a:stretch/>
        </p:blipFill>
        <p:spPr>
          <a:xfrm>
            <a:off x="119336" y="116632"/>
            <a:ext cx="2232248" cy="27049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4350" y="366713"/>
            <a:ext cx="1333178" cy="20955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1024" y="1230412"/>
            <a:ext cx="1209675" cy="14128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1025" y="1806575"/>
            <a:ext cx="1209675" cy="29368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1024" y="1415306"/>
            <a:ext cx="1209675" cy="206375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5503" y="1491795"/>
            <a:ext cx="1124397" cy="1084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5503" y="1246852"/>
            <a:ext cx="502097" cy="1084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35460" y="1246852"/>
            <a:ext cx="502097" cy="1084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3725" y="2117725"/>
            <a:ext cx="1209675" cy="29368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3662" y="1926671"/>
            <a:ext cx="1124397" cy="1529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344" y="192087"/>
            <a:ext cx="3428486" cy="28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5</cp:revision>
  <dcterms:created xsi:type="dcterms:W3CDTF">2006-10-05T04:04:58Z</dcterms:created>
  <dcterms:modified xsi:type="dcterms:W3CDTF">2021-05-25T06:17:18Z</dcterms:modified>
</cp:coreProperties>
</file>