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78" y="-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3" t="1798" r="5743" b="1216"/>
          <a:stretch/>
        </p:blipFill>
        <p:spPr>
          <a:xfrm>
            <a:off x="0" y="332656"/>
            <a:ext cx="6225816" cy="388642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88640"/>
            <a:ext cx="6384032" cy="4176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0338" y="250186"/>
            <a:ext cx="6233747" cy="1147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3093" y="1507486"/>
            <a:ext cx="6110654" cy="3828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1886" y="1911932"/>
            <a:ext cx="6110654" cy="3388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1886" y="2272417"/>
            <a:ext cx="6110654" cy="6612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50936" y="2955287"/>
            <a:ext cx="6110654" cy="83375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9293" y="1551936"/>
            <a:ext cx="2842357" cy="28956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26643" y="1558286"/>
            <a:ext cx="2842357" cy="28956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8343" y="1920236"/>
            <a:ext cx="2842357" cy="28956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39343" y="1939286"/>
            <a:ext cx="2842357" cy="28956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188640"/>
            <a:ext cx="42672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user</cp:lastModifiedBy>
  <cp:revision>5</cp:revision>
  <dcterms:created xsi:type="dcterms:W3CDTF">2006-10-05T04:04:58Z</dcterms:created>
  <dcterms:modified xsi:type="dcterms:W3CDTF">2021-06-30T06:56:56Z</dcterms:modified>
</cp:coreProperties>
</file>