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77" autoAdjust="0"/>
  </p:normalViewPr>
  <p:slideViewPr>
    <p:cSldViewPr>
      <p:cViewPr>
        <p:scale>
          <a:sx n="75" d="100"/>
          <a:sy n="75" d="100"/>
        </p:scale>
        <p:origin x="270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6728" y="35198"/>
            <a:ext cx="6992100" cy="393305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7328" y="35198"/>
            <a:ext cx="6488044" cy="393305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7178" y="60598"/>
            <a:ext cx="6366172" cy="34406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0828" y="463550"/>
            <a:ext cx="6366172" cy="343535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71178" y="85998"/>
            <a:ext cx="5146972" cy="295002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23900" y="505098"/>
            <a:ext cx="4787900" cy="2923902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74378" y="105048"/>
            <a:ext cx="422572" cy="250552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069928" y="111398"/>
            <a:ext cx="2378000" cy="250552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67408" y="582464"/>
            <a:ext cx="2426642" cy="2774528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282008" y="582464"/>
            <a:ext cx="2165920" cy="2774528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200" y="99214"/>
            <a:ext cx="38862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2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user</cp:lastModifiedBy>
  <cp:revision>3</cp:revision>
  <dcterms:created xsi:type="dcterms:W3CDTF">2006-10-05T04:04:58Z</dcterms:created>
  <dcterms:modified xsi:type="dcterms:W3CDTF">2021-05-27T05:09:02Z</dcterms:modified>
</cp:coreProperties>
</file>