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507"/>
          <a:stretch/>
        </p:blipFill>
        <p:spPr>
          <a:xfrm>
            <a:off x="191344" y="188640"/>
            <a:ext cx="6685721" cy="482453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9336" y="116632"/>
            <a:ext cx="6814864" cy="49792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1925" y="173783"/>
            <a:ext cx="6743700" cy="115971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9550" y="221408"/>
            <a:ext cx="6648450" cy="26436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09550" y="526208"/>
            <a:ext cx="6648450" cy="51201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00025" y="1074421"/>
            <a:ext cx="6648450" cy="22098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2875" y="1383457"/>
            <a:ext cx="6743700" cy="359811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670685" y="1112521"/>
            <a:ext cx="3442335" cy="1523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70684" y="259667"/>
            <a:ext cx="3442335" cy="1523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146" y="123419"/>
            <a:ext cx="3838382" cy="411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28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user</cp:lastModifiedBy>
  <cp:revision>3</cp:revision>
  <dcterms:created xsi:type="dcterms:W3CDTF">2006-10-05T04:04:58Z</dcterms:created>
  <dcterms:modified xsi:type="dcterms:W3CDTF">2021-06-21T05:29:22Z</dcterms:modified>
</cp:coreProperties>
</file>